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7" r:id="rId11"/>
    <p:sldId id="272" r:id="rId12"/>
    <p:sldId id="27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DB25B0-F9B6-42FB-9182-17954F7B6446}" type="datetimeFigureOut">
              <a:rPr lang="en-US" smtClean="0"/>
              <a:t>5/2/2018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B96661-F782-4376-BD40-71544B97EFD0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85640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B96661-F782-4376-BD40-71544B97EFD0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1189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91F25-B86E-495D-8440-83C6D3DA7E82}" type="datetimeFigureOut">
              <a:rPr lang="en-US" smtClean="0"/>
              <a:t>5/2/2018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80DF4-E4BB-4731-8F0B-C6EFCE99D943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53473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91F25-B86E-495D-8440-83C6D3DA7E82}" type="datetimeFigureOut">
              <a:rPr lang="en-US" smtClean="0"/>
              <a:t>5/2/2018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80DF4-E4BB-4731-8F0B-C6EFCE99D943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28161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91F25-B86E-495D-8440-83C6D3DA7E82}" type="datetimeFigureOut">
              <a:rPr lang="en-US" smtClean="0"/>
              <a:t>5/2/2018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80DF4-E4BB-4731-8F0B-C6EFCE99D943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52896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91F25-B86E-495D-8440-83C6D3DA7E82}" type="datetimeFigureOut">
              <a:rPr lang="en-US" smtClean="0"/>
              <a:t>5/2/2018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80DF4-E4BB-4731-8F0B-C6EFCE99D943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323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91F25-B86E-495D-8440-83C6D3DA7E82}" type="datetimeFigureOut">
              <a:rPr lang="en-US" smtClean="0"/>
              <a:t>5/2/2018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80DF4-E4BB-4731-8F0B-C6EFCE99D943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427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91F25-B86E-495D-8440-83C6D3DA7E82}" type="datetimeFigureOut">
              <a:rPr lang="en-US" smtClean="0"/>
              <a:t>5/2/2018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80DF4-E4BB-4731-8F0B-C6EFCE99D943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43596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91F25-B86E-495D-8440-83C6D3DA7E82}" type="datetimeFigureOut">
              <a:rPr lang="en-US" smtClean="0"/>
              <a:t>5/2/2018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80DF4-E4BB-4731-8F0B-C6EFCE99D943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7255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91F25-B86E-495D-8440-83C6D3DA7E82}" type="datetimeFigureOut">
              <a:rPr lang="en-US" smtClean="0"/>
              <a:t>5/2/2018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80DF4-E4BB-4731-8F0B-C6EFCE99D943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014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91F25-B86E-495D-8440-83C6D3DA7E82}" type="datetimeFigureOut">
              <a:rPr lang="en-US" smtClean="0"/>
              <a:t>5/2/2018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80DF4-E4BB-4731-8F0B-C6EFCE99D943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5783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91F25-B86E-495D-8440-83C6D3DA7E82}" type="datetimeFigureOut">
              <a:rPr lang="en-US" smtClean="0"/>
              <a:t>5/2/2018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80DF4-E4BB-4731-8F0B-C6EFCE99D943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5822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91F25-B86E-495D-8440-83C6D3DA7E82}" type="datetimeFigureOut">
              <a:rPr lang="en-US" smtClean="0"/>
              <a:t>5/2/2018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80DF4-E4BB-4731-8F0B-C6EFCE99D943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4398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491F25-B86E-495D-8440-83C6D3DA7E82}" type="datetimeFigureOut">
              <a:rPr lang="en-US" smtClean="0"/>
              <a:t>5/2/2018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A80DF4-E4BB-4731-8F0B-C6EFCE99D943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38696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jpe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5.jpg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9.jpeg"/><Relationship Id="rId4" Type="http://schemas.openxmlformats.org/officeDocument/2006/relationships/image" Target="../media/image28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268583"/>
            <a:ext cx="12192000" cy="2387600"/>
          </a:xfrm>
        </p:spPr>
        <p:txBody>
          <a:bodyPr>
            <a:normAutofit/>
          </a:bodyPr>
          <a:lstStyle/>
          <a:p>
            <a:r>
              <a:rPr lang="en-US" sz="9600" b="1" dirty="0" smtClean="0">
                <a:latin typeface="+mn-lt"/>
              </a:rPr>
              <a:t>Australian Culture Quiz</a:t>
            </a:r>
            <a:endParaRPr lang="en-US" sz="96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59280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+mn-lt"/>
              </a:rPr>
              <a:t>What is the capital of Australia?</a:t>
            </a:r>
            <a:endParaRPr lang="en-US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3203321"/>
            <a:ext cx="12192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99"/>
                </a:solidFill>
              </a:rPr>
              <a:t>	a. Sydney 					b. Canberra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088559"/>
            <a:ext cx="12192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b="1" dirty="0" smtClean="0">
                <a:solidFill>
                  <a:srgbClr val="000099"/>
                </a:solidFill>
              </a:rPr>
              <a:t>	c. Melbourne				d. Perth</a:t>
            </a:r>
            <a:endParaRPr lang="en-US" sz="4400" b="1" dirty="0">
              <a:solidFill>
                <a:srgbClr val="000099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681" y="1135447"/>
            <a:ext cx="4381500" cy="21145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8294" y="935852"/>
            <a:ext cx="3447379" cy="229290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682" y="3972762"/>
            <a:ext cx="4381500" cy="22916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8294" y="3964522"/>
            <a:ext cx="3447379" cy="2299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133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+mn-lt"/>
              </a:rPr>
              <a:t>Who is the Prime Minister of Australia? </a:t>
            </a:r>
            <a:endParaRPr lang="en-US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320332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0099"/>
                </a:solidFill>
              </a:rPr>
              <a:t>	a. Malcolm Turnbull 			b. Sir Peter Cosgrove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088559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000099"/>
                </a:solidFill>
              </a:rPr>
              <a:t>	c. Susan </a:t>
            </a:r>
            <a:r>
              <a:rPr lang="en-US" sz="4000" b="1" dirty="0" err="1" smtClean="0">
                <a:solidFill>
                  <a:srgbClr val="000099"/>
                </a:solidFill>
              </a:rPr>
              <a:t>Kiefel</a:t>
            </a:r>
            <a:r>
              <a:rPr lang="en-US" sz="4000" b="1" dirty="0" smtClean="0">
                <a:solidFill>
                  <a:srgbClr val="000099"/>
                </a:solidFill>
              </a:rPr>
              <a:t>				d. Elizabeth II</a:t>
            </a:r>
            <a:endParaRPr lang="en-US" sz="4000" b="1" dirty="0">
              <a:solidFill>
                <a:srgbClr val="000099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015"/>
          <a:stretch/>
        </p:blipFill>
        <p:spPr>
          <a:xfrm>
            <a:off x="1106723" y="3911207"/>
            <a:ext cx="3413762" cy="23124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9304" y="998261"/>
            <a:ext cx="2293300" cy="22933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63" r="7772"/>
          <a:stretch/>
        </p:blipFill>
        <p:spPr>
          <a:xfrm>
            <a:off x="8205989" y="890997"/>
            <a:ext cx="2560750" cy="240056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01"/>
          <a:stretch/>
        </p:blipFill>
        <p:spPr>
          <a:xfrm>
            <a:off x="7907631" y="3854410"/>
            <a:ext cx="2859108" cy="2355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819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</p:spPr>
        <p:txBody>
          <a:bodyPr/>
          <a:lstStyle/>
          <a:p>
            <a:r>
              <a:rPr lang="en-US" b="1" smtClean="0">
                <a:solidFill>
                  <a:srgbClr val="FF0000"/>
                </a:solidFill>
                <a:latin typeface="+mn-lt"/>
              </a:rPr>
              <a:t>What </a:t>
            </a:r>
            <a:r>
              <a:rPr lang="en-US" b="1" smtClean="0">
                <a:solidFill>
                  <a:srgbClr val="FF0000"/>
                </a:solidFill>
                <a:latin typeface="+mn-lt"/>
              </a:rPr>
              <a:t>is </a:t>
            </a:r>
            <a:r>
              <a:rPr lang="en-US" b="1" smtClean="0">
                <a:solidFill>
                  <a:srgbClr val="FF0000"/>
                </a:solidFill>
                <a:latin typeface="+mn-lt"/>
              </a:rPr>
              <a:t>the </a:t>
            </a:r>
            <a:r>
              <a:rPr lang="en-US" b="1" smtClean="0">
                <a:solidFill>
                  <a:srgbClr val="FF0000"/>
                </a:solidFill>
                <a:latin typeface="+mn-lt"/>
              </a:rPr>
              <a:t>name </a:t>
            </a:r>
            <a:r>
              <a:rPr lang="en-US" b="1" dirty="0" smtClean="0">
                <a:solidFill>
                  <a:srgbClr val="FF0000"/>
                </a:solidFill>
                <a:latin typeface="+mn-lt"/>
              </a:rPr>
              <a:t>of the original tribes of Australia</a:t>
            </a:r>
            <a:r>
              <a:rPr lang="en-US" b="1" smtClean="0">
                <a:solidFill>
                  <a:srgbClr val="FF0000"/>
                </a:solidFill>
                <a:latin typeface="+mn-lt"/>
              </a:rPr>
              <a:t>? </a:t>
            </a:r>
            <a:endParaRPr lang="en-US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90813" y="1458437"/>
            <a:ext cx="59509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99"/>
                </a:solidFill>
              </a:rPr>
              <a:t>a</a:t>
            </a:r>
            <a:r>
              <a:rPr lang="en-US" sz="4400" b="1" smtClean="0">
                <a:solidFill>
                  <a:srgbClr val="000099"/>
                </a:solidFill>
              </a:rPr>
              <a:t>. </a:t>
            </a:r>
            <a:r>
              <a:rPr lang="en-US" sz="4400" b="1" smtClean="0">
                <a:solidFill>
                  <a:srgbClr val="000099"/>
                </a:solidFill>
              </a:rPr>
              <a:t>Indians</a:t>
            </a:r>
            <a:endParaRPr lang="en-US" sz="4400" b="1" dirty="0" smtClean="0">
              <a:solidFill>
                <a:srgbClr val="000099"/>
              </a:solidFill>
            </a:endParaRPr>
          </a:p>
          <a:p>
            <a:endParaRPr lang="en-US" sz="4400" b="1" dirty="0">
              <a:solidFill>
                <a:srgbClr val="000099"/>
              </a:solidFill>
            </a:endParaRPr>
          </a:p>
          <a:p>
            <a:r>
              <a:rPr lang="en-US" sz="4400" b="1" dirty="0" smtClean="0">
                <a:solidFill>
                  <a:srgbClr val="000099"/>
                </a:solidFill>
              </a:rPr>
              <a:t>b. Māori</a:t>
            </a:r>
          </a:p>
          <a:p>
            <a:endParaRPr lang="en-US" sz="4400" b="1" dirty="0" smtClean="0">
              <a:solidFill>
                <a:srgbClr val="000099"/>
              </a:solidFill>
            </a:endParaRPr>
          </a:p>
          <a:p>
            <a:r>
              <a:rPr lang="en-US" sz="4400" b="1" dirty="0" smtClean="0">
                <a:solidFill>
                  <a:srgbClr val="000099"/>
                </a:solidFill>
              </a:rPr>
              <a:t>c. Aborigines</a:t>
            </a:r>
          </a:p>
          <a:p>
            <a:endParaRPr lang="en-US" sz="4400" b="1" dirty="0">
              <a:solidFill>
                <a:srgbClr val="000099"/>
              </a:solidFill>
            </a:endParaRPr>
          </a:p>
          <a:p>
            <a:r>
              <a:rPr lang="en-US" sz="4400" b="1" dirty="0" smtClean="0">
                <a:solidFill>
                  <a:srgbClr val="000099"/>
                </a:solidFill>
              </a:rPr>
              <a:t>d. Sioux</a:t>
            </a:r>
            <a:endParaRPr lang="en-US" sz="4400" b="1" dirty="0">
              <a:solidFill>
                <a:srgbClr val="000099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1713" y="4351718"/>
            <a:ext cx="5012564" cy="250628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1713" y="1325563"/>
            <a:ext cx="5012564" cy="2822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811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+mn-lt"/>
              </a:rPr>
              <a:t>What is the name of the instrument that </a:t>
            </a:r>
            <a:r>
              <a:rPr lang="en-US" b="1" smtClean="0">
                <a:solidFill>
                  <a:srgbClr val="FF0000"/>
                </a:solidFill>
                <a:latin typeface="+mn-lt"/>
              </a:rPr>
              <a:t>the </a:t>
            </a:r>
            <a:r>
              <a:rPr lang="en-US" b="1" smtClean="0">
                <a:solidFill>
                  <a:srgbClr val="FF0000"/>
                </a:solidFill>
                <a:latin typeface="+mn-lt"/>
              </a:rPr>
              <a:t>Australians </a:t>
            </a:r>
            <a:r>
              <a:rPr lang="en-US" b="1" dirty="0" smtClean="0">
                <a:solidFill>
                  <a:srgbClr val="FF0000"/>
                </a:solidFill>
                <a:latin typeface="+mn-lt"/>
              </a:rPr>
              <a:t>play?</a:t>
            </a:r>
            <a:endParaRPr lang="en-US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90813" y="1458437"/>
            <a:ext cx="401820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99"/>
                </a:solidFill>
              </a:rPr>
              <a:t>a. </a:t>
            </a:r>
            <a:r>
              <a:rPr lang="en-US" sz="4400" b="1" dirty="0" err="1" smtClean="0">
                <a:solidFill>
                  <a:srgbClr val="000099"/>
                </a:solidFill>
              </a:rPr>
              <a:t>Dilruba</a:t>
            </a:r>
            <a:endParaRPr lang="en-US" sz="4400" b="1" dirty="0" smtClean="0">
              <a:solidFill>
                <a:srgbClr val="000099"/>
              </a:solidFill>
            </a:endParaRPr>
          </a:p>
          <a:p>
            <a:endParaRPr lang="en-US" sz="4400" b="1" dirty="0" smtClean="0">
              <a:solidFill>
                <a:srgbClr val="000099"/>
              </a:solidFill>
            </a:endParaRPr>
          </a:p>
          <a:p>
            <a:r>
              <a:rPr lang="en-US" sz="4400" b="1" dirty="0" smtClean="0">
                <a:solidFill>
                  <a:srgbClr val="000099"/>
                </a:solidFill>
              </a:rPr>
              <a:t>b. Didgeridoo</a:t>
            </a:r>
          </a:p>
          <a:p>
            <a:endParaRPr lang="en-US" sz="4400" b="1" dirty="0" smtClean="0">
              <a:solidFill>
                <a:srgbClr val="000099"/>
              </a:solidFill>
            </a:endParaRPr>
          </a:p>
          <a:p>
            <a:r>
              <a:rPr lang="en-US" sz="4400" b="1" dirty="0" smtClean="0">
                <a:solidFill>
                  <a:srgbClr val="000099"/>
                </a:solidFill>
              </a:rPr>
              <a:t>c. Glockenspiel</a:t>
            </a:r>
          </a:p>
          <a:p>
            <a:endParaRPr lang="en-US" sz="4400" b="1" dirty="0" smtClean="0">
              <a:solidFill>
                <a:srgbClr val="000099"/>
              </a:solidFill>
            </a:endParaRPr>
          </a:p>
          <a:p>
            <a:r>
              <a:rPr lang="en-US" sz="4400" b="1" dirty="0" smtClean="0">
                <a:solidFill>
                  <a:srgbClr val="000099"/>
                </a:solidFill>
              </a:rPr>
              <a:t>d. </a:t>
            </a:r>
            <a:r>
              <a:rPr lang="en-US" sz="4400" b="1" dirty="0" err="1" smtClean="0">
                <a:solidFill>
                  <a:srgbClr val="000099"/>
                </a:solidFill>
              </a:rPr>
              <a:t>Gorah</a:t>
            </a:r>
            <a:endParaRPr lang="en-US" sz="4400" b="1" dirty="0">
              <a:solidFill>
                <a:srgbClr val="000099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2143" y="926754"/>
            <a:ext cx="7131368" cy="5518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721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+mn-lt"/>
              </a:rPr>
              <a:t>Who was the first European to discover Australia? </a:t>
            </a:r>
            <a:endParaRPr lang="en-US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320332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0099"/>
                </a:solidFill>
              </a:rPr>
              <a:t>	a. James Cook				b. Abel Tasman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088559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000099"/>
                </a:solidFill>
              </a:rPr>
              <a:t>	c. Christopher Columbus		d. Willem </a:t>
            </a:r>
            <a:r>
              <a:rPr lang="en-US" sz="4000" b="1" dirty="0" err="1" smtClean="0">
                <a:solidFill>
                  <a:srgbClr val="000099"/>
                </a:solidFill>
              </a:rPr>
              <a:t>Janszoon</a:t>
            </a:r>
            <a:endParaRPr lang="en-US" sz="4000" b="1" dirty="0">
              <a:solidFill>
                <a:srgbClr val="000099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5971" y="3823546"/>
            <a:ext cx="1943100" cy="23526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5971" y="988744"/>
            <a:ext cx="1943100" cy="23479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5249" y="3806376"/>
            <a:ext cx="2243607" cy="240386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5249" y="988744"/>
            <a:ext cx="2251858" cy="2251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836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+mn-lt"/>
              </a:rPr>
              <a:t>What is the Australian national anthem?</a:t>
            </a:r>
            <a:endParaRPr lang="en-US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90813" y="1458437"/>
            <a:ext cx="624711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99"/>
                </a:solidFill>
              </a:rPr>
              <a:t>a. Advance Australia Fair</a:t>
            </a:r>
          </a:p>
          <a:p>
            <a:endParaRPr lang="en-US" sz="4400" b="1" dirty="0" smtClean="0">
              <a:solidFill>
                <a:srgbClr val="000099"/>
              </a:solidFill>
            </a:endParaRPr>
          </a:p>
          <a:p>
            <a:r>
              <a:rPr lang="en-US" sz="4400" b="1" dirty="0" smtClean="0">
                <a:solidFill>
                  <a:srgbClr val="000099"/>
                </a:solidFill>
              </a:rPr>
              <a:t>b. Australia The Beautiful</a:t>
            </a:r>
          </a:p>
          <a:p>
            <a:endParaRPr lang="en-US" sz="4400" b="1" dirty="0" smtClean="0">
              <a:solidFill>
                <a:srgbClr val="000099"/>
              </a:solidFill>
            </a:endParaRPr>
          </a:p>
          <a:p>
            <a:r>
              <a:rPr lang="en-US" sz="4400" b="1" dirty="0" smtClean="0">
                <a:solidFill>
                  <a:srgbClr val="000099"/>
                </a:solidFill>
              </a:rPr>
              <a:t>c. I Am Australian</a:t>
            </a:r>
          </a:p>
          <a:p>
            <a:endParaRPr lang="en-US" sz="4400" b="1" dirty="0" smtClean="0">
              <a:solidFill>
                <a:srgbClr val="000099"/>
              </a:solidFill>
            </a:endParaRPr>
          </a:p>
          <a:p>
            <a:r>
              <a:rPr lang="en-US" sz="4400" b="1" dirty="0" smtClean="0">
                <a:solidFill>
                  <a:srgbClr val="000099"/>
                </a:solidFill>
              </a:rPr>
              <a:t>d. Waltzing Matilda</a:t>
            </a:r>
            <a:endParaRPr lang="en-US" sz="4400" b="1" dirty="0">
              <a:solidFill>
                <a:srgbClr val="000099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72"/>
          <a:stretch/>
        </p:blipFill>
        <p:spPr>
          <a:xfrm>
            <a:off x="7154800" y="1246908"/>
            <a:ext cx="4740352" cy="5516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47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+mn-lt"/>
              </a:rPr>
              <a:t>What did Australia NOT invent?</a:t>
            </a:r>
            <a:endParaRPr lang="en-US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320332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0099"/>
                </a:solidFill>
              </a:rPr>
              <a:t>	a. Wi-Fi					b. Toothbrush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088559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000099"/>
                </a:solidFill>
              </a:rPr>
              <a:t>	c. Electronic Pacemaker	d. Ultrasound</a:t>
            </a:r>
            <a:endParaRPr lang="en-US" sz="4000" b="1" dirty="0">
              <a:solidFill>
                <a:srgbClr val="000099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722" y="1147199"/>
            <a:ext cx="2924272" cy="193489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4106" y="931133"/>
            <a:ext cx="2731181" cy="236702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4106" y="3965314"/>
            <a:ext cx="2902898" cy="219036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22"/>
          <a:stretch/>
        </p:blipFill>
        <p:spPr>
          <a:xfrm>
            <a:off x="1519707" y="3965314"/>
            <a:ext cx="3112394" cy="2168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009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+mn-lt"/>
              </a:rPr>
              <a:t>What coffee drink was invented in Australia?</a:t>
            </a:r>
            <a:endParaRPr lang="en-US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320332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0099"/>
                </a:solidFill>
              </a:rPr>
              <a:t>	a. Macchiato				b. Cappuccino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088559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000099"/>
                </a:solidFill>
              </a:rPr>
              <a:t>	c. Flat White				d. Mocha</a:t>
            </a:r>
            <a:endParaRPr lang="en-US" sz="4000" b="1" dirty="0">
              <a:solidFill>
                <a:srgbClr val="000099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573" y="1190903"/>
            <a:ext cx="2944030" cy="195086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9288" y="1006632"/>
            <a:ext cx="2216026" cy="221602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98"/>
          <a:stretch/>
        </p:blipFill>
        <p:spPr>
          <a:xfrm>
            <a:off x="1138573" y="3911207"/>
            <a:ext cx="2647816" cy="226196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250"/>
          <a:stretch/>
        </p:blipFill>
        <p:spPr>
          <a:xfrm>
            <a:off x="7029289" y="4076131"/>
            <a:ext cx="2707140" cy="2012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253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+mn-lt"/>
              </a:rPr>
              <a:t>What is Australia’s national animal?</a:t>
            </a:r>
            <a:endParaRPr lang="en-US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3203321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solidFill>
                  <a:srgbClr val="000099"/>
                </a:solidFill>
              </a:rPr>
              <a:t>	a. Koala</a:t>
            </a:r>
            <a:r>
              <a:rPr lang="en-US" sz="4000" b="1" dirty="0">
                <a:solidFill>
                  <a:srgbClr val="000099"/>
                </a:solidFill>
              </a:rPr>
              <a:t>	</a:t>
            </a:r>
            <a:r>
              <a:rPr lang="en-US" sz="4000" b="1" dirty="0" smtClean="0">
                <a:solidFill>
                  <a:srgbClr val="000099"/>
                </a:solidFill>
              </a:rPr>
              <a:t>				b. Wombat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088559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000099"/>
                </a:solidFill>
              </a:rPr>
              <a:t>	c. Dingo					d. Kangaroo</a:t>
            </a:r>
            <a:endParaRPr lang="en-US" sz="4000" b="1" dirty="0">
              <a:solidFill>
                <a:srgbClr val="000099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1774" y="921911"/>
            <a:ext cx="2403251" cy="240325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3655" y="1102917"/>
            <a:ext cx="2813833" cy="210040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1774" y="3990900"/>
            <a:ext cx="3589913" cy="201796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3654" y="3990900"/>
            <a:ext cx="3587495" cy="2017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274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</p:spPr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  <a:latin typeface="+mn-lt"/>
              </a:rPr>
              <a:t>What is the name of the </a:t>
            </a:r>
            <a:r>
              <a:rPr lang="en-US" b="1" smtClean="0">
                <a:solidFill>
                  <a:srgbClr val="FF0000"/>
                </a:solidFill>
                <a:latin typeface="+mn-lt"/>
              </a:rPr>
              <a:t>famous </a:t>
            </a:r>
            <a:r>
              <a:rPr lang="en-US" b="1" smtClean="0">
                <a:solidFill>
                  <a:srgbClr val="FF0000"/>
                </a:solidFill>
                <a:latin typeface="+mn-lt"/>
              </a:rPr>
              <a:t>mountain  in </a:t>
            </a:r>
            <a:r>
              <a:rPr lang="en-US" b="1" dirty="0" smtClean="0">
                <a:solidFill>
                  <a:srgbClr val="FF0000"/>
                </a:solidFill>
                <a:latin typeface="+mn-lt"/>
              </a:rPr>
              <a:t>Australia?</a:t>
            </a:r>
            <a:endParaRPr lang="en-US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90813" y="1458437"/>
            <a:ext cx="510089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0099"/>
                </a:solidFill>
              </a:rPr>
              <a:t>a. </a:t>
            </a:r>
            <a:r>
              <a:rPr lang="en-US" sz="4400" b="1" dirty="0" err="1" smtClean="0">
                <a:solidFill>
                  <a:srgbClr val="000099"/>
                </a:solidFill>
              </a:rPr>
              <a:t>Nanya</a:t>
            </a:r>
            <a:r>
              <a:rPr lang="en-US" sz="4400" b="1" dirty="0" smtClean="0">
                <a:solidFill>
                  <a:srgbClr val="000099"/>
                </a:solidFill>
              </a:rPr>
              <a:t> Rock</a:t>
            </a:r>
          </a:p>
          <a:p>
            <a:endParaRPr lang="en-US" sz="4400" b="1" dirty="0" smtClean="0">
              <a:solidFill>
                <a:srgbClr val="000099"/>
              </a:solidFill>
            </a:endParaRPr>
          </a:p>
          <a:p>
            <a:r>
              <a:rPr lang="en-US" sz="4400" b="1" dirty="0" smtClean="0">
                <a:solidFill>
                  <a:srgbClr val="000099"/>
                </a:solidFill>
              </a:rPr>
              <a:t>b. Ayers Rock</a:t>
            </a:r>
          </a:p>
          <a:p>
            <a:endParaRPr lang="en-US" sz="4400" b="1" dirty="0" smtClean="0">
              <a:solidFill>
                <a:srgbClr val="000099"/>
              </a:solidFill>
            </a:endParaRPr>
          </a:p>
          <a:p>
            <a:r>
              <a:rPr lang="en-US" sz="4400" b="1" dirty="0" smtClean="0">
                <a:solidFill>
                  <a:srgbClr val="000099"/>
                </a:solidFill>
              </a:rPr>
              <a:t>c. Balancing Rock</a:t>
            </a:r>
          </a:p>
          <a:p>
            <a:endParaRPr lang="en-US" sz="4400" b="1" dirty="0" smtClean="0">
              <a:solidFill>
                <a:srgbClr val="000099"/>
              </a:solidFill>
            </a:endParaRPr>
          </a:p>
          <a:p>
            <a:r>
              <a:rPr lang="en-US" sz="4400" b="1" dirty="0" smtClean="0">
                <a:solidFill>
                  <a:srgbClr val="000099"/>
                </a:solidFill>
              </a:rPr>
              <a:t>d. Wave Rock</a:t>
            </a:r>
            <a:endParaRPr lang="en-US" sz="4400" b="1" dirty="0">
              <a:solidFill>
                <a:srgbClr val="000099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9836" y="1325563"/>
            <a:ext cx="7042163" cy="3246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464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268583"/>
            <a:ext cx="12192000" cy="2387600"/>
          </a:xfrm>
        </p:spPr>
        <p:txBody>
          <a:bodyPr>
            <a:normAutofit/>
          </a:bodyPr>
          <a:lstStyle/>
          <a:p>
            <a:r>
              <a:rPr lang="en-US" sz="9600" b="1" dirty="0" smtClean="0">
                <a:latin typeface="+mn-lt"/>
              </a:rPr>
              <a:t>THE END</a:t>
            </a:r>
            <a:endParaRPr lang="en-US" sz="96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47027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326</TotalTime>
  <Words>150</Words>
  <Application>Microsoft Office PowerPoint</Application>
  <PresentationFormat>Grand écran</PresentationFormat>
  <Paragraphs>53</Paragraphs>
  <Slides>12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Australian Culture Quiz</vt:lpstr>
      <vt:lpstr>What is the capital of Australia?</vt:lpstr>
      <vt:lpstr>Who is the Prime Minister of Australia? </vt:lpstr>
      <vt:lpstr>What is the name of the original tribes of Australia? </vt:lpstr>
      <vt:lpstr>What is the name of the instrument that the Australians play?</vt:lpstr>
      <vt:lpstr>Who was the first European to discover Australia? </vt:lpstr>
      <vt:lpstr>What is the Australian national anthem?</vt:lpstr>
      <vt:lpstr>What did Australia NOT invent?</vt:lpstr>
      <vt:lpstr>What coffee drink was invented in Australia?</vt:lpstr>
      <vt:lpstr>What is Australia’s national animal?</vt:lpstr>
      <vt:lpstr>What is the name of the famous mountain  in Australia?</vt:lpstr>
      <vt:lpstr>THE END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Australian Culture Quiz</dc:title>
  <dc:creator>Remick Michaels</dc:creator>
  <cp:lastModifiedBy>Anne Varalta</cp:lastModifiedBy>
  <cp:revision>48</cp:revision>
  <dcterms:created xsi:type="dcterms:W3CDTF">2017-04-05T08:56:00Z</dcterms:created>
  <dcterms:modified xsi:type="dcterms:W3CDTF">2018-05-02T13:35:58Z</dcterms:modified>
</cp:coreProperties>
</file>