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0" r:id="rId2"/>
    <p:sldId id="256" r:id="rId3"/>
    <p:sldId id="257" r:id="rId4"/>
    <p:sldId id="286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3" r:id="rId30"/>
    <p:sldId id="287" r:id="rId31"/>
    <p:sldId id="282" r:id="rId32"/>
    <p:sldId id="284" r:id="rId33"/>
    <p:sldId id="288" r:id="rId34"/>
    <p:sldId id="285" r:id="rId35"/>
    <p:sldId id="289" r:id="rId36"/>
    <p:sldId id="291" r:id="rId3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1" autoAdjust="0"/>
    <p:restoredTop sz="94660"/>
  </p:normalViewPr>
  <p:slideViewPr>
    <p:cSldViewPr snapToGrid="0">
      <p:cViewPr varScale="1">
        <p:scale>
          <a:sx n="86" d="100"/>
          <a:sy n="86" d="100"/>
        </p:scale>
        <p:origin x="90" y="6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66127-9A2A-4B7F-8F3E-2E94503224FC}" type="datetimeFigureOut">
              <a:rPr lang="fr-FR" smtClean="0"/>
              <a:t>14/05/2020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8C9B5-327C-4FA4-8487-1691F80959D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085825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66127-9A2A-4B7F-8F3E-2E94503224FC}" type="datetimeFigureOut">
              <a:rPr lang="fr-FR" smtClean="0"/>
              <a:t>14/05/2020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8C9B5-327C-4FA4-8487-1691F80959D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763872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66127-9A2A-4B7F-8F3E-2E94503224FC}" type="datetimeFigureOut">
              <a:rPr lang="fr-FR" smtClean="0"/>
              <a:t>14/05/2020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8C9B5-327C-4FA4-8487-1691F80959D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550470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66127-9A2A-4B7F-8F3E-2E94503224FC}" type="datetimeFigureOut">
              <a:rPr lang="fr-FR" smtClean="0"/>
              <a:t>14/05/2020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8C9B5-327C-4FA4-8487-1691F80959D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766283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66127-9A2A-4B7F-8F3E-2E94503224FC}" type="datetimeFigureOut">
              <a:rPr lang="fr-FR" smtClean="0"/>
              <a:t>14/05/2020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8C9B5-327C-4FA4-8487-1691F80959D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954856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66127-9A2A-4B7F-8F3E-2E94503224FC}" type="datetimeFigureOut">
              <a:rPr lang="fr-FR" smtClean="0"/>
              <a:t>14/05/2020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8C9B5-327C-4FA4-8487-1691F80959D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629370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66127-9A2A-4B7F-8F3E-2E94503224FC}" type="datetimeFigureOut">
              <a:rPr lang="fr-FR" smtClean="0"/>
              <a:t>14/05/2020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8C9B5-327C-4FA4-8487-1691F80959D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974909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66127-9A2A-4B7F-8F3E-2E94503224FC}" type="datetimeFigureOut">
              <a:rPr lang="fr-FR" smtClean="0"/>
              <a:t>14/05/2020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8C9B5-327C-4FA4-8487-1691F80959D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716594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66127-9A2A-4B7F-8F3E-2E94503224FC}" type="datetimeFigureOut">
              <a:rPr lang="fr-FR" smtClean="0"/>
              <a:t>14/05/2020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8C9B5-327C-4FA4-8487-1691F80959D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906130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66127-9A2A-4B7F-8F3E-2E94503224FC}" type="datetimeFigureOut">
              <a:rPr lang="fr-FR" smtClean="0"/>
              <a:t>14/05/2020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8C9B5-327C-4FA4-8487-1691F80959D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339291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66127-9A2A-4B7F-8F3E-2E94503224FC}" type="datetimeFigureOut">
              <a:rPr lang="fr-FR" smtClean="0"/>
              <a:t>14/05/2020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8C9B5-327C-4FA4-8487-1691F80959D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702602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066127-9A2A-4B7F-8F3E-2E94503224FC}" type="datetimeFigureOut">
              <a:rPr lang="fr-FR" smtClean="0"/>
              <a:t>14/05/2020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C8C9B5-327C-4FA4-8487-1691F80959D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09489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674" y="144966"/>
            <a:ext cx="10030015" cy="6490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77288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137" y="245327"/>
            <a:ext cx="11180956" cy="6289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0261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547" y="0"/>
            <a:ext cx="10058400" cy="6834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7696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7988" y="278780"/>
            <a:ext cx="8870290" cy="6411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676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6901" y="289932"/>
            <a:ext cx="9367851" cy="6311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9740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8300" y="238125"/>
            <a:ext cx="8915400" cy="638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4168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693" y="323385"/>
            <a:ext cx="10933890" cy="6266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9492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2683" y="267629"/>
            <a:ext cx="8877839" cy="6345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5579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3738" y="156117"/>
            <a:ext cx="8944524" cy="6545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19911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580" y="211873"/>
            <a:ext cx="10043532" cy="6456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0450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8300" y="238125"/>
            <a:ext cx="8915400" cy="638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28245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689" y="234176"/>
            <a:ext cx="9689086" cy="6423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7492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285750"/>
            <a:ext cx="8191500" cy="628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84557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4315" y="156117"/>
            <a:ext cx="8939847" cy="6456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0502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281" y="234175"/>
            <a:ext cx="10062859" cy="6289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26250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9385" y="171793"/>
            <a:ext cx="7300756" cy="6563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30833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4351" y="-1"/>
            <a:ext cx="8626200" cy="6735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838740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440" y="89208"/>
            <a:ext cx="10058400" cy="6667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06859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0622" y="0"/>
            <a:ext cx="953075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25099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1517" y="111512"/>
            <a:ext cx="9132849" cy="6523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866597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629" y="156117"/>
            <a:ext cx="10444429" cy="6456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22974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2188" y="390293"/>
            <a:ext cx="9251731" cy="6133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150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2741" y="133815"/>
            <a:ext cx="9007954" cy="6434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5941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7128" y="122663"/>
            <a:ext cx="9137682" cy="6526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782344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3405" y="110347"/>
            <a:ext cx="8690686" cy="6669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99520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3245" y="211874"/>
            <a:ext cx="9117237" cy="6512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46700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1150" y="180975"/>
            <a:ext cx="9029700" cy="6496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90244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7375" y="619125"/>
            <a:ext cx="8477250" cy="5619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787258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000" y="254000"/>
            <a:ext cx="8890000" cy="63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11690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273" y="78059"/>
            <a:ext cx="10271286" cy="6646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3906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868" y="401443"/>
            <a:ext cx="10701535" cy="6077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5387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9951" y="122664"/>
            <a:ext cx="8812589" cy="6735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8344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725" y="209550"/>
            <a:ext cx="8972550" cy="643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5915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081" y="334537"/>
            <a:ext cx="9218089" cy="6110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6279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7200" y="76200"/>
            <a:ext cx="8737600" cy="6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165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0546" y="271810"/>
            <a:ext cx="10370633" cy="6352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1407672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405</TotalTime>
  <Words>0</Words>
  <Application>Microsoft Office PowerPoint</Application>
  <PresentationFormat>Grand écran</PresentationFormat>
  <Paragraphs>0</Paragraphs>
  <Slides>36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36</vt:i4>
      </vt:variant>
    </vt:vector>
  </HeadingPairs>
  <TitlesOfParts>
    <vt:vector size="40" baseType="lpstr">
      <vt:lpstr>Arial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Elior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Moi</dc:creator>
  <cp:lastModifiedBy>Moi</cp:lastModifiedBy>
  <cp:revision>5</cp:revision>
  <dcterms:created xsi:type="dcterms:W3CDTF">2020-05-14T09:42:08Z</dcterms:created>
  <dcterms:modified xsi:type="dcterms:W3CDTF">2020-05-14T16:27:24Z</dcterms:modified>
</cp:coreProperties>
</file>