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0" d="100"/>
          <a:sy n="40" d="100"/>
        </p:scale>
        <p:origin x="10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415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8907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052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3238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57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905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0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23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434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068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353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0BC8E-0D0A-429A-9BC1-18CCDC00F684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B86AE-B560-4F94-A7B2-A790F8973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79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file:///C:\Users\Monsieur%20Laurent\Desktop\L'eau\eau\Solution%20la%20couleur%20de%20l" TargetMode="External"/><Relationship Id="rId3" Type="http://schemas.microsoft.com/office/2007/relationships/media" Target="../media/media2.mp4"/><Relationship Id="rId7" Type="http://schemas.openxmlformats.org/officeDocument/2006/relationships/hyperlink" Target="file:///C:\Users\Monsieur%20Laurent\Desktop\L'eau\eau\Solution%20l'eau%20&#224;%20l" TargetMode="Externa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file:///C:\Users\Monsieur%20Laurent\Desktop\L'eau\eau\explications%20sur%20l'eau%20&#224;%20l" TargetMode="External"/><Relationship Id="rId11" Type="http://schemas.openxmlformats.org/officeDocument/2006/relationships/image" Target="../media/image3.jp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2.png"/><Relationship Id="rId4" Type="http://schemas.openxmlformats.org/officeDocument/2006/relationships/video" Target="../media/media2.mp4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19C9069-B2C7-4366-8CE5-5D6089F2E6C0}"/>
              </a:ext>
            </a:extLst>
          </p:cNvPr>
          <p:cNvSpPr txBox="1"/>
          <p:nvPr/>
        </p:nvSpPr>
        <p:spPr>
          <a:xfrm>
            <a:off x="184731" y="93624"/>
            <a:ext cx="6673269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Bonjour,</a:t>
            </a:r>
            <a:endParaRPr lang="fr-FR" altLang="fr-FR" sz="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Pendant ce bloc de 3 semaines de classe, on va travailler sur l’eau.</a:t>
            </a:r>
            <a:endParaRPr lang="fr-FR" altLang="fr-FR" sz="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y aura des films, des expériences des questionnaires et un quizz évidemment à la fin !</a:t>
            </a:r>
            <a:endParaRPr lang="fr-FR" altLang="fr-FR" sz="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l’instant il faut juste répondre au petit questionnaire qui arrive :</a:t>
            </a:r>
            <a:endParaRPr lang="fr-FR" altLang="fr-FR" sz="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1- Quelle est la couleur de l’eau ? </a:t>
            </a:r>
            <a:r>
              <a:rPr lang="fr-FR" altLang="fr-FR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Cherche, prend un verre et fait couler de l’eau. Alors c’est de quelle couleur ? Ecris ta réponse sur la ligne ci-dessous.</a:t>
            </a:r>
            <a:br>
              <a:rPr lang="fr-FR" altLang="fr-FR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</a:t>
            </a:r>
            <a:endParaRPr lang="fr-FR" altLang="fr-FR" sz="800" dirty="0"/>
          </a:p>
        </p:txBody>
      </p: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AFA7078F-ACA8-4DF8-911E-A5C3D2A7EDBF}"/>
              </a:ext>
            </a:extLst>
          </p:cNvPr>
          <p:cNvGrpSpPr/>
          <p:nvPr/>
        </p:nvGrpSpPr>
        <p:grpSpPr>
          <a:xfrm>
            <a:off x="714990" y="7166343"/>
            <a:ext cx="4339590" cy="1186815"/>
            <a:chOff x="899795" y="5154295"/>
            <a:chExt cx="4339590" cy="1186815"/>
          </a:xfrm>
        </p:grpSpPr>
        <p:grpSp>
          <p:nvGrpSpPr>
            <p:cNvPr id="5" name="Group 28">
              <a:extLst>
                <a:ext uri="{FF2B5EF4-FFF2-40B4-BE49-F238E27FC236}">
                  <a16:creationId xmlns:a16="http://schemas.microsoft.com/office/drawing/2014/main" id="{5AA08B8C-6381-4D51-9137-C4770F43ECD0}"/>
                </a:ext>
              </a:extLst>
            </p:cNvPr>
            <p:cNvGrpSpPr/>
            <p:nvPr/>
          </p:nvGrpSpPr>
          <p:grpSpPr bwMode="auto">
            <a:xfrm>
              <a:off x="899795" y="5579110"/>
              <a:ext cx="1066800" cy="762000"/>
              <a:chOff x="0" y="0"/>
              <a:chExt cx="672" cy="480"/>
            </a:xfrm>
          </p:grpSpPr>
          <p:cxnSp>
            <p:nvCxnSpPr>
              <p:cNvPr id="6" name="Line 14">
                <a:extLst>
                  <a:ext uri="{FF2B5EF4-FFF2-40B4-BE49-F238E27FC236}">
                    <a16:creationId xmlns:a16="http://schemas.microsoft.com/office/drawing/2014/main" id="{552D7167-3524-4C0D-B39C-05AE4286EF20}"/>
                  </a:ext>
                </a:extLst>
              </p:cNvPr>
              <p:cNvCxnSpPr/>
              <p:nvPr/>
            </p:nvCxnSpPr>
            <p:spPr bwMode="auto">
              <a:xfrm>
                <a:off x="0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" name="Line 15">
                <a:extLst>
                  <a:ext uri="{FF2B5EF4-FFF2-40B4-BE49-F238E27FC236}">
                    <a16:creationId xmlns:a16="http://schemas.microsoft.com/office/drawing/2014/main" id="{EAFB56B9-3DD0-42D5-81EB-4DEF4DEF18A4}"/>
                  </a:ext>
                </a:extLst>
              </p:cNvPr>
              <p:cNvCxnSpPr/>
              <p:nvPr/>
            </p:nvCxnSpPr>
            <p:spPr bwMode="auto">
              <a:xfrm>
                <a:off x="0" y="480"/>
                <a:ext cx="67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8" name="Line 16">
                <a:extLst>
                  <a:ext uri="{FF2B5EF4-FFF2-40B4-BE49-F238E27FC236}">
                    <a16:creationId xmlns:a16="http://schemas.microsoft.com/office/drawing/2014/main" id="{4077C238-F501-4129-95C4-2C31E9D510A7}"/>
                  </a:ext>
                </a:extLst>
              </p:cNvPr>
              <p:cNvCxnSpPr/>
              <p:nvPr/>
            </p:nvCxnSpPr>
            <p:spPr bwMode="auto">
              <a:xfrm>
                <a:off x="672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9" name="Group 28">
              <a:extLst>
                <a:ext uri="{FF2B5EF4-FFF2-40B4-BE49-F238E27FC236}">
                  <a16:creationId xmlns:a16="http://schemas.microsoft.com/office/drawing/2014/main" id="{C3287487-7900-4487-9C85-0F5B952E9C47}"/>
                </a:ext>
              </a:extLst>
            </p:cNvPr>
            <p:cNvGrpSpPr/>
            <p:nvPr/>
          </p:nvGrpSpPr>
          <p:grpSpPr bwMode="auto">
            <a:xfrm rot="20322115">
              <a:off x="2713990" y="5374005"/>
              <a:ext cx="1066800" cy="762000"/>
              <a:chOff x="0" y="0"/>
              <a:chExt cx="672" cy="480"/>
            </a:xfrm>
          </p:grpSpPr>
          <p:cxnSp>
            <p:nvCxnSpPr>
              <p:cNvPr id="10" name="Line 14">
                <a:extLst>
                  <a:ext uri="{FF2B5EF4-FFF2-40B4-BE49-F238E27FC236}">
                    <a16:creationId xmlns:a16="http://schemas.microsoft.com/office/drawing/2014/main" id="{61144794-4308-44DE-86F3-930FC19BE3B8}"/>
                  </a:ext>
                </a:extLst>
              </p:cNvPr>
              <p:cNvCxnSpPr/>
              <p:nvPr/>
            </p:nvCxnSpPr>
            <p:spPr bwMode="auto">
              <a:xfrm>
                <a:off x="0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" name="Line 15">
                <a:extLst>
                  <a:ext uri="{FF2B5EF4-FFF2-40B4-BE49-F238E27FC236}">
                    <a16:creationId xmlns:a16="http://schemas.microsoft.com/office/drawing/2014/main" id="{D9FF6261-81A5-45B1-A52A-12550E2F5D5F}"/>
                  </a:ext>
                </a:extLst>
              </p:cNvPr>
              <p:cNvCxnSpPr/>
              <p:nvPr/>
            </p:nvCxnSpPr>
            <p:spPr bwMode="auto">
              <a:xfrm>
                <a:off x="0" y="480"/>
                <a:ext cx="67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2" name="Line 16">
                <a:extLst>
                  <a:ext uri="{FF2B5EF4-FFF2-40B4-BE49-F238E27FC236}">
                    <a16:creationId xmlns:a16="http://schemas.microsoft.com/office/drawing/2014/main" id="{DB91511B-C983-4F57-A94F-EB952DC1DAC2}"/>
                  </a:ext>
                </a:extLst>
              </p:cNvPr>
              <p:cNvCxnSpPr/>
              <p:nvPr/>
            </p:nvCxnSpPr>
            <p:spPr bwMode="auto">
              <a:xfrm>
                <a:off x="672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13" name="Group 28">
              <a:extLst>
                <a:ext uri="{FF2B5EF4-FFF2-40B4-BE49-F238E27FC236}">
                  <a16:creationId xmlns:a16="http://schemas.microsoft.com/office/drawing/2014/main" id="{CC3F7600-8FD7-4691-A59A-23854456062F}"/>
                </a:ext>
              </a:extLst>
            </p:cNvPr>
            <p:cNvGrpSpPr/>
            <p:nvPr/>
          </p:nvGrpSpPr>
          <p:grpSpPr bwMode="auto">
            <a:xfrm rot="3872305">
              <a:off x="4324985" y="5306695"/>
              <a:ext cx="1066800" cy="762000"/>
              <a:chOff x="0" y="0"/>
              <a:chExt cx="672" cy="480"/>
            </a:xfrm>
          </p:grpSpPr>
          <p:cxnSp>
            <p:nvCxnSpPr>
              <p:cNvPr id="14" name="Line 14">
                <a:extLst>
                  <a:ext uri="{FF2B5EF4-FFF2-40B4-BE49-F238E27FC236}">
                    <a16:creationId xmlns:a16="http://schemas.microsoft.com/office/drawing/2014/main" id="{CB89E598-E021-4899-80F4-A5143F38CD78}"/>
                  </a:ext>
                </a:extLst>
              </p:cNvPr>
              <p:cNvCxnSpPr/>
              <p:nvPr/>
            </p:nvCxnSpPr>
            <p:spPr bwMode="auto">
              <a:xfrm>
                <a:off x="0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5" name="Line 15">
                <a:extLst>
                  <a:ext uri="{FF2B5EF4-FFF2-40B4-BE49-F238E27FC236}">
                    <a16:creationId xmlns:a16="http://schemas.microsoft.com/office/drawing/2014/main" id="{469B1DC6-F589-4844-B4EF-E81A071B18F8}"/>
                  </a:ext>
                </a:extLst>
              </p:cNvPr>
              <p:cNvCxnSpPr/>
              <p:nvPr/>
            </p:nvCxnSpPr>
            <p:spPr bwMode="auto">
              <a:xfrm>
                <a:off x="0" y="480"/>
                <a:ext cx="67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6" name="Line 16">
                <a:extLst>
                  <a:ext uri="{FF2B5EF4-FFF2-40B4-BE49-F238E27FC236}">
                    <a16:creationId xmlns:a16="http://schemas.microsoft.com/office/drawing/2014/main" id="{4C896002-0A3D-4525-97A6-908177BF3B9E}"/>
                  </a:ext>
                </a:extLst>
              </p:cNvPr>
              <p:cNvCxnSpPr/>
              <p:nvPr/>
            </p:nvCxnSpPr>
            <p:spPr bwMode="auto">
              <a:xfrm>
                <a:off x="672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  <p:grpSp>
        <p:nvGrpSpPr>
          <p:cNvPr id="33" name="Groupe 32">
            <a:extLst>
              <a:ext uri="{FF2B5EF4-FFF2-40B4-BE49-F238E27FC236}">
                <a16:creationId xmlns:a16="http://schemas.microsoft.com/office/drawing/2014/main" id="{D121733F-09BA-4F2D-BD95-50A1EB68EF4B}"/>
              </a:ext>
            </a:extLst>
          </p:cNvPr>
          <p:cNvGrpSpPr/>
          <p:nvPr/>
        </p:nvGrpSpPr>
        <p:grpSpPr>
          <a:xfrm>
            <a:off x="714990" y="9491342"/>
            <a:ext cx="4339590" cy="1066800"/>
            <a:chOff x="899795" y="7464425"/>
            <a:chExt cx="4339590" cy="1066800"/>
          </a:xfrm>
        </p:grpSpPr>
        <p:grpSp>
          <p:nvGrpSpPr>
            <p:cNvPr id="17" name="Group 28">
              <a:extLst>
                <a:ext uri="{FF2B5EF4-FFF2-40B4-BE49-F238E27FC236}">
                  <a16:creationId xmlns:a16="http://schemas.microsoft.com/office/drawing/2014/main" id="{024E9412-55EF-4E54-9DA6-416D964429E0}"/>
                </a:ext>
              </a:extLst>
            </p:cNvPr>
            <p:cNvGrpSpPr/>
            <p:nvPr/>
          </p:nvGrpSpPr>
          <p:grpSpPr bwMode="auto">
            <a:xfrm>
              <a:off x="899795" y="7755890"/>
              <a:ext cx="1066800" cy="762000"/>
              <a:chOff x="0" y="0"/>
              <a:chExt cx="672" cy="480"/>
            </a:xfrm>
          </p:grpSpPr>
          <p:cxnSp>
            <p:nvCxnSpPr>
              <p:cNvPr id="18" name="Line 14">
                <a:extLst>
                  <a:ext uri="{FF2B5EF4-FFF2-40B4-BE49-F238E27FC236}">
                    <a16:creationId xmlns:a16="http://schemas.microsoft.com/office/drawing/2014/main" id="{F912E986-9494-442B-8F80-C341BB97AD0F}"/>
                  </a:ext>
                </a:extLst>
              </p:cNvPr>
              <p:cNvCxnSpPr/>
              <p:nvPr/>
            </p:nvCxnSpPr>
            <p:spPr bwMode="auto">
              <a:xfrm>
                <a:off x="0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9" name="Line 15">
                <a:extLst>
                  <a:ext uri="{FF2B5EF4-FFF2-40B4-BE49-F238E27FC236}">
                    <a16:creationId xmlns:a16="http://schemas.microsoft.com/office/drawing/2014/main" id="{D07FEB24-B07C-45E8-8DAC-CD6E91A4366C}"/>
                  </a:ext>
                </a:extLst>
              </p:cNvPr>
              <p:cNvCxnSpPr/>
              <p:nvPr/>
            </p:nvCxnSpPr>
            <p:spPr bwMode="auto">
              <a:xfrm>
                <a:off x="0" y="480"/>
                <a:ext cx="67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0" name="Line 16">
                <a:extLst>
                  <a:ext uri="{FF2B5EF4-FFF2-40B4-BE49-F238E27FC236}">
                    <a16:creationId xmlns:a16="http://schemas.microsoft.com/office/drawing/2014/main" id="{B3891A82-A3DE-4DF4-BD75-58770FE37874}"/>
                  </a:ext>
                </a:extLst>
              </p:cNvPr>
              <p:cNvCxnSpPr/>
              <p:nvPr/>
            </p:nvCxnSpPr>
            <p:spPr bwMode="auto">
              <a:xfrm>
                <a:off x="672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21" name="Group 28">
              <a:extLst>
                <a:ext uri="{FF2B5EF4-FFF2-40B4-BE49-F238E27FC236}">
                  <a16:creationId xmlns:a16="http://schemas.microsoft.com/office/drawing/2014/main" id="{0443851D-5616-4C16-8D6C-EE305FE72783}"/>
                </a:ext>
              </a:extLst>
            </p:cNvPr>
            <p:cNvGrpSpPr/>
            <p:nvPr/>
          </p:nvGrpSpPr>
          <p:grpSpPr bwMode="auto">
            <a:xfrm rot="20322115">
              <a:off x="2713990" y="7722235"/>
              <a:ext cx="1066800" cy="762000"/>
              <a:chOff x="0" y="0"/>
              <a:chExt cx="672" cy="480"/>
            </a:xfrm>
          </p:grpSpPr>
          <p:cxnSp>
            <p:nvCxnSpPr>
              <p:cNvPr id="22" name="Line 14">
                <a:extLst>
                  <a:ext uri="{FF2B5EF4-FFF2-40B4-BE49-F238E27FC236}">
                    <a16:creationId xmlns:a16="http://schemas.microsoft.com/office/drawing/2014/main" id="{E0201EAF-E1C6-4C68-BEF0-38F97CA4CBA1}"/>
                  </a:ext>
                </a:extLst>
              </p:cNvPr>
              <p:cNvCxnSpPr/>
              <p:nvPr/>
            </p:nvCxnSpPr>
            <p:spPr bwMode="auto">
              <a:xfrm>
                <a:off x="0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3" name="Line 15">
                <a:extLst>
                  <a:ext uri="{FF2B5EF4-FFF2-40B4-BE49-F238E27FC236}">
                    <a16:creationId xmlns:a16="http://schemas.microsoft.com/office/drawing/2014/main" id="{F04E931A-7A72-438A-8F7F-385C6319F094}"/>
                  </a:ext>
                </a:extLst>
              </p:cNvPr>
              <p:cNvCxnSpPr/>
              <p:nvPr/>
            </p:nvCxnSpPr>
            <p:spPr bwMode="auto">
              <a:xfrm>
                <a:off x="0" y="480"/>
                <a:ext cx="67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4" name="Line 16">
                <a:extLst>
                  <a:ext uri="{FF2B5EF4-FFF2-40B4-BE49-F238E27FC236}">
                    <a16:creationId xmlns:a16="http://schemas.microsoft.com/office/drawing/2014/main" id="{35BA6E30-090A-4D3A-8F72-A529915E2804}"/>
                  </a:ext>
                </a:extLst>
              </p:cNvPr>
              <p:cNvCxnSpPr/>
              <p:nvPr/>
            </p:nvCxnSpPr>
            <p:spPr bwMode="auto">
              <a:xfrm>
                <a:off x="672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25" name="Group 28">
              <a:extLst>
                <a:ext uri="{FF2B5EF4-FFF2-40B4-BE49-F238E27FC236}">
                  <a16:creationId xmlns:a16="http://schemas.microsoft.com/office/drawing/2014/main" id="{B99B6359-7278-42C1-87D9-61959C858CB3}"/>
                </a:ext>
              </a:extLst>
            </p:cNvPr>
            <p:cNvGrpSpPr/>
            <p:nvPr/>
          </p:nvGrpSpPr>
          <p:grpSpPr bwMode="auto">
            <a:xfrm rot="3872305">
              <a:off x="4324985" y="7616825"/>
              <a:ext cx="1066800" cy="762000"/>
              <a:chOff x="0" y="0"/>
              <a:chExt cx="672" cy="480"/>
            </a:xfrm>
          </p:grpSpPr>
          <p:cxnSp>
            <p:nvCxnSpPr>
              <p:cNvPr id="26" name="Line 14">
                <a:extLst>
                  <a:ext uri="{FF2B5EF4-FFF2-40B4-BE49-F238E27FC236}">
                    <a16:creationId xmlns:a16="http://schemas.microsoft.com/office/drawing/2014/main" id="{3672EDC2-7303-4CC1-B5A4-4758C037BBB1}"/>
                  </a:ext>
                </a:extLst>
              </p:cNvPr>
              <p:cNvCxnSpPr/>
              <p:nvPr/>
            </p:nvCxnSpPr>
            <p:spPr bwMode="auto">
              <a:xfrm>
                <a:off x="0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7" name="Line 15">
                <a:extLst>
                  <a:ext uri="{FF2B5EF4-FFF2-40B4-BE49-F238E27FC236}">
                    <a16:creationId xmlns:a16="http://schemas.microsoft.com/office/drawing/2014/main" id="{E3D885FC-1C21-4C1C-A35E-A639007A4E6A}"/>
                  </a:ext>
                </a:extLst>
              </p:cNvPr>
              <p:cNvCxnSpPr/>
              <p:nvPr/>
            </p:nvCxnSpPr>
            <p:spPr bwMode="auto">
              <a:xfrm>
                <a:off x="0" y="480"/>
                <a:ext cx="67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8" name="Line 16">
                <a:extLst>
                  <a:ext uri="{FF2B5EF4-FFF2-40B4-BE49-F238E27FC236}">
                    <a16:creationId xmlns:a16="http://schemas.microsoft.com/office/drawing/2014/main" id="{CE625991-ABB8-440D-9BFF-084DFCABBDC9}"/>
                  </a:ext>
                </a:extLst>
              </p:cNvPr>
              <p:cNvCxnSpPr/>
              <p:nvPr/>
            </p:nvCxnSpPr>
            <p:spPr bwMode="auto">
              <a:xfrm>
                <a:off x="672" y="0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30" name="Rectangle 26">
            <a:extLst>
              <a:ext uri="{FF2B5EF4-FFF2-40B4-BE49-F238E27FC236}">
                <a16:creationId xmlns:a16="http://schemas.microsoft.com/office/drawing/2014/main" id="{2DC17A62-89B1-404D-9EBA-FEEA345AF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57" y="8076615"/>
            <a:ext cx="680327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Puis regarde les explications : </a:t>
            </a:r>
            <a:r>
              <a:rPr kumimoji="0" lang="fr-FR" altLang="fr-F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Cliquez ici</a:t>
            </a:r>
            <a:endParaRPr kumimoji="0" lang="fr-FR" altLang="fr-F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Après avoir regardé les explications retrace l’eau à l’intérieur du bocal. </a:t>
            </a:r>
            <a:endParaRPr kumimoji="0" lang="fr-FR" altLang="fr-F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1" name="Rectangle 27">
            <a:extLst>
              <a:ext uri="{FF2B5EF4-FFF2-40B4-BE49-F238E27FC236}">
                <a16:creationId xmlns:a16="http://schemas.microsoft.com/office/drawing/2014/main" id="{85052B3B-AF4B-46BC-B6A6-A45CA0F80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31" y="10342540"/>
            <a:ext cx="547614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Solution : </a:t>
            </a:r>
            <a:r>
              <a:rPr kumimoji="0" lang="fr-FR" altLang="fr-F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Cliquez ici</a:t>
            </a:r>
            <a:endParaRPr kumimoji="0" lang="fr-FR" altLang="fr-F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0F2FEF5B-0A70-4A05-8D0C-3BD5D70E1CCD}"/>
              </a:ext>
            </a:extLst>
          </p:cNvPr>
          <p:cNvSpPr txBox="1"/>
          <p:nvPr/>
        </p:nvSpPr>
        <p:spPr>
          <a:xfrm>
            <a:off x="184731" y="4771828"/>
            <a:ext cx="6488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Solution : </a:t>
            </a:r>
            <a:r>
              <a:rPr lang="fr-FR" alt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 action="ppaction://hlinkfile"/>
              </a:rPr>
              <a:t>Cliquez ici</a:t>
            </a:r>
            <a:endParaRPr lang="fr-FR" altLang="fr-FR" sz="300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26510AE9-D579-4F7A-BC61-5E43FB7A37AB}"/>
              </a:ext>
            </a:extLst>
          </p:cNvPr>
          <p:cNvSpPr txBox="1"/>
          <p:nvPr/>
        </p:nvSpPr>
        <p:spPr>
          <a:xfrm>
            <a:off x="184731" y="5727057"/>
            <a:ext cx="63123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2- Dessine l’eau à l’intérieur du bocal :</a:t>
            </a:r>
            <a:endParaRPr lang="fr-FR" altLang="fr-FR" sz="3600" dirty="0"/>
          </a:p>
          <a:p>
            <a:endParaRPr lang="fr-FR" dirty="0"/>
          </a:p>
        </p:txBody>
      </p:sp>
      <p:pic>
        <p:nvPicPr>
          <p:cNvPr id="38" name="aventurix eau couleur">
            <a:hlinkClick r:id="" action="ppaction://media"/>
            <a:extLst>
              <a:ext uri="{FF2B5EF4-FFF2-40B4-BE49-F238E27FC236}">
                <a16:creationId xmlns:a16="http://schemas.microsoft.com/office/drawing/2014/main" id="{5ACED5D2-1057-47B9-9937-358672127F4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831" y="1977206"/>
            <a:ext cx="6858000" cy="3857625"/>
          </a:xfrm>
          <a:prstGeom prst="rect">
            <a:avLst/>
          </a:prstGeom>
        </p:spPr>
      </p:pic>
      <p:pic>
        <p:nvPicPr>
          <p:cNvPr id="39" name="explications sur l'eau à l'intérieur du bocal">
            <a:hlinkClick r:id="" action="ppaction://media"/>
            <a:extLst>
              <a:ext uri="{FF2B5EF4-FFF2-40B4-BE49-F238E27FC236}">
                <a16:creationId xmlns:a16="http://schemas.microsoft.com/office/drawing/2014/main" id="{4CA1DA62-7B73-4484-B370-2006E90EB2BB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7831" y="6866364"/>
            <a:ext cx="6670746" cy="2673304"/>
          </a:xfrm>
          <a:prstGeom prst="rect">
            <a:avLst/>
          </a:prstGeom>
        </p:spPr>
      </p:pic>
      <p:pic>
        <p:nvPicPr>
          <p:cNvPr id="41" name="Image 40">
            <a:extLst>
              <a:ext uri="{FF2B5EF4-FFF2-40B4-BE49-F238E27FC236}">
                <a16:creationId xmlns:a16="http://schemas.microsoft.com/office/drawing/2014/main" id="{4A649558-C0DB-492B-A6F0-32024541BBC4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83" r="19243" b="23451"/>
          <a:stretch/>
        </p:blipFill>
        <p:spPr>
          <a:xfrm>
            <a:off x="-26973" y="9384692"/>
            <a:ext cx="6911940" cy="271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910338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38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09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39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731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119</Words>
  <Application>Microsoft Office PowerPoint</Application>
  <PresentationFormat>Grand écran</PresentationFormat>
  <Paragraphs>12</Paragraphs>
  <Slides>1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Elisabeth LAPOUBLE</dc:creator>
  <cp:lastModifiedBy>Elisabeth LAPOUBLE</cp:lastModifiedBy>
  <cp:revision>11</cp:revision>
  <dcterms:created xsi:type="dcterms:W3CDTF">2020-05-05T09:52:57Z</dcterms:created>
  <dcterms:modified xsi:type="dcterms:W3CDTF">2020-05-05T10:54:34Z</dcterms:modified>
</cp:coreProperties>
</file>