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68" r:id="rId4"/>
    <p:sldId id="262" r:id="rId5"/>
    <p:sldId id="269" r:id="rId6"/>
    <p:sldId id="267" r:id="rId7"/>
    <p:sldId id="260" r:id="rId8"/>
    <p:sldId id="270" r:id="rId9"/>
    <p:sldId id="271" r:id="rId10"/>
    <p:sldId id="272" r:id="rId11"/>
    <p:sldId id="259" r:id="rId12"/>
    <p:sldId id="265" r:id="rId13"/>
    <p:sldId id="266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50" d="100"/>
          <a:sy n="50" d="100"/>
        </p:scale>
        <p:origin x="1500" y="5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F463B-B994-407F-93B1-7E141A5F0FE7}" type="datetimeFigureOut">
              <a:rPr lang="fr-FR" smtClean="0"/>
              <a:t>28/04/2020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66FF4-48D0-4AF9-8154-7A9ED5D587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2992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F463B-B994-407F-93B1-7E141A5F0FE7}" type="datetimeFigureOut">
              <a:rPr lang="fr-FR" smtClean="0"/>
              <a:t>28/04/2020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66FF4-48D0-4AF9-8154-7A9ED5D587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5284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F463B-B994-407F-93B1-7E141A5F0FE7}" type="datetimeFigureOut">
              <a:rPr lang="fr-FR" smtClean="0"/>
              <a:t>28/04/2020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66FF4-48D0-4AF9-8154-7A9ED5D587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509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F463B-B994-407F-93B1-7E141A5F0FE7}" type="datetimeFigureOut">
              <a:rPr lang="fr-FR" smtClean="0"/>
              <a:t>28/04/2020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66FF4-48D0-4AF9-8154-7A9ED5D587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0201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F463B-B994-407F-93B1-7E141A5F0FE7}" type="datetimeFigureOut">
              <a:rPr lang="fr-FR" smtClean="0"/>
              <a:t>28/04/2020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66FF4-48D0-4AF9-8154-7A9ED5D587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9436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F463B-B994-407F-93B1-7E141A5F0FE7}" type="datetimeFigureOut">
              <a:rPr lang="fr-FR" smtClean="0"/>
              <a:t>28/04/2020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66FF4-48D0-4AF9-8154-7A9ED5D587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8430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F463B-B994-407F-93B1-7E141A5F0FE7}" type="datetimeFigureOut">
              <a:rPr lang="fr-FR" smtClean="0"/>
              <a:t>28/04/2020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66FF4-48D0-4AF9-8154-7A9ED5D587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2737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F463B-B994-407F-93B1-7E141A5F0FE7}" type="datetimeFigureOut">
              <a:rPr lang="fr-FR" smtClean="0"/>
              <a:t>28/04/2020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66FF4-48D0-4AF9-8154-7A9ED5D587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0958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F463B-B994-407F-93B1-7E141A5F0FE7}" type="datetimeFigureOut">
              <a:rPr lang="fr-FR" smtClean="0"/>
              <a:t>28/04/2020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66FF4-48D0-4AF9-8154-7A9ED5D587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508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F463B-B994-407F-93B1-7E141A5F0FE7}" type="datetimeFigureOut">
              <a:rPr lang="fr-FR" smtClean="0"/>
              <a:t>28/04/2020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66FF4-48D0-4AF9-8154-7A9ED5D587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3509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F463B-B994-407F-93B1-7E141A5F0FE7}" type="datetimeFigureOut">
              <a:rPr lang="fr-FR" smtClean="0"/>
              <a:t>28/04/2020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66FF4-48D0-4AF9-8154-7A9ED5D587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3324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F463B-B994-407F-93B1-7E141A5F0FE7}" type="datetimeFigureOut">
              <a:rPr lang="fr-FR" smtClean="0"/>
              <a:t>28/04/2020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A66FF4-48D0-4AF9-8154-7A9ED5D587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5166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8wN3emyA-ew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youtu.be/nCK6J7tLY54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4.png"/><Relationship Id="rId9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youtu.be/Jrla7OZcyNQ" TargetMode="External"/><Relationship Id="rId7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hyperlink" Target="https://youtu.be/pmjopFa0hkA" TargetMode="External"/><Relationship Id="rId4" Type="http://schemas.openxmlformats.org/officeDocument/2006/relationships/image" Target="../media/image8.png"/><Relationship Id="rId9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curiteVers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34851" y="-1408"/>
            <a:ext cx="11475076" cy="1235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4400" dirty="0" smtClean="0">
                <a:solidFill>
                  <a:srgbClr val="6F4786"/>
                </a:solidFill>
                <a:latin typeface="Gotham Black" pitchFamily="50" charset="0"/>
              </a:rPr>
              <a:t>PROT</a:t>
            </a:r>
            <a:r>
              <a:rPr lang="fr-FR" sz="4400" noProof="1">
                <a:solidFill>
                  <a:srgbClr val="6F4786"/>
                </a:solidFill>
                <a:latin typeface="Gotham Black" pitchFamily="50" charset="0"/>
              </a:rPr>
              <a:t>É</a:t>
            </a:r>
            <a:r>
              <a:rPr lang="fr-FR" sz="4400" dirty="0" smtClean="0">
                <a:solidFill>
                  <a:srgbClr val="6F4786"/>
                </a:solidFill>
                <a:latin typeface="Gotham Black" pitchFamily="50" charset="0"/>
              </a:rPr>
              <a:t>GER SON IDENTIT</a:t>
            </a:r>
            <a:r>
              <a:rPr lang="fr-FR" sz="4400" noProof="1">
                <a:solidFill>
                  <a:srgbClr val="6F4786"/>
                </a:solidFill>
                <a:latin typeface="Gotham Black" pitchFamily="50" charset="0"/>
              </a:rPr>
              <a:t>É</a:t>
            </a:r>
            <a:r>
              <a:rPr lang="fr-FR" sz="4400" dirty="0" smtClean="0">
                <a:solidFill>
                  <a:srgbClr val="6F4786"/>
                </a:solidFill>
                <a:latin typeface="Gotham Black" pitchFamily="50" charset="0"/>
              </a:rPr>
              <a:t> NUM</a:t>
            </a:r>
            <a:r>
              <a:rPr lang="fr-FR" sz="4400" noProof="1">
                <a:solidFill>
                  <a:srgbClr val="6F4786"/>
                </a:solidFill>
                <a:latin typeface="Gotham Black" pitchFamily="50" charset="0"/>
              </a:rPr>
              <a:t>É</a:t>
            </a:r>
            <a:r>
              <a:rPr lang="fr-FR" sz="4400" dirty="0" smtClean="0">
                <a:solidFill>
                  <a:srgbClr val="6F4786"/>
                </a:solidFill>
                <a:latin typeface="Gotham Black" pitchFamily="50" charset="0"/>
              </a:rPr>
              <a:t>RIQUE</a:t>
            </a:r>
            <a:endParaRPr kumimoji="0" lang="fr-F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1" name="Picture 3" descr="thumb imag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51" y="5697470"/>
            <a:ext cx="1375652" cy="116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Carte D'identité Icons gratui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756" y="1420924"/>
            <a:ext cx="3051265" cy="305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24188" y="6101645"/>
            <a:ext cx="647639" cy="756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65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curiteVers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711200" y="1530635"/>
            <a:ext cx="11480800" cy="506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400" kern="1400" dirty="0">
                <a:solidFill>
                  <a:srgbClr val="6F4786"/>
                </a:solidFill>
                <a:latin typeface="Gotham Thin" pitchFamily="2" charset="0"/>
                <a:cs typeface="Gotham Thin" pitchFamily="2" charset="0"/>
              </a:rPr>
              <a:t>Utiliser un ou </a:t>
            </a:r>
            <a:r>
              <a:rPr lang="fr-FR" sz="2400" kern="1400" dirty="0">
                <a:solidFill>
                  <a:srgbClr val="6F4786"/>
                </a:solidFill>
                <a:latin typeface="Gotham Medium" pitchFamily="50" charset="0"/>
                <a:cs typeface="Gotham Medium" pitchFamily="50" charset="0"/>
              </a:rPr>
              <a:t>plusieurs pseudos</a:t>
            </a:r>
          </a:p>
          <a:p>
            <a:pPr marL="457200" indent="-457200" algn="just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400" kern="1400" dirty="0">
                <a:solidFill>
                  <a:srgbClr val="6F4786"/>
                </a:solidFill>
                <a:latin typeface="Gotham Thin" pitchFamily="2" charset="0"/>
                <a:cs typeface="Gotham Thin" pitchFamily="2" charset="0"/>
              </a:rPr>
              <a:t>Ne renseigner que les </a:t>
            </a:r>
            <a:r>
              <a:rPr lang="fr-FR" sz="2400" kern="1400" dirty="0">
                <a:solidFill>
                  <a:srgbClr val="6F4786"/>
                </a:solidFill>
                <a:latin typeface="Gotham Medium" pitchFamily="50" charset="0"/>
                <a:cs typeface="Gotham Medium" pitchFamily="50" charset="0"/>
              </a:rPr>
              <a:t>champs obligatoires</a:t>
            </a:r>
          </a:p>
          <a:p>
            <a:pPr marL="457200" indent="-457200" algn="just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400" kern="1400" dirty="0">
                <a:solidFill>
                  <a:srgbClr val="6F4786"/>
                </a:solidFill>
                <a:latin typeface="Gotham Thin" pitchFamily="2" charset="0"/>
                <a:cs typeface="Gotham Thin" pitchFamily="2" charset="0"/>
              </a:rPr>
              <a:t>Utiliser un </a:t>
            </a:r>
            <a:r>
              <a:rPr lang="fr-FR" sz="2400" kern="1400" dirty="0">
                <a:solidFill>
                  <a:srgbClr val="6F4786"/>
                </a:solidFill>
                <a:latin typeface="Gotham Medium" pitchFamily="50" charset="0"/>
                <a:cs typeface="Gotham Medium" pitchFamily="50" charset="0"/>
              </a:rPr>
              <a:t>mot de passe complexe</a:t>
            </a:r>
          </a:p>
          <a:p>
            <a:pPr marL="457200" indent="-457200" algn="just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400" kern="1400" dirty="0">
                <a:solidFill>
                  <a:srgbClr val="6F4786"/>
                </a:solidFill>
                <a:latin typeface="Gotham Thin" pitchFamily="2" charset="0"/>
                <a:cs typeface="Gotham Thin" pitchFamily="2" charset="0"/>
              </a:rPr>
              <a:t>Affiner le </a:t>
            </a:r>
            <a:r>
              <a:rPr lang="fr-FR" sz="2400" kern="1400" dirty="0">
                <a:solidFill>
                  <a:srgbClr val="6F4786"/>
                </a:solidFill>
                <a:latin typeface="Gotham Medium" pitchFamily="50" charset="0"/>
                <a:cs typeface="Gotham Medium" pitchFamily="50" charset="0"/>
              </a:rPr>
              <a:t>paramétrage</a:t>
            </a:r>
            <a:r>
              <a:rPr lang="fr-FR" sz="2400" kern="1400" dirty="0">
                <a:solidFill>
                  <a:srgbClr val="6F4786"/>
                </a:solidFill>
                <a:latin typeface="Gotham Thin" pitchFamily="2" charset="0"/>
                <a:cs typeface="Gotham Thin" pitchFamily="2" charset="0"/>
              </a:rPr>
              <a:t> de </a:t>
            </a:r>
            <a:r>
              <a:rPr lang="fr-FR" sz="2400" kern="1400" dirty="0">
                <a:solidFill>
                  <a:srgbClr val="6F4786"/>
                </a:solidFill>
                <a:latin typeface="Gotham Medium" pitchFamily="50" charset="0"/>
                <a:cs typeface="Gotham Medium" pitchFamily="50" charset="0"/>
              </a:rPr>
              <a:t>confidentialité</a:t>
            </a:r>
            <a:r>
              <a:rPr lang="fr-FR" sz="2400" kern="1400" dirty="0">
                <a:solidFill>
                  <a:srgbClr val="6F4786"/>
                </a:solidFill>
                <a:latin typeface="Gotham Thin" pitchFamily="2" charset="0"/>
                <a:cs typeface="Gotham Thin" pitchFamily="2" charset="0"/>
              </a:rPr>
              <a:t> et de publication</a:t>
            </a:r>
          </a:p>
          <a:p>
            <a:pPr marL="457200" indent="-457200" algn="just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400" kern="1400" dirty="0">
                <a:solidFill>
                  <a:srgbClr val="6F4786"/>
                </a:solidFill>
                <a:latin typeface="Gotham Thin" pitchFamily="2" charset="0"/>
                <a:cs typeface="Gotham Thin" pitchFamily="2" charset="0"/>
              </a:rPr>
              <a:t>Désactiver la </a:t>
            </a:r>
            <a:r>
              <a:rPr lang="fr-FR" sz="2400" kern="1400" dirty="0" smtClean="0">
                <a:solidFill>
                  <a:srgbClr val="6F4786"/>
                </a:solidFill>
                <a:latin typeface="Gotham Medium" pitchFamily="50" charset="0"/>
                <a:cs typeface="Gotham Medium" pitchFamily="50" charset="0"/>
              </a:rPr>
              <a:t>géolocalisation, le </a:t>
            </a:r>
            <a:r>
              <a:rPr lang="fr-FR" sz="2400" kern="1400" dirty="0" err="1" smtClean="0">
                <a:solidFill>
                  <a:srgbClr val="6F4786"/>
                </a:solidFill>
                <a:latin typeface="Gotham Medium" pitchFamily="50" charset="0"/>
                <a:cs typeface="Gotham Medium" pitchFamily="50" charset="0"/>
              </a:rPr>
              <a:t>bluetooth</a:t>
            </a:r>
            <a:r>
              <a:rPr lang="fr-FR" sz="2400" kern="1400" dirty="0" smtClean="0">
                <a:solidFill>
                  <a:srgbClr val="6F4786"/>
                </a:solidFill>
                <a:latin typeface="Gotham Medium" pitchFamily="50" charset="0"/>
                <a:cs typeface="Gotham Medium" pitchFamily="50" charset="0"/>
              </a:rPr>
              <a:t>, le NFC</a:t>
            </a:r>
            <a:endParaRPr lang="fr-FR" sz="2400" kern="1400" dirty="0">
              <a:solidFill>
                <a:srgbClr val="6F4786"/>
              </a:solidFill>
              <a:latin typeface="Gotham Medium" pitchFamily="50" charset="0"/>
              <a:cs typeface="Gotham Medium" pitchFamily="50" charset="0"/>
            </a:endParaRPr>
          </a:p>
          <a:p>
            <a:pPr marL="457200" indent="-457200" algn="just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400" kern="1400" dirty="0">
                <a:solidFill>
                  <a:srgbClr val="6F4786"/>
                </a:solidFill>
                <a:latin typeface="Gotham Medium" pitchFamily="50" charset="0"/>
                <a:cs typeface="Gotham Medium" pitchFamily="50" charset="0"/>
              </a:rPr>
              <a:t>Se déconnecter </a:t>
            </a:r>
            <a:r>
              <a:rPr lang="fr-FR" sz="2400" kern="1400" dirty="0">
                <a:solidFill>
                  <a:srgbClr val="6F4786"/>
                </a:solidFill>
                <a:latin typeface="Gotham Thin" pitchFamily="2" charset="0"/>
                <a:cs typeface="Gotham Thin" pitchFamily="2" charset="0"/>
              </a:rPr>
              <a:t>des sessions</a:t>
            </a:r>
          </a:p>
          <a:p>
            <a:pPr marL="457200" indent="-457200" algn="just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400" kern="1400" dirty="0">
                <a:solidFill>
                  <a:srgbClr val="6F4786"/>
                </a:solidFill>
                <a:latin typeface="Gotham Thin" pitchFamily="2" charset="0"/>
                <a:cs typeface="Gotham Thin" pitchFamily="2" charset="0"/>
              </a:rPr>
              <a:t>Utiliser, de préférence, des </a:t>
            </a:r>
            <a:r>
              <a:rPr lang="fr-FR" sz="2400" kern="1400" dirty="0">
                <a:solidFill>
                  <a:srgbClr val="6F4786"/>
                </a:solidFill>
                <a:latin typeface="Gotham Medium" pitchFamily="50" charset="0"/>
                <a:cs typeface="Gotham Medium" pitchFamily="50" charset="0"/>
              </a:rPr>
              <a:t>services en ligne </a:t>
            </a:r>
            <a:r>
              <a:rPr lang="fr-FR" sz="2400" kern="1400" dirty="0">
                <a:solidFill>
                  <a:srgbClr val="6F4786"/>
                </a:solidFill>
                <a:latin typeface="Gotham Thin" pitchFamily="2" charset="0"/>
                <a:cs typeface="Gotham Thin" pitchFamily="2" charset="0"/>
              </a:rPr>
              <a:t>dont le siège est établi</a:t>
            </a:r>
          </a:p>
          <a:p>
            <a:pPr marL="457200" indent="-457200" algn="just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400" kern="1400" dirty="0">
                <a:solidFill>
                  <a:srgbClr val="6F4786"/>
                </a:solidFill>
                <a:latin typeface="Gotham Thin" pitchFamily="2" charset="0"/>
                <a:cs typeface="Gotham Thin" pitchFamily="2" charset="0"/>
              </a:rPr>
              <a:t>en </a:t>
            </a:r>
            <a:r>
              <a:rPr lang="fr-FR" sz="2400" kern="1400" dirty="0">
                <a:solidFill>
                  <a:srgbClr val="6F4786"/>
                </a:solidFill>
                <a:latin typeface="Gotham Medium" pitchFamily="50" charset="0"/>
                <a:cs typeface="Gotham Medium" pitchFamily="50" charset="0"/>
              </a:rPr>
              <a:t>France</a:t>
            </a:r>
            <a:r>
              <a:rPr lang="fr-FR" sz="2400" kern="1400" dirty="0">
                <a:solidFill>
                  <a:srgbClr val="6F4786"/>
                </a:solidFill>
                <a:latin typeface="Gotham Thin" pitchFamily="2" charset="0"/>
                <a:cs typeface="Gotham Thin" pitchFamily="2" charset="0"/>
              </a:rPr>
              <a:t> ou en </a:t>
            </a:r>
            <a:r>
              <a:rPr lang="fr-FR" sz="2400" kern="1400" dirty="0">
                <a:solidFill>
                  <a:srgbClr val="6F4786"/>
                </a:solidFill>
                <a:latin typeface="Gotham Medium" pitchFamily="50" charset="0"/>
                <a:cs typeface="Gotham Medium" pitchFamily="50" charset="0"/>
              </a:rPr>
              <a:t>Europe</a:t>
            </a:r>
            <a:endParaRPr lang="fr-FR" sz="1600" kern="1400" dirty="0">
              <a:ln>
                <a:noFill/>
              </a:ln>
              <a:solidFill>
                <a:srgbClr val="000000"/>
              </a:solidFill>
              <a:effectLst/>
              <a:latin typeface="Gotham Medium" pitchFamily="50" charset="0"/>
              <a:cs typeface="Gotham Medium" pitchFamily="50" charset="0"/>
            </a:endParaRPr>
          </a:p>
        </p:txBody>
      </p:sp>
      <p:pic>
        <p:nvPicPr>
          <p:cNvPr id="7" name="Picture 3" descr="thumb imag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51" y="5697470"/>
            <a:ext cx="1375652" cy="116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24188" y="6101645"/>
            <a:ext cx="647639" cy="756355"/>
          </a:xfrm>
          <a:prstGeom prst="rect">
            <a:avLst/>
          </a:prstGeom>
        </p:spPr>
      </p:pic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334851" y="-1408"/>
            <a:ext cx="11475076" cy="789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4400" dirty="0" smtClean="0">
                <a:solidFill>
                  <a:srgbClr val="6F4786"/>
                </a:solidFill>
                <a:latin typeface="Gotham Black" pitchFamily="50" charset="0"/>
              </a:rPr>
              <a:t>PROT</a:t>
            </a:r>
            <a:r>
              <a:rPr lang="fr-FR" sz="4400" noProof="1">
                <a:solidFill>
                  <a:srgbClr val="6F4786"/>
                </a:solidFill>
                <a:latin typeface="Gotham Black" pitchFamily="50" charset="0"/>
              </a:rPr>
              <a:t>É</a:t>
            </a:r>
            <a:r>
              <a:rPr lang="fr-FR" sz="4400" dirty="0" smtClean="0">
                <a:solidFill>
                  <a:srgbClr val="6F4786"/>
                </a:solidFill>
                <a:latin typeface="Gotham Black" pitchFamily="50" charset="0"/>
              </a:rPr>
              <a:t>GER SON IDENTIT</a:t>
            </a:r>
            <a:r>
              <a:rPr lang="fr-FR" sz="4400" noProof="1">
                <a:solidFill>
                  <a:srgbClr val="6F4786"/>
                </a:solidFill>
                <a:latin typeface="Gotham Black" pitchFamily="50" charset="0"/>
              </a:rPr>
              <a:t>É</a:t>
            </a:r>
            <a:r>
              <a:rPr lang="fr-FR" sz="4400" dirty="0" smtClean="0">
                <a:solidFill>
                  <a:srgbClr val="6F4786"/>
                </a:solidFill>
                <a:latin typeface="Gotham Black" pitchFamily="50" charset="0"/>
              </a:rPr>
              <a:t> NUM</a:t>
            </a:r>
            <a:r>
              <a:rPr lang="fr-FR" sz="4400" noProof="1">
                <a:solidFill>
                  <a:srgbClr val="6F4786"/>
                </a:solidFill>
                <a:latin typeface="Gotham Black" pitchFamily="50" charset="0"/>
              </a:rPr>
              <a:t>É</a:t>
            </a:r>
            <a:r>
              <a:rPr lang="fr-FR" sz="4400" dirty="0" smtClean="0">
                <a:solidFill>
                  <a:srgbClr val="6F4786"/>
                </a:solidFill>
                <a:latin typeface="Gotham Black" pitchFamily="50" charset="0"/>
              </a:rPr>
              <a:t>RIQUE</a:t>
            </a:r>
            <a:endParaRPr kumimoji="0" lang="fr-F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2" name="Picture 4" descr="Carte D'identité Icons gratuit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1" b="11151"/>
          <a:stretch/>
        </p:blipFill>
        <p:spPr bwMode="auto">
          <a:xfrm>
            <a:off x="5609542" y="5981646"/>
            <a:ext cx="972915" cy="762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371931" y="880989"/>
            <a:ext cx="11399896" cy="696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fr-FR" sz="2400" kern="1400" dirty="0">
                <a:latin typeface="Gotham Bold" pitchFamily="50" charset="0"/>
                <a:cs typeface="Gotham Bold" pitchFamily="50" charset="0"/>
              </a:rPr>
              <a:t>LES BONS </a:t>
            </a:r>
            <a:r>
              <a:rPr lang="fr-FR" sz="2400" kern="1400" dirty="0" smtClean="0">
                <a:latin typeface="Gotham Bold" pitchFamily="50" charset="0"/>
                <a:cs typeface="Gotham Bold" pitchFamily="50" charset="0"/>
              </a:rPr>
              <a:t>R</a:t>
            </a:r>
            <a:r>
              <a:rPr lang="fr-FR" sz="2400" kern="1400" dirty="0">
                <a:latin typeface="Gotham Bold" pitchFamily="50" charset="0"/>
                <a:cs typeface="Gotham Bold" pitchFamily="50" charset="0"/>
              </a:rPr>
              <a:t>É</a:t>
            </a:r>
            <a:r>
              <a:rPr lang="fr-FR" sz="2400" kern="1400" dirty="0" smtClean="0">
                <a:latin typeface="Gotham Bold" pitchFamily="50" charset="0"/>
                <a:cs typeface="Gotham Bold" pitchFamily="50" charset="0"/>
              </a:rPr>
              <a:t>FLEXES </a:t>
            </a:r>
            <a:r>
              <a:rPr lang="fr-FR" sz="2400" kern="1400" dirty="0">
                <a:latin typeface="Gotham Bold" pitchFamily="50" charset="0"/>
                <a:cs typeface="Gotham Bold" pitchFamily="50" charset="0"/>
              </a:rPr>
              <a:t>– </a:t>
            </a:r>
            <a:r>
              <a:rPr lang="fr-FR" sz="2400" kern="1400" dirty="0">
                <a:solidFill>
                  <a:srgbClr val="6F4786"/>
                </a:solidFill>
                <a:latin typeface="Gotham Bold" pitchFamily="50" charset="0"/>
                <a:cs typeface="Gotham Bold" pitchFamily="50" charset="0"/>
              </a:rPr>
              <a:t>SERVICES EN LIGNE ET </a:t>
            </a:r>
            <a:r>
              <a:rPr lang="fr-FR" sz="2400" kern="1400" dirty="0" smtClean="0">
                <a:solidFill>
                  <a:srgbClr val="6F4786"/>
                </a:solidFill>
                <a:latin typeface="Gotham Bold" pitchFamily="50" charset="0"/>
                <a:cs typeface="Gotham Bold" pitchFamily="50" charset="0"/>
              </a:rPr>
              <a:t>RÉSEAUX </a:t>
            </a:r>
            <a:r>
              <a:rPr lang="fr-FR" sz="2400" kern="1400" dirty="0">
                <a:solidFill>
                  <a:srgbClr val="6F4786"/>
                </a:solidFill>
                <a:latin typeface="Gotham Bold" pitchFamily="50" charset="0"/>
                <a:cs typeface="Gotham Bold" pitchFamily="50" charset="0"/>
              </a:rPr>
              <a:t>SOCIAUX</a:t>
            </a:r>
          </a:p>
        </p:txBody>
      </p:sp>
    </p:spTree>
    <p:extLst>
      <p:ext uri="{BB962C8B-B14F-4D97-AF65-F5344CB8AC3E}">
        <p14:creationId xmlns:p14="http://schemas.microsoft.com/office/powerpoint/2010/main" val="1217002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curiteVers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7" name="Text Box 2"/>
          <p:cNvSpPr txBox="1">
            <a:spLocks noChangeArrowheads="1"/>
          </p:cNvSpPr>
          <p:nvPr/>
        </p:nvSpPr>
        <p:spPr bwMode="auto">
          <a:xfrm>
            <a:off x="1710503" y="920370"/>
            <a:ext cx="8841383" cy="696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6F4786"/>
                </a:solidFill>
                <a:effectLst/>
                <a:latin typeface="Gotham Bold" pitchFamily="50" charset="0"/>
                <a:cs typeface="Gotham Bold" pitchFamily="50" charset="0"/>
              </a:rPr>
              <a:t>CE QUI POURRAIT NOUS ATTENDRE …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otham Bold" pitchFamily="50" charset="0"/>
              <a:cs typeface="Gotham Bold" pitchFamily="50" charset="0"/>
            </a:endParaRPr>
          </a:p>
        </p:txBody>
      </p:sp>
      <p:pic>
        <p:nvPicPr>
          <p:cNvPr id="8" name="Picture 3" descr="thumb imag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51" y="5697470"/>
            <a:ext cx="1375652" cy="116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24188" y="6101645"/>
            <a:ext cx="647639" cy="756355"/>
          </a:xfrm>
          <a:prstGeom prst="rect">
            <a:avLst/>
          </a:prstGeom>
        </p:spPr>
      </p:pic>
      <p:pic>
        <p:nvPicPr>
          <p:cNvPr id="10" name="Picture 4" descr="Carte D'identité Icons gratuit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1" b="11151"/>
          <a:stretch/>
        </p:blipFill>
        <p:spPr bwMode="auto">
          <a:xfrm>
            <a:off x="5609542" y="5981646"/>
            <a:ext cx="972915" cy="762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334851" y="-1408"/>
            <a:ext cx="11475076" cy="789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4400" dirty="0" smtClean="0">
                <a:solidFill>
                  <a:srgbClr val="6F4786"/>
                </a:solidFill>
                <a:latin typeface="Gotham Black" pitchFamily="50" charset="0"/>
              </a:rPr>
              <a:t>PROT</a:t>
            </a:r>
            <a:r>
              <a:rPr lang="fr-FR" sz="4400" noProof="1">
                <a:solidFill>
                  <a:srgbClr val="6F4786"/>
                </a:solidFill>
                <a:latin typeface="Gotham Black" pitchFamily="50" charset="0"/>
              </a:rPr>
              <a:t>É</a:t>
            </a:r>
            <a:r>
              <a:rPr lang="fr-FR" sz="4400" dirty="0" smtClean="0">
                <a:solidFill>
                  <a:srgbClr val="6F4786"/>
                </a:solidFill>
                <a:latin typeface="Gotham Black" pitchFamily="50" charset="0"/>
              </a:rPr>
              <a:t>GER SON IDENTIT</a:t>
            </a:r>
            <a:r>
              <a:rPr lang="fr-FR" sz="4400" noProof="1">
                <a:solidFill>
                  <a:srgbClr val="6F4786"/>
                </a:solidFill>
                <a:latin typeface="Gotham Black" pitchFamily="50" charset="0"/>
              </a:rPr>
              <a:t>É</a:t>
            </a:r>
            <a:r>
              <a:rPr lang="fr-FR" sz="4400" dirty="0" smtClean="0">
                <a:solidFill>
                  <a:srgbClr val="6F4786"/>
                </a:solidFill>
                <a:latin typeface="Gotham Black" pitchFamily="50" charset="0"/>
              </a:rPr>
              <a:t> NUM</a:t>
            </a:r>
            <a:r>
              <a:rPr lang="fr-FR" sz="4400" noProof="1">
                <a:solidFill>
                  <a:srgbClr val="6F4786"/>
                </a:solidFill>
                <a:latin typeface="Gotham Black" pitchFamily="50" charset="0"/>
              </a:rPr>
              <a:t>É</a:t>
            </a:r>
            <a:r>
              <a:rPr lang="fr-FR" sz="4400" dirty="0" smtClean="0">
                <a:solidFill>
                  <a:srgbClr val="6F4786"/>
                </a:solidFill>
                <a:latin typeface="Gotham Black" pitchFamily="50" charset="0"/>
              </a:rPr>
              <a:t>RIQUE</a:t>
            </a:r>
            <a:endParaRPr kumimoji="0" lang="fr-F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Image 1">
            <a:hlinkClick r:id="rId6"/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81" t="10458" r="10889" b="9288"/>
          <a:stretch/>
        </p:blipFill>
        <p:spPr>
          <a:xfrm>
            <a:off x="1598386" y="2031996"/>
            <a:ext cx="2249714" cy="2293258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1305708" y="4366482"/>
            <a:ext cx="283506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latin typeface="Gotham Thin" pitchFamily="2" charset="0"/>
                <a:cs typeface="Gotham Thin" pitchFamily="2" charset="0"/>
              </a:rPr>
              <a:t>Français sous surveillance </a:t>
            </a:r>
          </a:p>
          <a:p>
            <a:pPr algn="ctr"/>
            <a:r>
              <a:rPr lang="fr-FR" sz="1400" i="1" dirty="0" smtClean="0">
                <a:latin typeface="Gotham Thin" pitchFamily="2" charset="0"/>
                <a:cs typeface="Gotham Thin" pitchFamily="2" charset="0"/>
              </a:rPr>
              <a:t>Vie privée très publique</a:t>
            </a:r>
          </a:p>
          <a:p>
            <a:pPr algn="ctr"/>
            <a:r>
              <a:rPr lang="fr-FR" sz="1400" dirty="0">
                <a:latin typeface="Gotham Thin" pitchFamily="2" charset="0"/>
                <a:cs typeface="Gotham Thin" pitchFamily="2" charset="0"/>
                <a:hlinkClick r:id="rId6"/>
              </a:rPr>
              <a:t>https://</a:t>
            </a:r>
            <a:r>
              <a:rPr lang="fr-FR" sz="1400" dirty="0" smtClean="0">
                <a:latin typeface="Gotham Thin" pitchFamily="2" charset="0"/>
                <a:cs typeface="Gotham Thin" pitchFamily="2" charset="0"/>
                <a:hlinkClick r:id="rId6"/>
              </a:rPr>
              <a:t>youtu.be/nCK6J7tLY54</a:t>
            </a:r>
            <a:r>
              <a:rPr lang="fr-FR" sz="1400" dirty="0" smtClean="0">
                <a:latin typeface="Gotham Thin" pitchFamily="2" charset="0"/>
                <a:cs typeface="Gotham Thin" pitchFamily="2" charset="0"/>
              </a:rPr>
              <a:t> </a:t>
            </a:r>
            <a:endParaRPr lang="fr-FR" sz="1400" dirty="0">
              <a:latin typeface="Gotham Thin" pitchFamily="2" charset="0"/>
              <a:cs typeface="Gotham Thin" pitchFamily="2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7708323" y="4415998"/>
            <a:ext cx="304313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Gotham Thin" pitchFamily="2" charset="0"/>
                <a:cs typeface="Gotham Thin" pitchFamily="2" charset="0"/>
              </a:rPr>
              <a:t>Tous surveillés </a:t>
            </a:r>
          </a:p>
          <a:p>
            <a:pPr algn="ctr"/>
            <a:r>
              <a:rPr lang="fr-FR" sz="1400" i="1" dirty="0" smtClean="0">
                <a:latin typeface="Gotham Thin" pitchFamily="2" charset="0"/>
                <a:cs typeface="Gotham Thin" pitchFamily="2" charset="0"/>
              </a:rPr>
              <a:t>7 </a:t>
            </a:r>
            <a:r>
              <a:rPr lang="fr-FR" sz="1400" i="1" dirty="0">
                <a:latin typeface="Gotham Thin" pitchFamily="2" charset="0"/>
                <a:cs typeface="Gotham Thin" pitchFamily="2" charset="0"/>
              </a:rPr>
              <a:t>milliards de </a:t>
            </a:r>
            <a:r>
              <a:rPr lang="fr-FR" sz="1400" i="1" dirty="0" smtClean="0">
                <a:latin typeface="Gotham Thin" pitchFamily="2" charset="0"/>
                <a:cs typeface="Gotham Thin" pitchFamily="2" charset="0"/>
              </a:rPr>
              <a:t>suspects</a:t>
            </a:r>
          </a:p>
          <a:p>
            <a:pPr algn="ctr"/>
            <a:r>
              <a:rPr lang="fr-FR" sz="1400" dirty="0">
                <a:latin typeface="Gotham Thin" pitchFamily="2" charset="0"/>
                <a:cs typeface="Gotham Thin" pitchFamily="2" charset="0"/>
                <a:hlinkClick r:id="rId8"/>
              </a:rPr>
              <a:t>https://</a:t>
            </a:r>
            <a:r>
              <a:rPr lang="fr-FR" sz="1400" dirty="0" smtClean="0">
                <a:latin typeface="Gotham Thin" pitchFamily="2" charset="0"/>
                <a:cs typeface="Gotham Thin" pitchFamily="2" charset="0"/>
                <a:hlinkClick r:id="rId8"/>
              </a:rPr>
              <a:t>youtu.be/8wN3emyA-ew</a:t>
            </a:r>
            <a:r>
              <a:rPr lang="fr-FR" sz="1400" dirty="0" smtClean="0">
                <a:latin typeface="Gotham Thin" pitchFamily="2" charset="0"/>
                <a:cs typeface="Gotham Thin" pitchFamily="2" charset="0"/>
              </a:rPr>
              <a:t> </a:t>
            </a:r>
            <a:endParaRPr lang="fr-FR" sz="1400" dirty="0">
              <a:latin typeface="Gotham Thin" pitchFamily="2" charset="0"/>
              <a:cs typeface="Gotham Thin" pitchFamily="2" charset="0"/>
            </a:endParaRPr>
          </a:p>
        </p:txBody>
      </p:sp>
      <p:pic>
        <p:nvPicPr>
          <p:cNvPr id="4" name="Image 3">
            <a:hlinkClick r:id="rId8"/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8" t="10762" r="10381" b="10508"/>
          <a:stretch/>
        </p:blipFill>
        <p:spPr>
          <a:xfrm>
            <a:off x="8105033" y="2075538"/>
            <a:ext cx="2249714" cy="224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203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curiteVers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051" name="Picture 3" descr="thumb imag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60" y="5708187"/>
            <a:ext cx="1362949" cy="114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3107873" y="1790696"/>
            <a:ext cx="6645727" cy="696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3600" dirty="0" smtClean="0">
                <a:solidFill>
                  <a:srgbClr val="6F4786"/>
                </a:solidFill>
                <a:latin typeface="Gotham Black" pitchFamily="50" charset="0"/>
              </a:rPr>
              <a:t>QUESTIONS, D</a:t>
            </a:r>
            <a:r>
              <a:rPr lang="fr-FR" sz="3600" dirty="0" smtClean="0">
                <a:solidFill>
                  <a:srgbClr val="6F4786"/>
                </a:solidFill>
                <a:latin typeface="Gotham Black" pitchFamily="50" charset="0"/>
                <a:cs typeface="Gotham Black" pitchFamily="50" charset="0"/>
              </a:rPr>
              <a:t>ÉBATS</a:t>
            </a:r>
            <a:endParaRPr kumimoji="0" lang="fr-F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218" name="Picture 2" descr="https://www.actualites.uqam.ca/sites/default/files/styles/grande/public/safe_spaces_istock-185434165.jpg?itok=52Rq1IVX&amp;c=2db32b84acd9cc76c51f6e06852d6cf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6"/>
              </a:clrFrom>
              <a:clrTo>
                <a:srgbClr val="FEFE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873" y="2381266"/>
            <a:ext cx="6330815" cy="4476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334851" y="-1408"/>
            <a:ext cx="11475076" cy="1235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4400" dirty="0" smtClean="0">
                <a:solidFill>
                  <a:srgbClr val="6F4786"/>
                </a:solidFill>
                <a:latin typeface="Gotham Black" pitchFamily="50" charset="0"/>
              </a:rPr>
              <a:t>PROT</a:t>
            </a:r>
            <a:r>
              <a:rPr lang="fr-FR" sz="4400" noProof="1">
                <a:solidFill>
                  <a:srgbClr val="6F4786"/>
                </a:solidFill>
                <a:latin typeface="Gotham Black" pitchFamily="50" charset="0"/>
              </a:rPr>
              <a:t>É</a:t>
            </a:r>
            <a:r>
              <a:rPr lang="fr-FR" sz="4400" dirty="0" smtClean="0">
                <a:solidFill>
                  <a:srgbClr val="6F4786"/>
                </a:solidFill>
                <a:latin typeface="Gotham Black" pitchFamily="50" charset="0"/>
              </a:rPr>
              <a:t>GER SON IDENTIT</a:t>
            </a:r>
            <a:r>
              <a:rPr lang="fr-FR" sz="4400" noProof="1">
                <a:solidFill>
                  <a:srgbClr val="6F4786"/>
                </a:solidFill>
                <a:latin typeface="Gotham Black" pitchFamily="50" charset="0"/>
              </a:rPr>
              <a:t>É</a:t>
            </a:r>
            <a:r>
              <a:rPr lang="fr-FR" sz="4400" dirty="0" smtClean="0">
                <a:solidFill>
                  <a:srgbClr val="6F4786"/>
                </a:solidFill>
                <a:latin typeface="Gotham Black" pitchFamily="50" charset="0"/>
              </a:rPr>
              <a:t> NUM</a:t>
            </a:r>
            <a:r>
              <a:rPr lang="fr-FR" sz="4400" noProof="1">
                <a:solidFill>
                  <a:srgbClr val="6F4786"/>
                </a:solidFill>
                <a:latin typeface="Gotham Black" pitchFamily="50" charset="0"/>
              </a:rPr>
              <a:t>É</a:t>
            </a:r>
            <a:r>
              <a:rPr lang="fr-FR" sz="4400" dirty="0" smtClean="0">
                <a:solidFill>
                  <a:srgbClr val="6F4786"/>
                </a:solidFill>
                <a:latin typeface="Gotham Black" pitchFamily="50" charset="0"/>
              </a:rPr>
              <a:t>RIQUE</a:t>
            </a:r>
            <a:endParaRPr kumimoji="0" lang="fr-F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4" name="Picture 4" descr="Carte D'identité Icons gratuit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1" b="11151"/>
          <a:stretch/>
        </p:blipFill>
        <p:spPr bwMode="auto">
          <a:xfrm>
            <a:off x="10592478" y="5902056"/>
            <a:ext cx="972915" cy="762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3858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curiteVers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051" name="Picture 3" descr="thumb imag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60" y="5708187"/>
            <a:ext cx="1362949" cy="114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 descr="https://operationsucces.learnybox.com/medias/operationsucces/images/articles/2013/merci-gratitud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634" y="1698171"/>
            <a:ext cx="8606133" cy="5159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334851" y="-1408"/>
            <a:ext cx="11475076" cy="1235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4400" dirty="0" smtClean="0">
                <a:solidFill>
                  <a:srgbClr val="6F4786"/>
                </a:solidFill>
                <a:latin typeface="Gotham Black" pitchFamily="50" charset="0"/>
              </a:rPr>
              <a:t>PROT</a:t>
            </a:r>
            <a:r>
              <a:rPr lang="fr-FR" sz="4400" noProof="1">
                <a:solidFill>
                  <a:srgbClr val="6F4786"/>
                </a:solidFill>
                <a:latin typeface="Gotham Black" pitchFamily="50" charset="0"/>
              </a:rPr>
              <a:t>É</a:t>
            </a:r>
            <a:r>
              <a:rPr lang="fr-FR" sz="4400" dirty="0" smtClean="0">
                <a:solidFill>
                  <a:srgbClr val="6F4786"/>
                </a:solidFill>
                <a:latin typeface="Gotham Black" pitchFamily="50" charset="0"/>
              </a:rPr>
              <a:t>GER SON IDENTIT</a:t>
            </a:r>
            <a:r>
              <a:rPr lang="fr-FR" sz="4400" noProof="1">
                <a:solidFill>
                  <a:srgbClr val="6F4786"/>
                </a:solidFill>
                <a:latin typeface="Gotham Black" pitchFamily="50" charset="0"/>
              </a:rPr>
              <a:t>É</a:t>
            </a:r>
            <a:r>
              <a:rPr lang="fr-FR" sz="4400" dirty="0" smtClean="0">
                <a:solidFill>
                  <a:srgbClr val="6F4786"/>
                </a:solidFill>
                <a:latin typeface="Gotham Black" pitchFamily="50" charset="0"/>
              </a:rPr>
              <a:t> NUM</a:t>
            </a:r>
            <a:r>
              <a:rPr lang="fr-FR" sz="4400" noProof="1">
                <a:solidFill>
                  <a:srgbClr val="6F4786"/>
                </a:solidFill>
                <a:latin typeface="Gotham Black" pitchFamily="50" charset="0"/>
              </a:rPr>
              <a:t>É</a:t>
            </a:r>
            <a:r>
              <a:rPr lang="fr-FR" sz="4400" dirty="0" smtClean="0">
                <a:solidFill>
                  <a:srgbClr val="6F4786"/>
                </a:solidFill>
                <a:latin typeface="Gotham Black" pitchFamily="50" charset="0"/>
              </a:rPr>
              <a:t>RIQUE</a:t>
            </a:r>
            <a:endParaRPr kumimoji="0" lang="fr-F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Picture 4" descr="Carte D'identité Icons gratuit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1" b="11151"/>
          <a:stretch/>
        </p:blipFill>
        <p:spPr bwMode="auto">
          <a:xfrm>
            <a:off x="10697017" y="5921106"/>
            <a:ext cx="972915" cy="762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4676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curiteVers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3107873" y="1523996"/>
            <a:ext cx="6645727" cy="696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400" dirty="0" smtClean="0">
                <a:solidFill>
                  <a:srgbClr val="6F4786"/>
                </a:solidFill>
                <a:latin typeface="Gotham Bold" pitchFamily="50" charset="0"/>
                <a:cs typeface="Gotham Bold" pitchFamily="50" charset="0"/>
              </a:rPr>
              <a:t>MISSION IMPOSSIBLE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otham Bold" pitchFamily="50" charset="0"/>
              <a:cs typeface="Gotham Bold" pitchFamily="50" charset="0"/>
            </a:endParaRPr>
          </a:p>
        </p:txBody>
      </p:sp>
      <p:pic>
        <p:nvPicPr>
          <p:cNvPr id="3" name="Mission Impossibl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199" y="2775857"/>
            <a:ext cx="957943" cy="957943"/>
          </a:xfrm>
          <a:prstGeom prst="rect">
            <a:avLst/>
          </a:prstGeom>
        </p:spPr>
      </p:pic>
      <p:cxnSp>
        <p:nvCxnSpPr>
          <p:cNvPr id="8" name="Connecteur droit 7"/>
          <p:cNvCxnSpPr/>
          <p:nvPr/>
        </p:nvCxnSpPr>
        <p:spPr>
          <a:xfrm flipV="1">
            <a:off x="2714168" y="4934857"/>
            <a:ext cx="9038771" cy="1451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 descr="https://thumbs.dreamstime.com/b/burning-match-isolated-white-background-cartoon-vector-illustration-close-up-burning-match-isolated-white-background-cartoon-125917967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7" t="18476" r="6423" b="22285"/>
          <a:stretch/>
        </p:blipFill>
        <p:spPr bwMode="auto">
          <a:xfrm flipH="1">
            <a:off x="1607788" y="4122053"/>
            <a:ext cx="1182914" cy="83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thumb image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60" y="5708187"/>
            <a:ext cx="1362949" cy="114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334851" y="-1408"/>
            <a:ext cx="11475076" cy="1235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4400" dirty="0" smtClean="0">
                <a:solidFill>
                  <a:srgbClr val="6F4786"/>
                </a:solidFill>
                <a:latin typeface="Gotham Black" pitchFamily="50" charset="0"/>
              </a:rPr>
              <a:t>PROT</a:t>
            </a:r>
            <a:r>
              <a:rPr lang="fr-FR" sz="4400" noProof="1">
                <a:solidFill>
                  <a:srgbClr val="6F4786"/>
                </a:solidFill>
                <a:latin typeface="Gotham Black" pitchFamily="50" charset="0"/>
              </a:rPr>
              <a:t>É</a:t>
            </a:r>
            <a:r>
              <a:rPr lang="fr-FR" sz="4400" dirty="0" smtClean="0">
                <a:solidFill>
                  <a:srgbClr val="6F4786"/>
                </a:solidFill>
                <a:latin typeface="Gotham Black" pitchFamily="50" charset="0"/>
              </a:rPr>
              <a:t>GER SON IDENTIT</a:t>
            </a:r>
            <a:r>
              <a:rPr lang="fr-FR" sz="4400" noProof="1">
                <a:solidFill>
                  <a:srgbClr val="6F4786"/>
                </a:solidFill>
                <a:latin typeface="Gotham Black" pitchFamily="50" charset="0"/>
              </a:rPr>
              <a:t>É</a:t>
            </a:r>
            <a:r>
              <a:rPr lang="fr-FR" sz="4400" dirty="0" smtClean="0">
                <a:solidFill>
                  <a:srgbClr val="6F4786"/>
                </a:solidFill>
                <a:latin typeface="Gotham Black" pitchFamily="50" charset="0"/>
              </a:rPr>
              <a:t> NUM</a:t>
            </a:r>
            <a:r>
              <a:rPr lang="fr-FR" sz="4400" noProof="1">
                <a:solidFill>
                  <a:srgbClr val="6F4786"/>
                </a:solidFill>
                <a:latin typeface="Gotham Black" pitchFamily="50" charset="0"/>
              </a:rPr>
              <a:t>É</a:t>
            </a:r>
            <a:r>
              <a:rPr lang="fr-FR" sz="4400" dirty="0" smtClean="0">
                <a:solidFill>
                  <a:srgbClr val="6F4786"/>
                </a:solidFill>
                <a:latin typeface="Gotham Black" pitchFamily="50" charset="0"/>
              </a:rPr>
              <a:t>RIQUE</a:t>
            </a:r>
            <a:endParaRPr kumimoji="0" lang="fr-F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701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04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curiteVers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34851" y="-1408"/>
            <a:ext cx="11475076" cy="1235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4400" dirty="0" smtClean="0">
                <a:solidFill>
                  <a:srgbClr val="6F4786"/>
                </a:solidFill>
                <a:latin typeface="Gotham Black" pitchFamily="50" charset="0"/>
              </a:rPr>
              <a:t>PROT</a:t>
            </a:r>
            <a:r>
              <a:rPr lang="fr-FR" sz="4400" noProof="1">
                <a:solidFill>
                  <a:srgbClr val="6F4786"/>
                </a:solidFill>
                <a:latin typeface="Gotham Black" pitchFamily="50" charset="0"/>
              </a:rPr>
              <a:t>É</a:t>
            </a:r>
            <a:r>
              <a:rPr lang="fr-FR" sz="4400" dirty="0" smtClean="0">
                <a:solidFill>
                  <a:srgbClr val="6F4786"/>
                </a:solidFill>
                <a:latin typeface="Gotham Black" pitchFamily="50" charset="0"/>
              </a:rPr>
              <a:t>GER SON IDENTIT</a:t>
            </a:r>
            <a:r>
              <a:rPr lang="fr-FR" sz="4400" noProof="1">
                <a:solidFill>
                  <a:srgbClr val="6F4786"/>
                </a:solidFill>
                <a:latin typeface="Gotham Black" pitchFamily="50" charset="0"/>
              </a:rPr>
              <a:t>É</a:t>
            </a:r>
            <a:r>
              <a:rPr lang="fr-FR" sz="4400" dirty="0" smtClean="0">
                <a:solidFill>
                  <a:srgbClr val="6F4786"/>
                </a:solidFill>
                <a:latin typeface="Gotham Black" pitchFamily="50" charset="0"/>
              </a:rPr>
              <a:t> NUM</a:t>
            </a:r>
            <a:r>
              <a:rPr lang="fr-FR" sz="4400" noProof="1">
                <a:solidFill>
                  <a:srgbClr val="6F4786"/>
                </a:solidFill>
                <a:latin typeface="Gotham Black" pitchFamily="50" charset="0"/>
              </a:rPr>
              <a:t>É</a:t>
            </a:r>
            <a:r>
              <a:rPr lang="fr-FR" sz="4400" dirty="0" smtClean="0">
                <a:solidFill>
                  <a:srgbClr val="6F4786"/>
                </a:solidFill>
                <a:latin typeface="Gotham Black" pitchFamily="50" charset="0"/>
              </a:rPr>
              <a:t>RIQUE</a:t>
            </a:r>
            <a:endParaRPr kumimoji="0" lang="fr-F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Picture 3" descr="thumb imag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51" y="5697470"/>
            <a:ext cx="1375652" cy="116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24188" y="6101645"/>
            <a:ext cx="647639" cy="756355"/>
          </a:xfrm>
          <a:prstGeom prst="rect">
            <a:avLst/>
          </a:prstGeom>
        </p:spPr>
      </p:pic>
      <p:pic>
        <p:nvPicPr>
          <p:cNvPr id="12" name="Picture 4" descr="Carte D'identité Icons gratuit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1" b="11151"/>
          <a:stretch/>
        </p:blipFill>
        <p:spPr bwMode="auto">
          <a:xfrm>
            <a:off x="5585931" y="5896698"/>
            <a:ext cx="972915" cy="762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2749524" y="1234121"/>
            <a:ext cx="6645727" cy="696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6F4786"/>
                </a:solidFill>
                <a:effectLst/>
                <a:latin typeface="Gotham Bold" pitchFamily="50" charset="0"/>
                <a:cs typeface="Gotham Bold" pitchFamily="50" charset="0"/>
              </a:rPr>
              <a:t>DEFINITION</a:t>
            </a:r>
            <a:endParaRPr kumimoji="0" lang="fr-F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otham Bold" pitchFamily="50" charset="0"/>
              <a:cs typeface="Gotham Bold" pitchFamily="50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66750" y="1733550"/>
            <a:ext cx="108585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400" dirty="0">
                <a:latin typeface="Gotham Thin" pitchFamily="2" charset="0"/>
                <a:cs typeface="Gotham Thin" pitchFamily="2" charset="0"/>
              </a:rPr>
              <a:t>L'identité numérique d'une personne est l'ensemble des </a:t>
            </a:r>
            <a:r>
              <a:rPr lang="fr-FR" sz="2400" b="1" dirty="0" smtClean="0">
                <a:latin typeface="Gotham Thin" pitchFamily="2" charset="0"/>
                <a:cs typeface="Gotham Thin" pitchFamily="2" charset="0"/>
              </a:rPr>
              <a:t>informations</a:t>
            </a:r>
            <a:r>
              <a:rPr lang="fr-FR" sz="2400" dirty="0" smtClean="0">
                <a:latin typeface="Gotham Thin" pitchFamily="2" charset="0"/>
                <a:cs typeface="Gotham Thin" pitchFamily="2" charset="0"/>
              </a:rPr>
              <a:t> que </a:t>
            </a:r>
            <a:r>
              <a:rPr lang="fr-FR" sz="2400" dirty="0">
                <a:latin typeface="Gotham Thin" pitchFamily="2" charset="0"/>
                <a:cs typeface="Gotham Thin" pitchFamily="2" charset="0"/>
              </a:rPr>
              <a:t>l'on trouve sur Internet, la concernant. Cette identité se </a:t>
            </a:r>
            <a:r>
              <a:rPr lang="fr-FR" sz="2400" dirty="0" smtClean="0">
                <a:latin typeface="Gotham Thin" pitchFamily="2" charset="0"/>
                <a:cs typeface="Gotham Thin" pitchFamily="2" charset="0"/>
              </a:rPr>
              <a:t>compose au </a:t>
            </a:r>
            <a:r>
              <a:rPr lang="fr-FR" sz="2400" dirty="0">
                <a:latin typeface="Gotham Thin" pitchFamily="2" charset="0"/>
                <a:cs typeface="Gotham Thin" pitchFamily="2" charset="0"/>
              </a:rPr>
              <a:t>fur et à mesure des navigations sur le Web en laissant des </a:t>
            </a:r>
            <a:r>
              <a:rPr lang="fr-FR" sz="2400" b="1" dirty="0" smtClean="0">
                <a:latin typeface="Gotham Thin" pitchFamily="2" charset="0"/>
                <a:cs typeface="Gotham Thin" pitchFamily="2" charset="0"/>
              </a:rPr>
              <a:t>traces</a:t>
            </a:r>
            <a:r>
              <a:rPr lang="fr-FR" sz="2400" dirty="0" smtClean="0">
                <a:latin typeface="Gotham Thin" pitchFamily="2" charset="0"/>
                <a:cs typeface="Gotham Thin" pitchFamily="2" charset="0"/>
              </a:rPr>
              <a:t> plus </a:t>
            </a:r>
            <a:r>
              <a:rPr lang="fr-FR" sz="2400" dirty="0">
                <a:latin typeface="Gotham Thin" pitchFamily="2" charset="0"/>
                <a:cs typeface="Gotham Thin" pitchFamily="2" charset="0"/>
              </a:rPr>
              <a:t>ou moins </a:t>
            </a:r>
            <a:r>
              <a:rPr lang="fr-FR" sz="2400" b="1" dirty="0">
                <a:latin typeface="Gotham Thin" pitchFamily="2" charset="0"/>
                <a:cs typeface="Gotham Thin" pitchFamily="2" charset="0"/>
              </a:rPr>
              <a:t>visibles</a:t>
            </a:r>
            <a:r>
              <a:rPr lang="fr-FR" sz="2400" dirty="0">
                <a:latin typeface="Gotham Thin" pitchFamily="2" charset="0"/>
                <a:cs typeface="Gotham Thin" pitchFamily="2" charset="0"/>
              </a:rPr>
              <a:t>, </a:t>
            </a:r>
            <a:r>
              <a:rPr lang="fr-FR" sz="2400" b="1" dirty="0">
                <a:latin typeface="Gotham Thin" pitchFamily="2" charset="0"/>
                <a:cs typeface="Gotham Thin" pitchFamily="2" charset="0"/>
              </a:rPr>
              <a:t>indélébiles</a:t>
            </a:r>
            <a:r>
              <a:rPr lang="fr-FR" sz="2400" dirty="0">
                <a:latin typeface="Gotham Thin" pitchFamily="2" charset="0"/>
                <a:cs typeface="Gotham Thin" pitchFamily="2" charset="0"/>
              </a:rPr>
              <a:t>, </a:t>
            </a:r>
            <a:r>
              <a:rPr lang="fr-FR" sz="2400" b="1" dirty="0">
                <a:latin typeface="Gotham Thin" pitchFamily="2" charset="0"/>
                <a:cs typeface="Gotham Thin" pitchFamily="2" charset="0"/>
              </a:rPr>
              <a:t>automatiques</a:t>
            </a:r>
            <a:r>
              <a:rPr lang="fr-FR" sz="2400" dirty="0">
                <a:latin typeface="Gotham Thin" pitchFamily="2" charset="0"/>
                <a:cs typeface="Gotham Thin" pitchFamily="2" charset="0"/>
              </a:rPr>
              <a:t>, </a:t>
            </a:r>
            <a:r>
              <a:rPr lang="fr-FR" sz="2400" b="1" dirty="0">
                <a:latin typeface="Gotham Thin" pitchFamily="2" charset="0"/>
                <a:cs typeface="Gotham Thin" pitchFamily="2" charset="0"/>
              </a:rPr>
              <a:t>volontaires</a:t>
            </a:r>
            <a:r>
              <a:rPr lang="fr-FR" sz="2400" dirty="0">
                <a:latin typeface="Gotham Thin" pitchFamily="2" charset="0"/>
                <a:cs typeface="Gotham Thin" pitchFamily="2" charset="0"/>
              </a:rPr>
              <a:t> </a:t>
            </a:r>
            <a:r>
              <a:rPr lang="fr-FR" sz="2400" dirty="0" smtClean="0">
                <a:latin typeface="Gotham Thin" pitchFamily="2" charset="0"/>
                <a:cs typeface="Gotham Thin" pitchFamily="2" charset="0"/>
              </a:rPr>
              <a:t>ou </a:t>
            </a:r>
            <a:r>
              <a:rPr lang="fr-FR" sz="2400" b="1" dirty="0" smtClean="0">
                <a:latin typeface="Gotham Thin" pitchFamily="2" charset="0"/>
                <a:cs typeface="Gotham Thin" pitchFamily="2" charset="0"/>
              </a:rPr>
              <a:t>involontaires</a:t>
            </a:r>
            <a:r>
              <a:rPr lang="fr-FR" sz="2400" dirty="0" smtClean="0">
                <a:latin typeface="Gotham Thin" pitchFamily="2" charset="0"/>
                <a:cs typeface="Gotham Thin" pitchFamily="2" charset="0"/>
              </a:rPr>
              <a:t> </a:t>
            </a:r>
            <a:r>
              <a:rPr lang="fr-FR" sz="2400" dirty="0">
                <a:latin typeface="Gotham Thin" pitchFamily="2" charset="0"/>
                <a:cs typeface="Gotham Thin" pitchFamily="2" charset="0"/>
              </a:rPr>
              <a:t>qui donnent des renseignements sur les </a:t>
            </a:r>
            <a:r>
              <a:rPr lang="fr-FR" sz="2400" dirty="0" smtClean="0">
                <a:latin typeface="Gotham Thin" pitchFamily="2" charset="0"/>
                <a:cs typeface="Gotham Thin" pitchFamily="2" charset="0"/>
              </a:rPr>
              <a:t>centres d'intérêt</a:t>
            </a:r>
            <a:r>
              <a:rPr lang="fr-FR" sz="2400" dirty="0">
                <a:latin typeface="Gotham Thin" pitchFamily="2" charset="0"/>
                <a:cs typeface="Gotham Thin" pitchFamily="2" charset="0"/>
              </a:rPr>
              <a:t>, les relations, les opinions </a:t>
            </a:r>
            <a:r>
              <a:rPr lang="fr-FR" sz="2400" dirty="0" smtClean="0">
                <a:latin typeface="Gotham Thin" pitchFamily="2" charset="0"/>
                <a:cs typeface="Gotham Thin" pitchFamily="2" charset="0"/>
              </a:rPr>
              <a:t>...</a:t>
            </a:r>
            <a:endParaRPr lang="fr-FR" sz="2400" dirty="0">
              <a:latin typeface="Gotham Thin" pitchFamily="2" charset="0"/>
              <a:cs typeface="Gotham Thi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46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curiteVers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334851" y="-1408"/>
            <a:ext cx="11475076" cy="789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4400" dirty="0" smtClean="0">
                <a:solidFill>
                  <a:srgbClr val="6F4786"/>
                </a:solidFill>
                <a:latin typeface="Gotham Black" pitchFamily="50" charset="0"/>
              </a:rPr>
              <a:t>PROT</a:t>
            </a:r>
            <a:r>
              <a:rPr lang="fr-FR" sz="4400" noProof="1">
                <a:solidFill>
                  <a:srgbClr val="6F4786"/>
                </a:solidFill>
                <a:latin typeface="Gotham Black" pitchFamily="50" charset="0"/>
              </a:rPr>
              <a:t>É</a:t>
            </a:r>
            <a:r>
              <a:rPr lang="fr-FR" sz="4400" dirty="0" smtClean="0">
                <a:solidFill>
                  <a:srgbClr val="6F4786"/>
                </a:solidFill>
                <a:latin typeface="Gotham Black" pitchFamily="50" charset="0"/>
              </a:rPr>
              <a:t>GER SON IDENTIT</a:t>
            </a:r>
            <a:r>
              <a:rPr lang="fr-FR" sz="4400" noProof="1">
                <a:solidFill>
                  <a:srgbClr val="6F4786"/>
                </a:solidFill>
                <a:latin typeface="Gotham Black" pitchFamily="50" charset="0"/>
              </a:rPr>
              <a:t>É</a:t>
            </a:r>
            <a:r>
              <a:rPr lang="fr-FR" sz="4400" dirty="0" smtClean="0">
                <a:solidFill>
                  <a:srgbClr val="6F4786"/>
                </a:solidFill>
                <a:latin typeface="Gotham Black" pitchFamily="50" charset="0"/>
              </a:rPr>
              <a:t> NUM</a:t>
            </a:r>
            <a:r>
              <a:rPr lang="fr-FR" sz="4400" noProof="1">
                <a:solidFill>
                  <a:srgbClr val="6F4786"/>
                </a:solidFill>
                <a:latin typeface="Gotham Black" pitchFamily="50" charset="0"/>
              </a:rPr>
              <a:t>É</a:t>
            </a:r>
            <a:r>
              <a:rPr lang="fr-FR" sz="4400" dirty="0" smtClean="0">
                <a:solidFill>
                  <a:srgbClr val="6F4786"/>
                </a:solidFill>
                <a:latin typeface="Gotham Black" pitchFamily="50" charset="0"/>
              </a:rPr>
              <a:t>RIQUE</a:t>
            </a:r>
            <a:endParaRPr kumimoji="0" lang="fr-F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Picture 4" descr="Carte D'identité Icons gratuit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1" b="11151"/>
          <a:stretch/>
        </p:blipFill>
        <p:spPr bwMode="auto">
          <a:xfrm>
            <a:off x="5585931" y="5984299"/>
            <a:ext cx="972915" cy="762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833" y="776775"/>
            <a:ext cx="7074075" cy="5248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7" name="Picture 3" descr="thumb image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51" y="5697470"/>
            <a:ext cx="1375652" cy="116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24188" y="6101645"/>
            <a:ext cx="647639" cy="756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132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curiteVers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34851" y="-1408"/>
            <a:ext cx="11475076" cy="1235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4400" dirty="0" smtClean="0">
                <a:solidFill>
                  <a:srgbClr val="6F4786"/>
                </a:solidFill>
                <a:latin typeface="Gotham Black" pitchFamily="50" charset="0"/>
              </a:rPr>
              <a:t>PROT</a:t>
            </a:r>
            <a:r>
              <a:rPr lang="fr-FR" sz="4400" noProof="1">
                <a:solidFill>
                  <a:srgbClr val="6F4786"/>
                </a:solidFill>
                <a:latin typeface="Gotham Black" pitchFamily="50" charset="0"/>
              </a:rPr>
              <a:t>É</a:t>
            </a:r>
            <a:r>
              <a:rPr lang="fr-FR" sz="4400" dirty="0" smtClean="0">
                <a:solidFill>
                  <a:srgbClr val="6F4786"/>
                </a:solidFill>
                <a:latin typeface="Gotham Black" pitchFamily="50" charset="0"/>
              </a:rPr>
              <a:t>GER SON IDENTIT</a:t>
            </a:r>
            <a:r>
              <a:rPr lang="fr-FR" sz="4400" noProof="1">
                <a:solidFill>
                  <a:srgbClr val="6F4786"/>
                </a:solidFill>
                <a:latin typeface="Gotham Black" pitchFamily="50" charset="0"/>
              </a:rPr>
              <a:t>É</a:t>
            </a:r>
            <a:r>
              <a:rPr lang="fr-FR" sz="4400" dirty="0" smtClean="0">
                <a:solidFill>
                  <a:srgbClr val="6F4786"/>
                </a:solidFill>
                <a:latin typeface="Gotham Black" pitchFamily="50" charset="0"/>
              </a:rPr>
              <a:t> NUM</a:t>
            </a:r>
            <a:r>
              <a:rPr lang="fr-FR" sz="4400" noProof="1">
                <a:solidFill>
                  <a:srgbClr val="6F4786"/>
                </a:solidFill>
                <a:latin typeface="Gotham Black" pitchFamily="50" charset="0"/>
              </a:rPr>
              <a:t>É</a:t>
            </a:r>
            <a:r>
              <a:rPr lang="fr-FR" sz="4400" dirty="0" smtClean="0">
                <a:solidFill>
                  <a:srgbClr val="6F4786"/>
                </a:solidFill>
                <a:latin typeface="Gotham Black" pitchFamily="50" charset="0"/>
              </a:rPr>
              <a:t>RIQUE</a:t>
            </a:r>
            <a:endParaRPr kumimoji="0" lang="fr-F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Picture 3" descr="thumb imag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51" y="5697470"/>
            <a:ext cx="1375652" cy="116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24188" y="6101645"/>
            <a:ext cx="647639" cy="756355"/>
          </a:xfrm>
          <a:prstGeom prst="rect">
            <a:avLst/>
          </a:prstGeom>
        </p:spPr>
      </p:pic>
      <p:pic>
        <p:nvPicPr>
          <p:cNvPr id="12" name="Picture 4" descr="Carte D'identité Icons gratuit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1" b="11151"/>
          <a:stretch/>
        </p:blipFill>
        <p:spPr bwMode="auto">
          <a:xfrm>
            <a:off x="5585931" y="5896698"/>
            <a:ext cx="972915" cy="762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2247900" y="880989"/>
            <a:ext cx="8382000" cy="696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6F4786"/>
                </a:solidFill>
                <a:effectLst/>
                <a:latin typeface="Gotham Bold" pitchFamily="50" charset="0"/>
                <a:cs typeface="Gotham Bold" pitchFamily="50" charset="0"/>
              </a:rPr>
              <a:t>LES TRACES QUE</a:t>
            </a:r>
            <a:r>
              <a:rPr kumimoji="0" lang="fr-FR" sz="2400" b="0" i="0" u="none" strike="noStrike" cap="none" normalizeH="0" dirty="0" smtClean="0">
                <a:ln>
                  <a:noFill/>
                </a:ln>
                <a:solidFill>
                  <a:srgbClr val="6F4786"/>
                </a:solidFill>
                <a:effectLst/>
                <a:latin typeface="Gotham Bold" pitchFamily="50" charset="0"/>
                <a:cs typeface="Gotham Bold" pitchFamily="50" charset="0"/>
              </a:rPr>
              <a:t> NOUS LAISSONS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otham Bold" pitchFamily="50" charset="0"/>
              <a:cs typeface="Gotham Bold" pitchFamily="50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66750" y="1733550"/>
            <a:ext cx="10858500" cy="4181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dirty="0">
                <a:latin typeface="Gotham Medium" pitchFamily="50" charset="0"/>
                <a:cs typeface="Gotham Medium" pitchFamily="50" charset="0"/>
              </a:rPr>
              <a:t>TRACES AUTOMATIQUES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latin typeface="Gotham Thin" pitchFamily="2" charset="0"/>
                <a:cs typeface="Gotham Thin" pitchFamily="2" charset="0"/>
              </a:rPr>
              <a:t>Adresse IP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latin typeface="Gotham Thin" pitchFamily="2" charset="0"/>
                <a:cs typeface="Gotham Thin" pitchFamily="2" charset="0"/>
              </a:rPr>
              <a:t>Cookies</a:t>
            </a:r>
          </a:p>
          <a:p>
            <a:pPr algn="ctr">
              <a:lnSpc>
                <a:spcPct val="150000"/>
              </a:lnSpc>
            </a:pPr>
            <a:r>
              <a:rPr lang="fr-FR" sz="2000" dirty="0">
                <a:latin typeface="Gotham Medium" pitchFamily="50" charset="0"/>
                <a:cs typeface="Gotham Medium" pitchFamily="50" charset="0"/>
              </a:rPr>
              <a:t>TRACES VOLONTAIRES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latin typeface="Gotham Thin" pitchFamily="2" charset="0"/>
                <a:cs typeface="Gotham Thin" pitchFamily="2" charset="0"/>
              </a:rPr>
              <a:t>Communication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latin typeface="Gotham Thin" pitchFamily="2" charset="0"/>
                <a:cs typeface="Gotham Thin" pitchFamily="2" charset="0"/>
              </a:rPr>
              <a:t>Partage d’opinions, partage de photos, commentaire </a:t>
            </a:r>
            <a:r>
              <a:rPr lang="fr-FR" sz="2000" dirty="0" smtClean="0">
                <a:latin typeface="Gotham Thin" pitchFamily="2" charset="0"/>
                <a:cs typeface="Gotham Thin" pitchFamily="2" charset="0"/>
              </a:rPr>
              <a:t>sur achat</a:t>
            </a:r>
            <a:endParaRPr lang="fr-FR" sz="2000" dirty="0">
              <a:latin typeface="Gotham Thin" pitchFamily="2" charset="0"/>
              <a:cs typeface="Gotham Thin" pitchFamily="2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latin typeface="Gotham Thin" pitchFamily="2" charset="0"/>
                <a:cs typeface="Gotham Thin" pitchFamily="2" charset="0"/>
              </a:rPr>
              <a:t>Inscription à des services en ligne</a:t>
            </a:r>
          </a:p>
          <a:p>
            <a:pPr algn="ctr">
              <a:lnSpc>
                <a:spcPct val="150000"/>
              </a:lnSpc>
            </a:pPr>
            <a:r>
              <a:rPr lang="fr-FR" sz="2000" dirty="0">
                <a:latin typeface="Gotham Medium" pitchFamily="50" charset="0"/>
                <a:cs typeface="Gotham Medium" pitchFamily="50" charset="0"/>
              </a:rPr>
              <a:t>TRACES INVOLONTAIRES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latin typeface="Gotham Thin" pitchFamily="2" charset="0"/>
                <a:cs typeface="Gotham Thin" pitchFamily="2" charset="0"/>
              </a:rPr>
              <a:t>Partage de photos sur lesquelles vous figurez</a:t>
            </a:r>
          </a:p>
        </p:txBody>
      </p:sp>
    </p:spTree>
    <p:extLst>
      <p:ext uri="{BB962C8B-B14F-4D97-AF65-F5344CB8AC3E}">
        <p14:creationId xmlns:p14="http://schemas.microsoft.com/office/powerpoint/2010/main" val="3568859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curiteVers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34851" y="-1408"/>
            <a:ext cx="11475076" cy="1235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4400" dirty="0" smtClean="0">
                <a:solidFill>
                  <a:srgbClr val="6F4786"/>
                </a:solidFill>
                <a:latin typeface="Gotham Black" pitchFamily="50" charset="0"/>
              </a:rPr>
              <a:t>PROT</a:t>
            </a:r>
            <a:r>
              <a:rPr lang="fr-FR" sz="4400" noProof="1">
                <a:solidFill>
                  <a:srgbClr val="6F4786"/>
                </a:solidFill>
                <a:latin typeface="Gotham Black" pitchFamily="50" charset="0"/>
              </a:rPr>
              <a:t>É</a:t>
            </a:r>
            <a:r>
              <a:rPr lang="fr-FR" sz="4400" dirty="0" smtClean="0">
                <a:solidFill>
                  <a:srgbClr val="6F4786"/>
                </a:solidFill>
                <a:latin typeface="Gotham Black" pitchFamily="50" charset="0"/>
              </a:rPr>
              <a:t>GER SON IDENTIT</a:t>
            </a:r>
            <a:r>
              <a:rPr lang="fr-FR" sz="4400" noProof="1">
                <a:solidFill>
                  <a:srgbClr val="6F4786"/>
                </a:solidFill>
                <a:latin typeface="Gotham Black" pitchFamily="50" charset="0"/>
              </a:rPr>
              <a:t>É</a:t>
            </a:r>
            <a:r>
              <a:rPr lang="fr-FR" sz="4400" dirty="0" smtClean="0">
                <a:solidFill>
                  <a:srgbClr val="6F4786"/>
                </a:solidFill>
                <a:latin typeface="Gotham Black" pitchFamily="50" charset="0"/>
              </a:rPr>
              <a:t> NUM</a:t>
            </a:r>
            <a:r>
              <a:rPr lang="fr-FR" sz="4400" noProof="1">
                <a:solidFill>
                  <a:srgbClr val="6F4786"/>
                </a:solidFill>
                <a:latin typeface="Gotham Black" pitchFamily="50" charset="0"/>
              </a:rPr>
              <a:t>É</a:t>
            </a:r>
            <a:r>
              <a:rPr lang="fr-FR" sz="4400" dirty="0" smtClean="0">
                <a:solidFill>
                  <a:srgbClr val="6F4786"/>
                </a:solidFill>
                <a:latin typeface="Gotham Black" pitchFamily="50" charset="0"/>
              </a:rPr>
              <a:t>RIQUE</a:t>
            </a:r>
            <a:endParaRPr kumimoji="0" lang="fr-F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Image 2">
            <a:hlinkClick r:id="rId3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8" t="9645" r="9466" b="9290"/>
          <a:stretch/>
        </p:blipFill>
        <p:spPr>
          <a:xfrm>
            <a:off x="2315540" y="2219983"/>
            <a:ext cx="2296160" cy="231648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142391" y="4602503"/>
            <a:ext cx="283506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latin typeface="Gotham Thin" pitchFamily="2" charset="0"/>
                <a:cs typeface="Gotham Thin" pitchFamily="2" charset="0"/>
              </a:rPr>
              <a:t>Toute ma vie sur Internet </a:t>
            </a:r>
            <a:r>
              <a:rPr lang="fr-FR" sz="1400" i="1" dirty="0" smtClean="0">
                <a:latin typeface="Gotham Thin" pitchFamily="2" charset="0"/>
                <a:cs typeface="Gotham Thin" pitchFamily="2" charset="0"/>
              </a:rPr>
              <a:t> Envoyé Spécial</a:t>
            </a:r>
          </a:p>
          <a:p>
            <a:pPr algn="ctr"/>
            <a:r>
              <a:rPr lang="fr-FR" sz="1400" dirty="0">
                <a:latin typeface="Gotham Thin" pitchFamily="2" charset="0"/>
                <a:cs typeface="Gotham Thin" pitchFamily="2" charset="0"/>
                <a:hlinkClick r:id="rId3"/>
              </a:rPr>
              <a:t>https://</a:t>
            </a:r>
            <a:r>
              <a:rPr lang="fr-FR" sz="1400" dirty="0" smtClean="0">
                <a:latin typeface="Gotham Thin" pitchFamily="2" charset="0"/>
                <a:cs typeface="Gotham Thin" pitchFamily="2" charset="0"/>
                <a:hlinkClick r:id="rId3"/>
              </a:rPr>
              <a:t>youtu.be/Jrla7OZcyNQ</a:t>
            </a:r>
            <a:r>
              <a:rPr lang="fr-FR" sz="1400" dirty="0" smtClean="0">
                <a:latin typeface="Gotham Thin" pitchFamily="2" charset="0"/>
                <a:cs typeface="Gotham Thin" pitchFamily="2" charset="0"/>
              </a:rPr>
              <a:t> </a:t>
            </a:r>
            <a:endParaRPr lang="fr-FR" sz="1400" dirty="0">
              <a:latin typeface="Gotham Thin" pitchFamily="2" charset="0"/>
              <a:cs typeface="Gotham Thin" pitchFamily="2" charset="0"/>
            </a:endParaRPr>
          </a:p>
        </p:txBody>
      </p:sp>
      <p:pic>
        <p:nvPicPr>
          <p:cNvPr id="5" name="Image 4">
            <a:hlinkClick r:id="rId5"/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2" t="10987" r="9822" b="10080"/>
          <a:stretch/>
        </p:blipFill>
        <p:spPr>
          <a:xfrm>
            <a:off x="7603209" y="2219983"/>
            <a:ext cx="2296160" cy="2255520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6820460" y="4518843"/>
            <a:ext cx="32617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latin typeface="Gotham Thin" pitchFamily="2" charset="0"/>
                <a:cs typeface="Gotham Thin" pitchFamily="2" charset="0"/>
              </a:rPr>
              <a:t>Protéger son identité numérique</a:t>
            </a:r>
            <a:endParaRPr lang="fr-FR" sz="1400" i="1" dirty="0" smtClean="0">
              <a:latin typeface="Gotham Thin" pitchFamily="2" charset="0"/>
              <a:cs typeface="Gotham Thin" pitchFamily="2" charset="0"/>
            </a:endParaRPr>
          </a:p>
          <a:p>
            <a:pPr algn="ctr"/>
            <a:r>
              <a:rPr lang="fr-FR" sz="1400" dirty="0">
                <a:latin typeface="Gotham Thin" pitchFamily="2" charset="0"/>
                <a:cs typeface="Gotham Thin" pitchFamily="2" charset="0"/>
                <a:hlinkClick r:id="rId5"/>
              </a:rPr>
              <a:t>https://</a:t>
            </a:r>
            <a:r>
              <a:rPr lang="fr-FR" sz="1400" dirty="0" smtClean="0">
                <a:latin typeface="Gotham Thin" pitchFamily="2" charset="0"/>
                <a:cs typeface="Gotham Thin" pitchFamily="2" charset="0"/>
                <a:hlinkClick r:id="rId5"/>
              </a:rPr>
              <a:t>youtu.be/pmjopFa0hkA</a:t>
            </a:r>
            <a:r>
              <a:rPr lang="fr-FR" sz="1400" dirty="0" smtClean="0">
                <a:latin typeface="Gotham Thin" pitchFamily="2" charset="0"/>
                <a:cs typeface="Gotham Thin" pitchFamily="2" charset="0"/>
              </a:rPr>
              <a:t> </a:t>
            </a:r>
            <a:endParaRPr lang="fr-FR" sz="1400" dirty="0">
              <a:latin typeface="Gotham Thin" pitchFamily="2" charset="0"/>
              <a:cs typeface="Gotham Thin" pitchFamily="2" charset="0"/>
            </a:endParaRPr>
          </a:p>
        </p:txBody>
      </p:sp>
      <p:pic>
        <p:nvPicPr>
          <p:cNvPr id="10" name="Picture 3" descr="thumb image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51" y="5697470"/>
            <a:ext cx="1375652" cy="116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24188" y="6101645"/>
            <a:ext cx="647639" cy="756355"/>
          </a:xfrm>
          <a:prstGeom prst="rect">
            <a:avLst/>
          </a:prstGeom>
        </p:spPr>
      </p:pic>
      <p:pic>
        <p:nvPicPr>
          <p:cNvPr id="12" name="Picture 4" descr="Carte D'identité Icons gratuit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1" b="11151"/>
          <a:stretch/>
        </p:blipFill>
        <p:spPr bwMode="auto">
          <a:xfrm>
            <a:off x="5609542" y="5981646"/>
            <a:ext cx="972915" cy="762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1562100" y="880989"/>
            <a:ext cx="8820150" cy="696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6F4786"/>
                </a:solidFill>
                <a:effectLst/>
                <a:latin typeface="Gotham Bold" pitchFamily="50" charset="0"/>
                <a:cs typeface="Gotham Bold" pitchFamily="50" charset="0"/>
              </a:rPr>
              <a:t>PROCHE DE NOUS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otham Bold" pitchFamily="50" charset="0"/>
              <a:cs typeface="Gotham 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5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curiteVers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695750" y="1606834"/>
            <a:ext cx="10752257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400" kern="1400" dirty="0" smtClean="0">
                <a:solidFill>
                  <a:srgbClr val="6F4786"/>
                </a:solidFill>
                <a:latin typeface="Gotham Thin" pitchFamily="2" charset="0"/>
                <a:cs typeface="Gotham Thin" pitchFamily="2" charset="0"/>
              </a:rPr>
              <a:t>Activer </a:t>
            </a:r>
            <a:r>
              <a:rPr lang="fr-FR" sz="2400" kern="1400" dirty="0">
                <a:solidFill>
                  <a:srgbClr val="6F4786"/>
                </a:solidFill>
                <a:latin typeface="Gotham Thin" pitchFamily="2" charset="0"/>
                <a:cs typeface="Gotham Thin" pitchFamily="2" charset="0"/>
              </a:rPr>
              <a:t>le </a:t>
            </a:r>
            <a:r>
              <a:rPr lang="fr-FR" sz="2400" kern="1400" dirty="0">
                <a:solidFill>
                  <a:srgbClr val="6F4786"/>
                </a:solidFill>
                <a:latin typeface="Gotham Medium" pitchFamily="50" charset="0"/>
                <a:cs typeface="Gotham Medium" pitchFamily="50" charset="0"/>
              </a:rPr>
              <a:t>pare-feu</a:t>
            </a:r>
            <a:r>
              <a:rPr lang="fr-FR" sz="2400" kern="1400" dirty="0">
                <a:solidFill>
                  <a:srgbClr val="6F4786"/>
                </a:solidFill>
                <a:latin typeface="Gotham Thin" pitchFamily="2" charset="0"/>
                <a:cs typeface="Gotham Thin" pitchFamily="2" charset="0"/>
              </a:rPr>
              <a:t>, </a:t>
            </a:r>
            <a:r>
              <a:rPr lang="fr-FR" sz="2400" kern="1400" dirty="0" smtClean="0">
                <a:solidFill>
                  <a:srgbClr val="6F4786"/>
                </a:solidFill>
                <a:latin typeface="Gotham Thin" pitchFamily="2" charset="0"/>
                <a:cs typeface="Gotham Thin" pitchFamily="2" charset="0"/>
              </a:rPr>
              <a:t>l’</a:t>
            </a:r>
            <a:r>
              <a:rPr lang="fr-FR" sz="2400" kern="1400" dirty="0" smtClean="0">
                <a:solidFill>
                  <a:srgbClr val="6F4786"/>
                </a:solidFill>
                <a:latin typeface="Gotham Medium" pitchFamily="50" charset="0"/>
                <a:cs typeface="Gotham Medium" pitchFamily="50" charset="0"/>
              </a:rPr>
              <a:t>antivirus</a:t>
            </a:r>
            <a:r>
              <a:rPr lang="fr-FR" sz="2400" kern="1400" dirty="0" smtClean="0">
                <a:solidFill>
                  <a:srgbClr val="6F4786"/>
                </a:solidFill>
                <a:latin typeface="Gotham Thin" pitchFamily="2" charset="0"/>
                <a:cs typeface="Gotham Thin" pitchFamily="2" charset="0"/>
              </a:rPr>
              <a:t> </a:t>
            </a:r>
            <a:r>
              <a:rPr lang="fr-FR" sz="2400" kern="1400" dirty="0">
                <a:solidFill>
                  <a:srgbClr val="6F4786"/>
                </a:solidFill>
                <a:latin typeface="Gotham Thin" pitchFamily="2" charset="0"/>
                <a:cs typeface="Gotham Thin" pitchFamily="2" charset="0"/>
              </a:rPr>
              <a:t>et un </a:t>
            </a:r>
            <a:r>
              <a:rPr lang="fr-FR" sz="2400" kern="1400" dirty="0" smtClean="0">
                <a:solidFill>
                  <a:srgbClr val="6F4786"/>
                </a:solidFill>
                <a:latin typeface="Gotham Medium" pitchFamily="50" charset="0"/>
                <a:cs typeface="Gotham Medium" pitchFamily="50" charset="0"/>
              </a:rPr>
              <a:t>antimalware</a:t>
            </a:r>
            <a:endParaRPr lang="fr-FR" sz="2400" kern="1400" dirty="0">
              <a:solidFill>
                <a:srgbClr val="6F4786"/>
              </a:solidFill>
              <a:latin typeface="Gotham Medium" pitchFamily="50" charset="0"/>
              <a:cs typeface="Gotham Medium" pitchFamily="50" charset="0"/>
            </a:endParaRPr>
          </a:p>
          <a:p>
            <a:pPr marL="457200" indent="-457200" algn="just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400" kern="1400" dirty="0" smtClean="0">
                <a:solidFill>
                  <a:srgbClr val="6F4786"/>
                </a:solidFill>
                <a:latin typeface="Gotham Medium" pitchFamily="50" charset="0"/>
                <a:cs typeface="Gotham Medium" pitchFamily="50" charset="0"/>
              </a:rPr>
              <a:t>Nettoyer</a:t>
            </a:r>
            <a:r>
              <a:rPr lang="fr-FR" sz="2400" kern="1400" dirty="0" smtClean="0">
                <a:solidFill>
                  <a:srgbClr val="6F4786"/>
                </a:solidFill>
                <a:latin typeface="Gotham Thin" pitchFamily="2" charset="0"/>
                <a:cs typeface="Gotham Thin" pitchFamily="2" charset="0"/>
              </a:rPr>
              <a:t> </a:t>
            </a:r>
            <a:r>
              <a:rPr lang="fr-FR" sz="2400" kern="1400" dirty="0">
                <a:solidFill>
                  <a:srgbClr val="6F4786"/>
                </a:solidFill>
                <a:latin typeface="Gotham Thin" pitchFamily="2" charset="0"/>
                <a:cs typeface="Gotham Thin" pitchFamily="2" charset="0"/>
              </a:rPr>
              <a:t>le système</a:t>
            </a:r>
          </a:p>
          <a:p>
            <a:pPr marL="457200" indent="-457200" algn="just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400" kern="1400" dirty="0" smtClean="0">
                <a:solidFill>
                  <a:srgbClr val="6F4786"/>
                </a:solidFill>
                <a:latin typeface="Gotham Thin" pitchFamily="2" charset="0"/>
                <a:cs typeface="Gotham Thin" pitchFamily="2" charset="0"/>
              </a:rPr>
              <a:t>Créer </a:t>
            </a:r>
            <a:r>
              <a:rPr lang="fr-FR" sz="2400" kern="1400" dirty="0">
                <a:solidFill>
                  <a:srgbClr val="6F4786"/>
                </a:solidFill>
                <a:latin typeface="Gotham Thin" pitchFamily="2" charset="0"/>
                <a:cs typeface="Gotham Thin" pitchFamily="2" charset="0"/>
              </a:rPr>
              <a:t>des </a:t>
            </a:r>
            <a:r>
              <a:rPr lang="fr-FR" sz="2400" kern="1400" dirty="0">
                <a:solidFill>
                  <a:srgbClr val="6F4786"/>
                </a:solidFill>
                <a:latin typeface="Gotham Medium" pitchFamily="50" charset="0"/>
                <a:cs typeface="Gotham Medium" pitchFamily="50" charset="0"/>
              </a:rPr>
              <a:t>points de restauration</a:t>
            </a:r>
          </a:p>
          <a:p>
            <a:pPr marL="457200" indent="-457200" algn="just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400" kern="1400" dirty="0" smtClean="0">
                <a:solidFill>
                  <a:srgbClr val="6F4786"/>
                </a:solidFill>
                <a:latin typeface="Gotham Thin" pitchFamily="2" charset="0"/>
                <a:cs typeface="Gotham Thin" pitchFamily="2" charset="0"/>
              </a:rPr>
              <a:t>Installer </a:t>
            </a:r>
            <a:r>
              <a:rPr lang="fr-FR" sz="2400" kern="1400" dirty="0">
                <a:solidFill>
                  <a:srgbClr val="6F4786"/>
                </a:solidFill>
                <a:latin typeface="Gotham Thin" pitchFamily="2" charset="0"/>
                <a:cs typeface="Gotham Thin" pitchFamily="2" charset="0"/>
              </a:rPr>
              <a:t>un logiciel de </a:t>
            </a:r>
            <a:r>
              <a:rPr lang="fr-FR" sz="2400" kern="1400" dirty="0">
                <a:solidFill>
                  <a:srgbClr val="6F4786"/>
                </a:solidFill>
                <a:latin typeface="Gotham Medium" pitchFamily="50" charset="0"/>
                <a:cs typeface="Gotham Medium" pitchFamily="50" charset="0"/>
              </a:rPr>
              <a:t>cryptage</a:t>
            </a:r>
          </a:p>
          <a:p>
            <a:pPr marL="457200" indent="-457200" algn="just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400" kern="1400" dirty="0" smtClean="0">
                <a:solidFill>
                  <a:srgbClr val="6F4786"/>
                </a:solidFill>
                <a:latin typeface="Gotham Medium" pitchFamily="50" charset="0"/>
                <a:cs typeface="Gotham Medium" pitchFamily="50" charset="0"/>
              </a:rPr>
              <a:t>Mettre </a:t>
            </a:r>
            <a:r>
              <a:rPr lang="fr-FR" sz="2400" kern="1400" dirty="0">
                <a:solidFill>
                  <a:srgbClr val="6F4786"/>
                </a:solidFill>
                <a:latin typeface="Gotham Medium" pitchFamily="50" charset="0"/>
                <a:cs typeface="Gotham Medium" pitchFamily="50" charset="0"/>
              </a:rPr>
              <a:t>à jour </a:t>
            </a:r>
            <a:r>
              <a:rPr lang="fr-FR" sz="2400" kern="1400" dirty="0">
                <a:solidFill>
                  <a:srgbClr val="6F4786"/>
                </a:solidFill>
                <a:latin typeface="Gotham Thin" pitchFamily="2" charset="0"/>
                <a:cs typeface="Gotham Thin" pitchFamily="2" charset="0"/>
              </a:rPr>
              <a:t>le système d’exploitation</a:t>
            </a:r>
          </a:p>
          <a:p>
            <a:pPr marL="457200" indent="-457200" algn="just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400" kern="1400" dirty="0" smtClean="0">
                <a:solidFill>
                  <a:srgbClr val="6F4786"/>
                </a:solidFill>
                <a:latin typeface="Gotham Thin" pitchFamily="2" charset="0"/>
                <a:cs typeface="Gotham Thin" pitchFamily="2" charset="0"/>
              </a:rPr>
              <a:t>Utiliser </a:t>
            </a:r>
            <a:r>
              <a:rPr lang="fr-FR" sz="2400" kern="1400" dirty="0">
                <a:solidFill>
                  <a:srgbClr val="6F4786"/>
                </a:solidFill>
                <a:latin typeface="Gotham Thin" pitchFamily="2" charset="0"/>
                <a:cs typeface="Gotham Thin" pitchFamily="2" charset="0"/>
              </a:rPr>
              <a:t>un </a:t>
            </a:r>
            <a:r>
              <a:rPr lang="fr-FR" sz="2400" kern="1400" dirty="0">
                <a:solidFill>
                  <a:srgbClr val="6F4786"/>
                </a:solidFill>
                <a:latin typeface="Gotham Medium" pitchFamily="50" charset="0"/>
                <a:cs typeface="Gotham Medium" pitchFamily="50" charset="0"/>
              </a:rPr>
              <a:t>VPN</a:t>
            </a:r>
          </a:p>
          <a:p>
            <a:pPr marL="457200" indent="-457200" algn="just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400" kern="1400" dirty="0" smtClean="0">
                <a:solidFill>
                  <a:srgbClr val="6F4786"/>
                </a:solidFill>
                <a:latin typeface="Gotham Thin" pitchFamily="2" charset="0"/>
                <a:cs typeface="Gotham Thin" pitchFamily="2" charset="0"/>
              </a:rPr>
              <a:t>Utiliser </a:t>
            </a:r>
            <a:r>
              <a:rPr lang="fr-FR" sz="2400" kern="1400" dirty="0">
                <a:solidFill>
                  <a:srgbClr val="6F4786"/>
                </a:solidFill>
                <a:latin typeface="Gotham Thin" pitchFamily="2" charset="0"/>
                <a:cs typeface="Gotham Thin" pitchFamily="2" charset="0"/>
              </a:rPr>
              <a:t>un système d’exploitation plus stable et sécurisé (</a:t>
            </a:r>
            <a:r>
              <a:rPr lang="fr-FR" sz="2400" kern="1400" dirty="0">
                <a:solidFill>
                  <a:srgbClr val="6F4786"/>
                </a:solidFill>
                <a:latin typeface="Gotham Medium" pitchFamily="50" charset="0"/>
                <a:cs typeface="Gotham Medium" pitchFamily="50" charset="0"/>
              </a:rPr>
              <a:t>Linux</a:t>
            </a:r>
            <a:r>
              <a:rPr lang="fr-FR" sz="2400" kern="1400" dirty="0">
                <a:solidFill>
                  <a:srgbClr val="6F4786"/>
                </a:solidFill>
                <a:latin typeface="Gotham Thin" pitchFamily="2" charset="0"/>
                <a:cs typeface="Gotham Thin" pitchFamily="2" charset="0"/>
              </a:rPr>
              <a:t>)</a:t>
            </a:r>
            <a:endParaRPr lang="fr-FR" sz="1600" kern="1400" dirty="0">
              <a:ln>
                <a:noFill/>
              </a:ln>
              <a:solidFill>
                <a:srgbClr val="000000"/>
              </a:solidFill>
              <a:effectLst/>
              <a:latin typeface="Gotham Thin" pitchFamily="2" charset="0"/>
              <a:cs typeface="Gotham Thin" pitchFamily="2" charset="0"/>
            </a:endParaRPr>
          </a:p>
        </p:txBody>
      </p:sp>
      <p:pic>
        <p:nvPicPr>
          <p:cNvPr id="7" name="Picture 3" descr="thumb imag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51" y="5697470"/>
            <a:ext cx="1375652" cy="116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24188" y="6101645"/>
            <a:ext cx="647639" cy="756355"/>
          </a:xfrm>
          <a:prstGeom prst="rect">
            <a:avLst/>
          </a:prstGeom>
        </p:spPr>
      </p:pic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334851" y="-1408"/>
            <a:ext cx="11475076" cy="789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4400" dirty="0" smtClean="0">
                <a:solidFill>
                  <a:srgbClr val="6F4786"/>
                </a:solidFill>
                <a:latin typeface="Gotham Black" pitchFamily="50" charset="0"/>
              </a:rPr>
              <a:t>PROT</a:t>
            </a:r>
            <a:r>
              <a:rPr lang="fr-FR" sz="4400" noProof="1">
                <a:solidFill>
                  <a:srgbClr val="6F4786"/>
                </a:solidFill>
                <a:latin typeface="Gotham Black" pitchFamily="50" charset="0"/>
              </a:rPr>
              <a:t>É</a:t>
            </a:r>
            <a:r>
              <a:rPr lang="fr-FR" sz="4400" dirty="0" smtClean="0">
                <a:solidFill>
                  <a:srgbClr val="6F4786"/>
                </a:solidFill>
                <a:latin typeface="Gotham Black" pitchFamily="50" charset="0"/>
              </a:rPr>
              <a:t>GER SON IDENTIT</a:t>
            </a:r>
            <a:r>
              <a:rPr lang="fr-FR" sz="4400" noProof="1">
                <a:solidFill>
                  <a:srgbClr val="6F4786"/>
                </a:solidFill>
                <a:latin typeface="Gotham Black" pitchFamily="50" charset="0"/>
              </a:rPr>
              <a:t>É</a:t>
            </a:r>
            <a:r>
              <a:rPr lang="fr-FR" sz="4400" dirty="0" smtClean="0">
                <a:solidFill>
                  <a:srgbClr val="6F4786"/>
                </a:solidFill>
                <a:latin typeface="Gotham Black" pitchFamily="50" charset="0"/>
              </a:rPr>
              <a:t> NUM</a:t>
            </a:r>
            <a:r>
              <a:rPr lang="fr-FR" sz="4400" noProof="1">
                <a:solidFill>
                  <a:srgbClr val="6F4786"/>
                </a:solidFill>
                <a:latin typeface="Gotham Black" pitchFamily="50" charset="0"/>
              </a:rPr>
              <a:t>É</a:t>
            </a:r>
            <a:r>
              <a:rPr lang="fr-FR" sz="4400" dirty="0" smtClean="0">
                <a:solidFill>
                  <a:srgbClr val="6F4786"/>
                </a:solidFill>
                <a:latin typeface="Gotham Black" pitchFamily="50" charset="0"/>
              </a:rPr>
              <a:t>RIQUE</a:t>
            </a:r>
            <a:endParaRPr kumimoji="0" lang="fr-F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2" name="Picture 4" descr="Carte D'identité Icons gratuit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1" b="11151"/>
          <a:stretch/>
        </p:blipFill>
        <p:spPr bwMode="auto">
          <a:xfrm>
            <a:off x="5609542" y="5981646"/>
            <a:ext cx="972915" cy="762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371931" y="880989"/>
            <a:ext cx="11399896" cy="696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fr-FR" sz="2400" kern="1400" dirty="0">
                <a:latin typeface="Gotham Bold" pitchFamily="50" charset="0"/>
                <a:cs typeface="Gotham Bold" pitchFamily="50" charset="0"/>
              </a:rPr>
              <a:t>LES BONS </a:t>
            </a:r>
            <a:r>
              <a:rPr lang="fr-FR" sz="2400" kern="1400" dirty="0" smtClean="0">
                <a:latin typeface="Gotham Bold" pitchFamily="50" charset="0"/>
                <a:cs typeface="Gotham Bold" pitchFamily="50" charset="0"/>
              </a:rPr>
              <a:t>R</a:t>
            </a:r>
            <a:r>
              <a:rPr lang="fr-FR" sz="2400" kern="1400" dirty="0">
                <a:latin typeface="Gotham Bold" pitchFamily="50" charset="0"/>
                <a:cs typeface="Gotham Bold" pitchFamily="50" charset="0"/>
              </a:rPr>
              <a:t>É</a:t>
            </a:r>
            <a:r>
              <a:rPr lang="fr-FR" sz="2400" kern="1400" dirty="0" smtClean="0">
                <a:latin typeface="Gotham Bold" pitchFamily="50" charset="0"/>
                <a:cs typeface="Gotham Bold" pitchFamily="50" charset="0"/>
              </a:rPr>
              <a:t>FLEXES </a:t>
            </a:r>
            <a:r>
              <a:rPr lang="fr-FR" sz="2400" kern="1400" dirty="0">
                <a:latin typeface="Gotham Bold" pitchFamily="50" charset="0"/>
                <a:cs typeface="Gotham Bold" pitchFamily="50" charset="0"/>
              </a:rPr>
              <a:t>– </a:t>
            </a:r>
            <a:r>
              <a:rPr lang="fr-FR" sz="2400" kern="1400" dirty="0">
                <a:solidFill>
                  <a:srgbClr val="6F4786"/>
                </a:solidFill>
                <a:latin typeface="Gotham Bold" pitchFamily="50" charset="0"/>
                <a:cs typeface="Gotham Bold" pitchFamily="50" charset="0"/>
              </a:rPr>
              <a:t>SYSTÈME ET </a:t>
            </a:r>
            <a:r>
              <a:rPr lang="fr-FR" sz="2400" kern="1400" dirty="0" smtClean="0">
                <a:solidFill>
                  <a:srgbClr val="6F4786"/>
                </a:solidFill>
                <a:latin typeface="Gotham Bold" pitchFamily="50" charset="0"/>
                <a:cs typeface="Gotham Bold" pitchFamily="50" charset="0"/>
              </a:rPr>
              <a:t>SECURITÉ</a:t>
            </a:r>
            <a:endParaRPr lang="fr-FR" sz="2400" kern="1400" dirty="0">
              <a:solidFill>
                <a:srgbClr val="6F4786"/>
              </a:solidFill>
              <a:latin typeface="Gotham Bold" pitchFamily="50" charset="0"/>
              <a:cs typeface="Gotham 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939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curiteVers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695750" y="1835434"/>
            <a:ext cx="10752257" cy="3801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400" kern="1400" dirty="0">
                <a:solidFill>
                  <a:srgbClr val="6F4786"/>
                </a:solidFill>
                <a:latin typeface="Gotham Thin" pitchFamily="2" charset="0"/>
                <a:cs typeface="Gotham Thin" pitchFamily="2" charset="0"/>
              </a:rPr>
              <a:t>Utiliser le mode </a:t>
            </a:r>
            <a:r>
              <a:rPr lang="fr-FR" sz="2400" kern="1400" dirty="0">
                <a:solidFill>
                  <a:srgbClr val="6F4786"/>
                </a:solidFill>
                <a:latin typeface="Gotham Medium" pitchFamily="50" charset="0"/>
                <a:cs typeface="Gotham Medium" pitchFamily="50" charset="0"/>
              </a:rPr>
              <a:t>Navigation privée</a:t>
            </a:r>
          </a:p>
          <a:p>
            <a:pPr marL="457200" indent="-457200" algn="just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400" kern="1400" dirty="0">
                <a:solidFill>
                  <a:srgbClr val="6F4786"/>
                </a:solidFill>
                <a:latin typeface="Gotham Thin" pitchFamily="2" charset="0"/>
                <a:cs typeface="Gotham Thin" pitchFamily="2" charset="0"/>
              </a:rPr>
              <a:t>Utiliser un </a:t>
            </a:r>
            <a:r>
              <a:rPr lang="fr-FR" sz="2400" kern="1400" dirty="0">
                <a:solidFill>
                  <a:srgbClr val="6F4786"/>
                </a:solidFill>
                <a:latin typeface="Gotham Medium" pitchFamily="50" charset="0"/>
                <a:cs typeface="Gotham Medium" pitchFamily="50" charset="0"/>
              </a:rPr>
              <a:t>navigateur discret</a:t>
            </a:r>
          </a:p>
          <a:p>
            <a:pPr marL="457200" indent="-457200" algn="just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400" kern="1400" dirty="0">
                <a:solidFill>
                  <a:srgbClr val="6F4786"/>
                </a:solidFill>
                <a:latin typeface="Gotham Medium" pitchFamily="50" charset="0"/>
                <a:cs typeface="Gotham Medium" pitchFamily="50" charset="0"/>
              </a:rPr>
              <a:t>Supprimer l’historique </a:t>
            </a:r>
            <a:r>
              <a:rPr lang="fr-FR" sz="2400" kern="1400" dirty="0">
                <a:solidFill>
                  <a:srgbClr val="6F4786"/>
                </a:solidFill>
                <a:latin typeface="Gotham Thin" pitchFamily="2" charset="0"/>
                <a:cs typeface="Gotham Thin" pitchFamily="2" charset="0"/>
              </a:rPr>
              <a:t>de navigation</a:t>
            </a:r>
          </a:p>
          <a:p>
            <a:pPr marL="457200" indent="-457200" algn="just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400" kern="1400" dirty="0">
                <a:solidFill>
                  <a:srgbClr val="6F4786"/>
                </a:solidFill>
                <a:latin typeface="Gotham Thin" pitchFamily="2" charset="0"/>
                <a:cs typeface="Gotham Thin" pitchFamily="2" charset="0"/>
              </a:rPr>
              <a:t>Utiliser un </a:t>
            </a:r>
            <a:r>
              <a:rPr lang="fr-FR" sz="2400" kern="1400" dirty="0">
                <a:solidFill>
                  <a:srgbClr val="6F4786"/>
                </a:solidFill>
                <a:latin typeface="Gotham Medium" pitchFamily="50" charset="0"/>
                <a:cs typeface="Gotham Medium" pitchFamily="50" charset="0"/>
              </a:rPr>
              <a:t>moteur de recherche discret</a:t>
            </a:r>
          </a:p>
          <a:p>
            <a:pPr marL="457200" indent="-457200" algn="just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400" kern="1400" dirty="0">
                <a:solidFill>
                  <a:srgbClr val="6F4786"/>
                </a:solidFill>
                <a:latin typeface="Gotham Thin" pitchFamily="2" charset="0"/>
                <a:cs typeface="Gotham Thin" pitchFamily="2" charset="0"/>
              </a:rPr>
              <a:t>Vérifier la présence d’un </a:t>
            </a:r>
            <a:r>
              <a:rPr lang="fr-FR" sz="2400" kern="1400" dirty="0">
                <a:solidFill>
                  <a:srgbClr val="6F4786"/>
                </a:solidFill>
                <a:latin typeface="Gotham Medium" pitchFamily="50" charset="0"/>
                <a:cs typeface="Gotham Medium" pitchFamily="50" charset="0"/>
              </a:rPr>
              <a:t>cadenas</a:t>
            </a:r>
            <a:r>
              <a:rPr lang="fr-FR" sz="2400" kern="1400" dirty="0">
                <a:solidFill>
                  <a:srgbClr val="6F4786"/>
                </a:solidFill>
                <a:latin typeface="Gotham Thin" pitchFamily="2" charset="0"/>
                <a:cs typeface="Gotham Thin" pitchFamily="2" charset="0"/>
              </a:rPr>
              <a:t> et </a:t>
            </a:r>
            <a:r>
              <a:rPr lang="fr-FR" sz="2400" kern="1400" dirty="0" err="1">
                <a:solidFill>
                  <a:srgbClr val="6F4786"/>
                </a:solidFill>
                <a:latin typeface="Gotham Medium" pitchFamily="50" charset="0"/>
                <a:cs typeface="Gotham Medium" pitchFamily="50" charset="0"/>
              </a:rPr>
              <a:t>https</a:t>
            </a:r>
            <a:endParaRPr lang="fr-FR" sz="2400" kern="1400" dirty="0">
              <a:solidFill>
                <a:srgbClr val="6F4786"/>
              </a:solidFill>
              <a:latin typeface="Gotham Medium" pitchFamily="50" charset="0"/>
              <a:cs typeface="Gotham Medium" pitchFamily="50" charset="0"/>
            </a:endParaRPr>
          </a:p>
          <a:p>
            <a:pPr marL="457200" indent="-457200" algn="just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400" kern="1400" dirty="0">
                <a:solidFill>
                  <a:srgbClr val="6F4786"/>
                </a:solidFill>
                <a:latin typeface="Gotham Thin" pitchFamily="2" charset="0"/>
                <a:cs typeface="Gotham Thin" pitchFamily="2" charset="0"/>
              </a:rPr>
              <a:t>Utiliser une </a:t>
            </a:r>
            <a:r>
              <a:rPr lang="fr-FR" sz="2400" kern="1400" dirty="0">
                <a:solidFill>
                  <a:srgbClr val="6F4786"/>
                </a:solidFill>
                <a:latin typeface="Gotham Medium" pitchFamily="50" charset="0"/>
                <a:cs typeface="Gotham Medium" pitchFamily="50" charset="0"/>
              </a:rPr>
              <a:t>adresse mail temporaire</a:t>
            </a:r>
            <a:endParaRPr lang="fr-FR" sz="1600" kern="1400" dirty="0">
              <a:ln>
                <a:noFill/>
              </a:ln>
              <a:solidFill>
                <a:srgbClr val="000000"/>
              </a:solidFill>
              <a:effectLst/>
              <a:latin typeface="Gotham Medium" pitchFamily="50" charset="0"/>
              <a:cs typeface="Gotham Medium" pitchFamily="50" charset="0"/>
            </a:endParaRPr>
          </a:p>
        </p:txBody>
      </p:sp>
      <p:pic>
        <p:nvPicPr>
          <p:cNvPr id="7" name="Picture 3" descr="thumb imag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51" y="5697470"/>
            <a:ext cx="1375652" cy="116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24188" y="6101645"/>
            <a:ext cx="647639" cy="756355"/>
          </a:xfrm>
          <a:prstGeom prst="rect">
            <a:avLst/>
          </a:prstGeom>
        </p:spPr>
      </p:pic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334851" y="-1408"/>
            <a:ext cx="11475076" cy="789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4400" dirty="0" smtClean="0">
                <a:solidFill>
                  <a:srgbClr val="6F4786"/>
                </a:solidFill>
                <a:latin typeface="Gotham Black" pitchFamily="50" charset="0"/>
              </a:rPr>
              <a:t>PROT</a:t>
            </a:r>
            <a:r>
              <a:rPr lang="fr-FR" sz="4400" noProof="1">
                <a:solidFill>
                  <a:srgbClr val="6F4786"/>
                </a:solidFill>
                <a:latin typeface="Gotham Black" pitchFamily="50" charset="0"/>
              </a:rPr>
              <a:t>É</a:t>
            </a:r>
            <a:r>
              <a:rPr lang="fr-FR" sz="4400" dirty="0" smtClean="0">
                <a:solidFill>
                  <a:srgbClr val="6F4786"/>
                </a:solidFill>
                <a:latin typeface="Gotham Black" pitchFamily="50" charset="0"/>
              </a:rPr>
              <a:t>GER SON IDENTIT</a:t>
            </a:r>
            <a:r>
              <a:rPr lang="fr-FR" sz="4400" noProof="1">
                <a:solidFill>
                  <a:srgbClr val="6F4786"/>
                </a:solidFill>
                <a:latin typeface="Gotham Black" pitchFamily="50" charset="0"/>
              </a:rPr>
              <a:t>É</a:t>
            </a:r>
            <a:r>
              <a:rPr lang="fr-FR" sz="4400" dirty="0" smtClean="0">
                <a:solidFill>
                  <a:srgbClr val="6F4786"/>
                </a:solidFill>
                <a:latin typeface="Gotham Black" pitchFamily="50" charset="0"/>
              </a:rPr>
              <a:t> NUM</a:t>
            </a:r>
            <a:r>
              <a:rPr lang="fr-FR" sz="4400" noProof="1">
                <a:solidFill>
                  <a:srgbClr val="6F4786"/>
                </a:solidFill>
                <a:latin typeface="Gotham Black" pitchFamily="50" charset="0"/>
              </a:rPr>
              <a:t>É</a:t>
            </a:r>
            <a:r>
              <a:rPr lang="fr-FR" sz="4400" dirty="0" smtClean="0">
                <a:solidFill>
                  <a:srgbClr val="6F4786"/>
                </a:solidFill>
                <a:latin typeface="Gotham Black" pitchFamily="50" charset="0"/>
              </a:rPr>
              <a:t>RIQUE</a:t>
            </a:r>
            <a:endParaRPr kumimoji="0" lang="fr-F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2" name="Picture 4" descr="Carte D'identité Icons gratuit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1" b="11151"/>
          <a:stretch/>
        </p:blipFill>
        <p:spPr bwMode="auto">
          <a:xfrm>
            <a:off x="5609542" y="5981646"/>
            <a:ext cx="972915" cy="762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371931" y="880989"/>
            <a:ext cx="11399896" cy="696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fr-FR" sz="2400" kern="1400" dirty="0">
                <a:latin typeface="Gotham Bold" pitchFamily="50" charset="0"/>
                <a:cs typeface="Gotham Bold" pitchFamily="50" charset="0"/>
              </a:rPr>
              <a:t>LES BONS </a:t>
            </a:r>
            <a:r>
              <a:rPr lang="fr-FR" sz="2400" kern="1400" dirty="0" smtClean="0">
                <a:latin typeface="Gotham Bold" pitchFamily="50" charset="0"/>
                <a:cs typeface="Gotham Bold" pitchFamily="50" charset="0"/>
              </a:rPr>
              <a:t>R</a:t>
            </a:r>
            <a:r>
              <a:rPr lang="fr-FR" sz="2400" kern="1400" dirty="0">
                <a:latin typeface="Gotham Bold" pitchFamily="50" charset="0"/>
                <a:cs typeface="Gotham Bold" pitchFamily="50" charset="0"/>
              </a:rPr>
              <a:t>É</a:t>
            </a:r>
            <a:r>
              <a:rPr lang="fr-FR" sz="2400" kern="1400" dirty="0" smtClean="0">
                <a:latin typeface="Gotham Bold" pitchFamily="50" charset="0"/>
                <a:cs typeface="Gotham Bold" pitchFamily="50" charset="0"/>
              </a:rPr>
              <a:t>FLEXES </a:t>
            </a:r>
            <a:r>
              <a:rPr lang="fr-FR" sz="2400" kern="1400" dirty="0">
                <a:latin typeface="Gotham Bold" pitchFamily="50" charset="0"/>
                <a:cs typeface="Gotham Bold" pitchFamily="50" charset="0"/>
              </a:rPr>
              <a:t>– </a:t>
            </a:r>
            <a:r>
              <a:rPr lang="fr-FR" sz="2400" kern="1400" dirty="0">
                <a:solidFill>
                  <a:srgbClr val="6F4786"/>
                </a:solidFill>
                <a:latin typeface="Gotham Bold" pitchFamily="50" charset="0"/>
                <a:cs typeface="Gotham Bold" pitchFamily="50" charset="0"/>
              </a:rPr>
              <a:t>NAVIGATION ET RECHERCHE</a:t>
            </a:r>
          </a:p>
        </p:txBody>
      </p:sp>
    </p:spTree>
    <p:extLst>
      <p:ext uri="{BB962C8B-B14F-4D97-AF65-F5344CB8AC3E}">
        <p14:creationId xmlns:p14="http://schemas.microsoft.com/office/powerpoint/2010/main" val="2768625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curiteVers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695750" y="1835434"/>
            <a:ext cx="10752257" cy="3801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400" kern="1400" dirty="0">
                <a:solidFill>
                  <a:srgbClr val="6F4786"/>
                </a:solidFill>
                <a:latin typeface="Gotham Thin" pitchFamily="2" charset="0"/>
                <a:cs typeface="Gotham Thin" pitchFamily="2" charset="0"/>
              </a:rPr>
              <a:t>Créer </a:t>
            </a:r>
            <a:r>
              <a:rPr lang="fr-FR" sz="2400" kern="1400" dirty="0">
                <a:solidFill>
                  <a:srgbClr val="6F4786"/>
                </a:solidFill>
                <a:latin typeface="Gotham Medium" pitchFamily="50" charset="0"/>
                <a:cs typeface="Gotham Medium" pitchFamily="50" charset="0"/>
              </a:rPr>
              <a:t>plusieurs adresses mail</a:t>
            </a:r>
          </a:p>
          <a:p>
            <a:pPr marL="457200" indent="-457200" algn="just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400" kern="1400" dirty="0">
                <a:solidFill>
                  <a:srgbClr val="6F4786"/>
                </a:solidFill>
                <a:latin typeface="Gotham Medium" pitchFamily="50" charset="0"/>
                <a:cs typeface="Gotham Medium" pitchFamily="50" charset="0"/>
              </a:rPr>
              <a:t>Chiffrer</a:t>
            </a:r>
            <a:r>
              <a:rPr lang="fr-FR" sz="2400" kern="1400" dirty="0">
                <a:solidFill>
                  <a:srgbClr val="6F4786"/>
                </a:solidFill>
                <a:latin typeface="Gotham Thin" pitchFamily="2" charset="0"/>
                <a:cs typeface="Gotham Thin" pitchFamily="2" charset="0"/>
              </a:rPr>
              <a:t> ses mails</a:t>
            </a:r>
          </a:p>
          <a:p>
            <a:pPr marL="457200" indent="-457200" algn="just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400" kern="1400" dirty="0">
                <a:solidFill>
                  <a:srgbClr val="6F4786"/>
                </a:solidFill>
                <a:latin typeface="Gotham Thin" pitchFamily="2" charset="0"/>
                <a:cs typeface="Gotham Thin" pitchFamily="2" charset="0"/>
              </a:rPr>
              <a:t>Utiliser une application gérant les </a:t>
            </a:r>
            <a:r>
              <a:rPr lang="fr-FR" sz="2400" kern="1400" dirty="0">
                <a:solidFill>
                  <a:srgbClr val="6F4786"/>
                </a:solidFill>
                <a:latin typeface="Gotham Medium" pitchFamily="50" charset="0"/>
                <a:cs typeface="Gotham Medium" pitchFamily="50" charset="0"/>
              </a:rPr>
              <a:t>transmissions chiffrées</a:t>
            </a:r>
          </a:p>
          <a:p>
            <a:pPr marL="457200" indent="-457200" algn="just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400" kern="1400" dirty="0">
                <a:solidFill>
                  <a:srgbClr val="6F4786"/>
                </a:solidFill>
                <a:latin typeface="Gotham Thin" pitchFamily="2" charset="0"/>
                <a:cs typeface="Gotham Thin" pitchFamily="2" charset="0"/>
              </a:rPr>
              <a:t>Utiliser la </a:t>
            </a:r>
            <a:r>
              <a:rPr lang="fr-FR" sz="2400" kern="1400" dirty="0" err="1">
                <a:solidFill>
                  <a:srgbClr val="6F4786"/>
                </a:solidFill>
                <a:latin typeface="Gotham Medium" pitchFamily="50" charset="0"/>
                <a:cs typeface="Gotham Medium" pitchFamily="50" charset="0"/>
              </a:rPr>
              <a:t>stéganographie</a:t>
            </a:r>
            <a:endParaRPr lang="fr-FR" sz="2400" kern="1400" dirty="0">
              <a:solidFill>
                <a:srgbClr val="6F4786"/>
              </a:solidFill>
              <a:latin typeface="Gotham Medium" pitchFamily="50" charset="0"/>
              <a:cs typeface="Gotham Medium" pitchFamily="50" charset="0"/>
            </a:endParaRPr>
          </a:p>
          <a:p>
            <a:pPr marL="457200" indent="-457200" algn="just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400" kern="1400" dirty="0">
                <a:solidFill>
                  <a:srgbClr val="6F4786"/>
                </a:solidFill>
                <a:latin typeface="Gotham Thin" pitchFamily="2" charset="0"/>
                <a:cs typeface="Gotham Thin" pitchFamily="2" charset="0"/>
              </a:rPr>
              <a:t>Eviter de discuter avec des inconnus</a:t>
            </a:r>
          </a:p>
          <a:p>
            <a:pPr marL="457200" indent="-457200" algn="just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400" kern="1400" dirty="0">
                <a:solidFill>
                  <a:srgbClr val="6F4786"/>
                </a:solidFill>
                <a:latin typeface="Gotham Medium" pitchFamily="50" charset="0"/>
                <a:cs typeface="Gotham Medium" pitchFamily="50" charset="0"/>
              </a:rPr>
              <a:t>Mettre à jour </a:t>
            </a:r>
            <a:r>
              <a:rPr lang="fr-FR" sz="2400" kern="1400" dirty="0">
                <a:solidFill>
                  <a:srgbClr val="6F4786"/>
                </a:solidFill>
                <a:latin typeface="Gotham Thin" pitchFamily="2" charset="0"/>
                <a:cs typeface="Gotham Thin" pitchFamily="2" charset="0"/>
              </a:rPr>
              <a:t>le logiciel</a:t>
            </a:r>
            <a:endParaRPr lang="fr-FR" sz="1600" kern="1400" dirty="0">
              <a:ln>
                <a:noFill/>
              </a:ln>
              <a:solidFill>
                <a:srgbClr val="000000"/>
              </a:solidFill>
              <a:effectLst/>
              <a:latin typeface="Gotham Thin" pitchFamily="2" charset="0"/>
              <a:cs typeface="Gotham Thin" pitchFamily="2" charset="0"/>
            </a:endParaRPr>
          </a:p>
        </p:txBody>
      </p:sp>
      <p:pic>
        <p:nvPicPr>
          <p:cNvPr id="7" name="Picture 3" descr="thumb imag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51" y="5697470"/>
            <a:ext cx="1375652" cy="116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24188" y="6101645"/>
            <a:ext cx="647639" cy="756355"/>
          </a:xfrm>
          <a:prstGeom prst="rect">
            <a:avLst/>
          </a:prstGeom>
        </p:spPr>
      </p:pic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334851" y="-1408"/>
            <a:ext cx="11475076" cy="789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4400" dirty="0" smtClean="0">
                <a:solidFill>
                  <a:srgbClr val="6F4786"/>
                </a:solidFill>
                <a:latin typeface="Gotham Black" pitchFamily="50" charset="0"/>
              </a:rPr>
              <a:t>PROT</a:t>
            </a:r>
            <a:r>
              <a:rPr lang="fr-FR" sz="4400" noProof="1">
                <a:solidFill>
                  <a:srgbClr val="6F4786"/>
                </a:solidFill>
                <a:latin typeface="Gotham Black" pitchFamily="50" charset="0"/>
              </a:rPr>
              <a:t>É</a:t>
            </a:r>
            <a:r>
              <a:rPr lang="fr-FR" sz="4400" dirty="0" smtClean="0">
                <a:solidFill>
                  <a:srgbClr val="6F4786"/>
                </a:solidFill>
                <a:latin typeface="Gotham Black" pitchFamily="50" charset="0"/>
              </a:rPr>
              <a:t>GER SON IDENTIT</a:t>
            </a:r>
            <a:r>
              <a:rPr lang="fr-FR" sz="4400" noProof="1">
                <a:solidFill>
                  <a:srgbClr val="6F4786"/>
                </a:solidFill>
                <a:latin typeface="Gotham Black" pitchFamily="50" charset="0"/>
              </a:rPr>
              <a:t>É</a:t>
            </a:r>
            <a:r>
              <a:rPr lang="fr-FR" sz="4400" dirty="0" smtClean="0">
                <a:solidFill>
                  <a:srgbClr val="6F4786"/>
                </a:solidFill>
                <a:latin typeface="Gotham Black" pitchFamily="50" charset="0"/>
              </a:rPr>
              <a:t> NUM</a:t>
            </a:r>
            <a:r>
              <a:rPr lang="fr-FR" sz="4400" noProof="1">
                <a:solidFill>
                  <a:srgbClr val="6F4786"/>
                </a:solidFill>
                <a:latin typeface="Gotham Black" pitchFamily="50" charset="0"/>
              </a:rPr>
              <a:t>É</a:t>
            </a:r>
            <a:r>
              <a:rPr lang="fr-FR" sz="4400" dirty="0" smtClean="0">
                <a:solidFill>
                  <a:srgbClr val="6F4786"/>
                </a:solidFill>
                <a:latin typeface="Gotham Black" pitchFamily="50" charset="0"/>
              </a:rPr>
              <a:t>RIQUE</a:t>
            </a:r>
            <a:endParaRPr kumimoji="0" lang="fr-F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2" name="Picture 4" descr="Carte D'identité Icons gratuit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1" b="11151"/>
          <a:stretch/>
        </p:blipFill>
        <p:spPr bwMode="auto">
          <a:xfrm>
            <a:off x="5609542" y="5981646"/>
            <a:ext cx="972915" cy="762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371931" y="880989"/>
            <a:ext cx="11399896" cy="696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fr-FR" sz="2400" kern="1400" dirty="0">
                <a:latin typeface="Gotham Bold" pitchFamily="50" charset="0"/>
                <a:cs typeface="Gotham Bold" pitchFamily="50" charset="0"/>
              </a:rPr>
              <a:t>LES BONS </a:t>
            </a:r>
            <a:r>
              <a:rPr lang="fr-FR" sz="2400" kern="1400" dirty="0" smtClean="0">
                <a:latin typeface="Gotham Bold" pitchFamily="50" charset="0"/>
                <a:cs typeface="Gotham Bold" pitchFamily="50" charset="0"/>
              </a:rPr>
              <a:t>R</a:t>
            </a:r>
            <a:r>
              <a:rPr lang="fr-FR" sz="2400" kern="1400" dirty="0">
                <a:latin typeface="Gotham Bold" pitchFamily="50" charset="0"/>
                <a:cs typeface="Gotham Bold" pitchFamily="50" charset="0"/>
              </a:rPr>
              <a:t>É</a:t>
            </a:r>
            <a:r>
              <a:rPr lang="fr-FR" sz="2400" kern="1400" dirty="0" smtClean="0">
                <a:latin typeface="Gotham Bold" pitchFamily="50" charset="0"/>
                <a:cs typeface="Gotham Bold" pitchFamily="50" charset="0"/>
              </a:rPr>
              <a:t>FLEXES </a:t>
            </a:r>
            <a:r>
              <a:rPr lang="fr-FR" sz="2400" kern="1400" dirty="0">
                <a:latin typeface="Gotham Bold" pitchFamily="50" charset="0"/>
                <a:cs typeface="Gotham Bold" pitchFamily="50" charset="0"/>
              </a:rPr>
              <a:t>– </a:t>
            </a:r>
            <a:r>
              <a:rPr lang="fr-FR" sz="2400" kern="1400" dirty="0">
                <a:solidFill>
                  <a:srgbClr val="6F4786"/>
                </a:solidFill>
                <a:latin typeface="Gotham Bold" pitchFamily="50" charset="0"/>
                <a:cs typeface="Gotham Bold" pitchFamily="50" charset="0"/>
              </a:rPr>
              <a:t>COURRIEL ET MESSAGERIE </a:t>
            </a:r>
            <a:r>
              <a:rPr lang="fr-FR" sz="2400" kern="1400" dirty="0" smtClean="0">
                <a:solidFill>
                  <a:srgbClr val="6F4786"/>
                </a:solidFill>
                <a:latin typeface="Gotham Bold" pitchFamily="50" charset="0"/>
                <a:cs typeface="Gotham Bold" pitchFamily="50" charset="0"/>
              </a:rPr>
              <a:t>INSTANTANÉE</a:t>
            </a:r>
            <a:endParaRPr lang="fr-FR" sz="2400" kern="1400" dirty="0">
              <a:solidFill>
                <a:srgbClr val="6F4786"/>
              </a:solidFill>
              <a:latin typeface="Gotham Bold" pitchFamily="50" charset="0"/>
              <a:cs typeface="Gotham 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978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392</Words>
  <Application>Microsoft Office PowerPoint</Application>
  <PresentationFormat>Grand écran</PresentationFormat>
  <Paragraphs>70</Paragraphs>
  <Slides>13</Slides>
  <Notes>0</Notes>
  <HiddenSlides>0</HiddenSlides>
  <MMClips>1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Gotham Black</vt:lpstr>
      <vt:lpstr>Gotham Bold</vt:lpstr>
      <vt:lpstr>Gotham Medium</vt:lpstr>
      <vt:lpstr>Gotham Thin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bgarcia</dc:creator>
  <cp:lastModifiedBy>bgarcia</cp:lastModifiedBy>
  <cp:revision>43</cp:revision>
  <cp:lastPrinted>2020-04-18T05:28:06Z</cp:lastPrinted>
  <dcterms:created xsi:type="dcterms:W3CDTF">2020-04-18T03:21:07Z</dcterms:created>
  <dcterms:modified xsi:type="dcterms:W3CDTF">2020-04-28T14:16:51Z</dcterms:modified>
</cp:coreProperties>
</file>