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744" r:id="rId1"/>
  </p:sldMasterIdLst>
  <p:notesMasterIdLst>
    <p:notesMasterId r:id="rId52"/>
  </p:notesMasterIdLst>
  <p:sldIdLst>
    <p:sldId id="307" r:id="rId2"/>
    <p:sldId id="257" r:id="rId3"/>
    <p:sldId id="258" r:id="rId4"/>
    <p:sldId id="277" r:id="rId5"/>
    <p:sldId id="278" r:id="rId6"/>
    <p:sldId id="260" r:id="rId7"/>
    <p:sldId id="259" r:id="rId8"/>
    <p:sldId id="291" r:id="rId9"/>
    <p:sldId id="288" r:id="rId10"/>
    <p:sldId id="261" r:id="rId11"/>
    <p:sldId id="296" r:id="rId12"/>
    <p:sldId id="281" r:id="rId13"/>
    <p:sldId id="299" r:id="rId14"/>
    <p:sldId id="294" r:id="rId15"/>
    <p:sldId id="262" r:id="rId16"/>
    <p:sldId id="263" r:id="rId17"/>
    <p:sldId id="297" r:id="rId18"/>
    <p:sldId id="264" r:id="rId19"/>
    <p:sldId id="267" r:id="rId20"/>
    <p:sldId id="266" r:id="rId21"/>
    <p:sldId id="308" r:id="rId22"/>
    <p:sldId id="268" r:id="rId23"/>
    <p:sldId id="269" r:id="rId24"/>
    <p:sldId id="270" r:id="rId25"/>
    <p:sldId id="298" r:id="rId26"/>
    <p:sldId id="271" r:id="rId27"/>
    <p:sldId id="279" r:id="rId28"/>
    <p:sldId id="272" r:id="rId29"/>
    <p:sldId id="273" r:id="rId30"/>
    <p:sldId id="274" r:id="rId31"/>
    <p:sldId id="275" r:id="rId32"/>
    <p:sldId id="276" r:id="rId33"/>
    <p:sldId id="293" r:id="rId34"/>
    <p:sldId id="301" r:id="rId35"/>
    <p:sldId id="309" r:id="rId36"/>
    <p:sldId id="290" r:id="rId37"/>
    <p:sldId id="310" r:id="rId38"/>
    <p:sldId id="284" r:id="rId39"/>
    <p:sldId id="302" r:id="rId40"/>
    <p:sldId id="282" r:id="rId41"/>
    <p:sldId id="283" r:id="rId42"/>
    <p:sldId id="300" r:id="rId43"/>
    <p:sldId id="285" r:id="rId44"/>
    <p:sldId id="292" r:id="rId45"/>
    <p:sldId id="286" r:id="rId46"/>
    <p:sldId id="306" r:id="rId47"/>
    <p:sldId id="305" r:id="rId48"/>
    <p:sldId id="304" r:id="rId49"/>
    <p:sldId id="303" r:id="rId50"/>
    <p:sldId id="287" r:id="rId51"/>
  </p:sldIdLst>
  <p:sldSz cx="9144000" cy="5143500" type="screen16x9"/>
  <p:notesSz cx="6858000" cy="9144000"/>
  <p:embeddedFontLst>
    <p:embeddedFont>
      <p:font typeface="Arial Rounded MT Bold" panose="020F0704030504030204" pitchFamily="34" charset="0"/>
      <p:regular r:id="rId53"/>
    </p:embeddedFont>
    <p:embeddedFont>
      <p:font typeface="BalloPEEExtBol" pitchFamily="2" charset="0"/>
      <p:regular r:id="rId54"/>
    </p:embeddedFont>
    <p:embeddedFont>
      <p:font typeface="Bassoon" pitchFamily="2" charset="0"/>
      <p:bold r:id="rId55"/>
    </p:embeddedFont>
    <p:embeddedFont>
      <p:font typeface="Bodoni MT" panose="02070603080606020203" pitchFamily="18" charset="0"/>
      <p:regular r:id="rId56"/>
      <p:bold r:id="rId57"/>
      <p:italic r:id="rId58"/>
      <p:boldItalic r:id="rId59"/>
    </p:embeddedFont>
    <p:embeddedFont>
      <p:font typeface="Calibri" panose="020F0502020204030204" pitchFamily="34" charset="0"/>
      <p:regular r:id="rId60"/>
      <p:bold r:id="rId61"/>
      <p:italic r:id="rId62"/>
      <p:boldItalic r:id="rId6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28w75BbSREhT2hrt61YpA==" hashData="ah3YGStoAXeBKEzFiMCAPnmlE2WQL/pzzhcsmEeo6n9ytv1GTtGqclsRUToF7mqvIcx5HNIAzFs996u1LzUsqA=="/>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66"/>
    <a:srgbClr val="FF9933"/>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591" autoAdjust="0"/>
    <p:restoredTop sz="94660"/>
  </p:normalViewPr>
  <p:slideViewPr>
    <p:cSldViewPr>
      <p:cViewPr varScale="1">
        <p:scale>
          <a:sx n="122" d="100"/>
          <a:sy n="122" d="100"/>
        </p:scale>
        <p:origin x="96" y="324"/>
      </p:cViewPr>
      <p:guideLst>
        <p:guide orient="horz" pos="162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font" Target="fonts/font3.fntdata"/><Relationship Id="rId63" Type="http://schemas.openxmlformats.org/officeDocument/2006/relationships/font" Target="fonts/font11.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1.fntdata"/><Relationship Id="rId58" Type="http://schemas.openxmlformats.org/officeDocument/2006/relationships/font" Target="fonts/font6.fntdata"/><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5.fntdata"/><Relationship Id="rId61"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60" Type="http://schemas.openxmlformats.org/officeDocument/2006/relationships/font" Target="fonts/font8.fntdata"/><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4.fntdata"/><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7.fntdata"/><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2.fntdata"/><Relationship Id="rId62" Type="http://schemas.openxmlformats.org/officeDocument/2006/relationships/font" Target="fonts/font10.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87E6B6-C66D-4E91-8C48-859144356F10}" type="datetimeFigureOut">
              <a:rPr lang="sk-SK" smtClean="0"/>
              <a:t>15. 3. 2020</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9ED8462-69A3-4E39-9F62-41992C157CB0}" type="slidenum">
              <a:rPr lang="sk-SK" smtClean="0"/>
              <a:t>‹#›</a:t>
            </a:fld>
            <a:endParaRPr lang="sk-SK"/>
          </a:p>
        </p:txBody>
      </p:sp>
    </p:spTree>
    <p:extLst>
      <p:ext uri="{BB962C8B-B14F-4D97-AF65-F5344CB8AC3E}">
        <p14:creationId xmlns:p14="http://schemas.microsoft.com/office/powerpoint/2010/main" val="36433089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23"/>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A98C7024-592D-4C3C-A885-10C691D77F3A}" type="datetimeFigureOut">
              <a:rPr lang="en-US" smtClean="0"/>
              <a:pPr/>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6A71DC-4D95-432F-8359-E6CD81A5D909}"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98C7024-592D-4C3C-A885-10C691D77F3A}" type="datetimeFigureOut">
              <a:rPr lang="en-US" smtClean="0"/>
              <a:pPr/>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6A71DC-4D95-432F-8359-E6CD81A5D90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8C7024-592D-4C3C-A885-10C691D77F3A}" type="datetimeFigureOut">
              <a:rPr lang="en-US" smtClean="0"/>
              <a:pPr/>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6A71DC-4D95-432F-8359-E6CD81A5D909}"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98C7024-592D-4C3C-A885-10C691D77F3A}" type="datetimeFigureOut">
              <a:rPr lang="en-US" smtClean="0"/>
              <a:pPr/>
              <a:t>3/15/2020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6A71DC-4D95-432F-8359-E6CD81A5D90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33"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33"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98C7024-592D-4C3C-A885-10C691D77F3A}" type="datetimeFigureOut">
              <a:rPr lang="en-US" smtClean="0"/>
              <a:pPr/>
              <a:t>3/15/2020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E6A71DC-4D95-432F-8359-E6CD81A5D90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98C7024-592D-4C3C-A885-10C691D77F3A}" type="datetimeFigureOut">
              <a:rPr lang="en-US" smtClean="0"/>
              <a:pPr/>
              <a:t>3/15/2020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E6A71DC-4D95-432F-8359-E6CD81A5D90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8C7024-592D-4C3C-A885-10C691D77F3A}" type="datetimeFigureOut">
              <a:rPr lang="en-US" smtClean="0"/>
              <a:pPr/>
              <a:t>3/15/2020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E6A71DC-4D95-432F-8359-E6CD81A5D90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9"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92"/>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9"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98C7024-592D-4C3C-A885-10C691D77F3A}" type="datetimeFigureOut">
              <a:rPr lang="en-US" smtClean="0"/>
              <a:pPr/>
              <a:t>3/15/2020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6A71DC-4D95-432F-8359-E6CD81A5D90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1"/>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7"/>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98C7024-592D-4C3C-A885-10C691D77F3A}" type="datetimeFigureOut">
              <a:rPr lang="en-US" smtClean="0"/>
              <a:pPr/>
              <a:t>3/15/2020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6A71DC-4D95-432F-8359-E6CD81A5D909}"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98C7024-592D-4C3C-A885-10C691D77F3A}" type="datetimeFigureOut">
              <a:rPr lang="en-US" smtClean="0"/>
              <a:pPr/>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6A71DC-4D95-432F-8359-E6CD81A5D90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80"/>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80"/>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98C7024-592D-4C3C-A885-10C691D77F3A}" type="datetimeFigureOut">
              <a:rPr lang="en-US" smtClean="0"/>
              <a:pPr/>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6A71DC-4D95-432F-8359-E6CD81A5D90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A98C7024-592D-4C3C-A885-10C691D77F3A}" type="datetimeFigureOut">
              <a:rPr lang="en-US" smtClean="0"/>
              <a:pPr/>
              <a:t>3/15/2020</a:t>
            </a:fld>
            <a:endParaRPr lang="en-US"/>
          </a:p>
        </p:txBody>
      </p:sp>
      <p:sp>
        <p:nvSpPr>
          <p:cNvPr id="5" name="Footer Placeholder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AE6A71DC-4D95-432F-8359-E6CD81A5D90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2.jpeg"/><Relationship Id="rId7" Type="http://schemas.openxmlformats.org/officeDocument/2006/relationships/image" Target="../media/image55.png"/><Relationship Id="rId2" Type="http://schemas.openxmlformats.org/officeDocument/2006/relationships/image" Target="../media/image51.jpeg"/><Relationship Id="rId1" Type="http://schemas.openxmlformats.org/officeDocument/2006/relationships/slideLayout" Target="../slideLayouts/slideLayout7.xml"/><Relationship Id="rId6" Type="http://schemas.openxmlformats.org/officeDocument/2006/relationships/image" Target="../media/image1.png"/><Relationship Id="rId5" Type="http://schemas.openxmlformats.org/officeDocument/2006/relationships/image" Target="../media/image54.jpeg"/><Relationship Id="rId4" Type="http://schemas.openxmlformats.org/officeDocument/2006/relationships/image" Target="../media/image5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429000" y="4171950"/>
            <a:ext cx="2514600" cy="762000"/>
          </a:xfrm>
          <a:solidFill>
            <a:srgbClr val="FFCC66"/>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ormAutofit fontScale="92500" lnSpcReduction="10000"/>
          </a:bodyPr>
          <a:lstStyle/>
          <a:p>
            <a:r>
              <a:rPr lang="en-US" sz="1200" b="1" dirty="0">
                <a:solidFill>
                  <a:schemeClr val="tx1"/>
                </a:solidFill>
              </a:rPr>
              <a:t>a special compilation by </a:t>
            </a:r>
          </a:p>
          <a:p>
            <a:r>
              <a:rPr lang="en-US" sz="1600" b="1" dirty="0">
                <a:solidFill>
                  <a:schemeClr val="tx1"/>
                </a:solidFill>
              </a:rPr>
              <a:t>TONY CHACKO</a:t>
            </a:r>
          </a:p>
          <a:p>
            <a:r>
              <a:rPr lang="en-US" sz="1600" dirty="0">
                <a:solidFill>
                  <a:schemeClr val="tx1"/>
                </a:solidFill>
              </a:rPr>
              <a:t>tonychacko2000@gmail.com</a:t>
            </a:r>
          </a:p>
        </p:txBody>
      </p:sp>
      <p:pic>
        <p:nvPicPr>
          <p:cNvPr id="7" name="Obrázo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4" name="Rectangle 3"/>
          <p:cNvSpPr/>
          <p:nvPr/>
        </p:nvSpPr>
        <p:spPr>
          <a:xfrm>
            <a:off x="457200" y="805755"/>
            <a:ext cx="8229600" cy="3431709"/>
          </a:xfrm>
          <a:prstGeom prst="rect">
            <a:avLst/>
          </a:prstGeom>
        </p:spPr>
        <p:txBody>
          <a:bodyPr wrap="square">
            <a:spAutoFit/>
          </a:bodyPr>
          <a:lstStyle/>
          <a:p>
            <a:pPr algn="just"/>
            <a:r>
              <a:rPr lang="sk-SK" sz="2400" b="1">
                <a:ln>
                  <a:solidFill>
                    <a:schemeClr val="bg1"/>
                  </a:solidFill>
                </a:ln>
                <a:solidFill>
                  <a:schemeClr val="accent3">
                    <a:lumMod val="75000"/>
                  </a:schemeClr>
                </a:solidFill>
                <a:latin typeface="Arial Rounded MT Bold" panose="020F0704030504030204" pitchFamily="34" charset="0"/>
                <a:ea typeface="Arial Unicode MS" panose="020B0604020202020204" pitchFamily="34" charset="-128"/>
                <a:cs typeface="Aharoni" pitchFamily="2" charset="-79"/>
              </a:rPr>
              <a:t>     </a:t>
            </a:r>
            <a:r>
              <a:rPr lang="en-US" sz="2400" b="1">
                <a:ln>
                  <a:solidFill>
                    <a:schemeClr val="tx1"/>
                  </a:solidFill>
                </a:ln>
                <a:solidFill>
                  <a:schemeClr val="accent3">
                    <a:lumMod val="75000"/>
                  </a:schemeClr>
                </a:solidFill>
                <a:latin typeface="BalloPEEExtBol" pitchFamily="2" charset="0"/>
                <a:ea typeface="Arial Unicode MS" panose="020B0604020202020204" pitchFamily="34" charset="-128"/>
                <a:cs typeface="Aharoni" pitchFamily="2" charset="-79"/>
              </a:rPr>
              <a:t>K</a:t>
            </a:r>
            <a:r>
              <a:rPr lang="en-US" sz="1300" i="1">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erala</a:t>
            </a:r>
            <a:r>
              <a:rPr lang="en-US" sz="1300" i="1" dirty="0">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 historically known as </a:t>
            </a:r>
            <a:r>
              <a:rPr lang="en-US" sz="1300" i="1" dirty="0" err="1">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Keralam</a:t>
            </a:r>
            <a:r>
              <a:rPr lang="en-US" sz="1300" i="1" dirty="0">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 is an Indian State in South India on the Malabar coast. It was formed on 1st November 1956 following the States </a:t>
            </a:r>
            <a:r>
              <a:rPr lang="sk-SK" sz="1300" i="1" dirty="0">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R</a:t>
            </a:r>
            <a:r>
              <a:rPr lang="en-US" sz="1300" i="1" dirty="0">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e-</a:t>
            </a:r>
            <a:r>
              <a:rPr lang="en-US" sz="1300" i="1" dirty="0" err="1">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organisation</a:t>
            </a:r>
            <a:r>
              <a:rPr lang="en-US" sz="1300" i="1" dirty="0">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 Act by combining Malayalam-speaking regions. Spread over 38,863 km</a:t>
            </a:r>
            <a:r>
              <a:rPr lang="en-US" sz="1300" i="1" baseline="30000" dirty="0">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2</a:t>
            </a:r>
            <a:r>
              <a:rPr lang="en-US" sz="1300" i="1" dirty="0">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 (15,005 sq mi), it is bordered by Karnataka to the north and northeast, Tamil Nadu to the east and south and the Lakshadweep Sea to the west. With 33,387,677 inhabitants as per the 2011 Census, Kerala is the thirteenth-largest state by population and is divided into 14 districts with the capital being Thiruvananthapuram. Malayalam is the most widely spoken language and is also the official language of the state. The Government is actively advertising the State  as “God’s Own </a:t>
            </a:r>
            <a:r>
              <a:rPr lang="en-US" sz="1300" i="1">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Country”.</a:t>
            </a:r>
            <a:endParaRPr lang="sk-SK" sz="1300" i="1">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endParaRPr>
          </a:p>
          <a:p>
            <a:pPr algn="just"/>
            <a:r>
              <a:rPr lang="sk-SK" sz="2400" b="1">
                <a:ln>
                  <a:solidFill>
                    <a:schemeClr val="bg1"/>
                  </a:solidFill>
                </a:ln>
                <a:solidFill>
                  <a:schemeClr val="accent3">
                    <a:lumMod val="75000"/>
                  </a:schemeClr>
                </a:solidFill>
                <a:latin typeface="Arial Rounded MT Bold" panose="020F0704030504030204" pitchFamily="34" charset="0"/>
                <a:ea typeface="Arial Unicode MS" panose="020B0604020202020204" pitchFamily="34" charset="-128"/>
                <a:cs typeface="Aharoni" pitchFamily="2" charset="-79"/>
              </a:rPr>
              <a:t>     </a:t>
            </a:r>
            <a:r>
              <a:rPr lang="en-US" sz="2400" b="1">
                <a:ln>
                  <a:solidFill>
                    <a:schemeClr val="tx1"/>
                  </a:solidFill>
                </a:ln>
                <a:solidFill>
                  <a:schemeClr val="accent3">
                    <a:lumMod val="75000"/>
                  </a:schemeClr>
                </a:solidFill>
                <a:latin typeface="BalloPEEExtBol" pitchFamily="2" charset="0"/>
                <a:ea typeface="Arial Unicode MS" panose="020B0604020202020204" pitchFamily="34" charset="-128"/>
                <a:cs typeface="Aharoni" pitchFamily="2" charset="-79"/>
              </a:rPr>
              <a:t>I</a:t>
            </a:r>
            <a:r>
              <a:rPr lang="en-US" sz="1300" i="1">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t </a:t>
            </a:r>
            <a:r>
              <a:rPr lang="en-US" sz="1300" i="1" dirty="0">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is one of the best adventure destination for the world </a:t>
            </a:r>
            <a:r>
              <a:rPr lang="en-US" sz="1300" i="1" dirty="0" err="1">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traveller</a:t>
            </a:r>
            <a:r>
              <a:rPr lang="en-US" sz="1300" i="1" dirty="0">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 with many unique places to visit. For a tour of this State, in addition to any tour operator’s </a:t>
            </a:r>
            <a:r>
              <a:rPr lang="en-US" sz="1300" i="1" dirty="0" err="1">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itinery</a:t>
            </a:r>
            <a:r>
              <a:rPr lang="en-US" sz="1300" i="1" dirty="0">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 please feel free to stop at  a brook or water stream during your taxi or van trip to have the feel of  nature’s </a:t>
            </a:r>
            <a:r>
              <a:rPr lang="en-US" sz="1300" i="1" dirty="0" err="1">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unspoilt</a:t>
            </a:r>
            <a:r>
              <a:rPr lang="en-US" sz="1300" i="1" dirty="0">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 country feel. One advise I used to tell my friends is to come to </a:t>
            </a:r>
            <a:r>
              <a:rPr lang="en-US" sz="1300" i="1" dirty="0" err="1">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Alleppey</a:t>
            </a:r>
            <a:r>
              <a:rPr lang="en-US" sz="1300" i="1" dirty="0">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 City and hop into any of the Kerala State Water Transport Boats which ply </a:t>
            </a:r>
            <a:r>
              <a:rPr lang="en-US" sz="1300" i="1" dirty="0" err="1">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upto</a:t>
            </a:r>
            <a:r>
              <a:rPr lang="en-US" sz="1300" i="1" dirty="0">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 </a:t>
            </a:r>
            <a:r>
              <a:rPr lang="en-US" sz="1300" i="1" dirty="0" err="1">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Changanassery</a:t>
            </a:r>
            <a:r>
              <a:rPr lang="en-US" sz="1300" i="1" dirty="0">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 Oh yeah just watching the life of people along the rivers, canal banks  and the scenery is enough to enable one to have a unique peaceful experience of Kerala.</a:t>
            </a:r>
          </a:p>
        </p:txBody>
      </p:sp>
      <p:pic>
        <p:nvPicPr>
          <p:cNvPr id="8" name="Obrázo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434788">
            <a:off x="8056126" y="4490465"/>
            <a:ext cx="400035" cy="400035"/>
          </a:xfrm>
          <a:prstGeom prst="rect">
            <a:avLst/>
          </a:prstGeom>
        </p:spPr>
      </p:pic>
      <p:sp>
        <p:nvSpPr>
          <p:cNvPr id="6" name="TextBox 5"/>
          <p:cNvSpPr txBox="1"/>
          <p:nvPr/>
        </p:nvSpPr>
        <p:spPr>
          <a:xfrm>
            <a:off x="609600" y="207942"/>
            <a:ext cx="8077200" cy="646331"/>
          </a:xfrm>
          <a:prstGeom prst="rect">
            <a:avLst/>
          </a:prstGeom>
          <a:noFill/>
        </p:spPr>
        <p:txBody>
          <a:bodyPr wrap="square" rtlCol="0">
            <a:spAutoFit/>
          </a:bodyPr>
          <a:lstStyle/>
          <a:p>
            <a:pPr algn="ctr"/>
            <a:r>
              <a:rPr lang="en-US" sz="3600" u="sng" dirty="0">
                <a:ln>
                  <a:solidFill>
                    <a:sysClr val="windowText" lastClr="000000"/>
                  </a:solidFill>
                </a:ln>
                <a:solidFill>
                  <a:schemeClr val="accent2">
                    <a:lumMod val="75000"/>
                  </a:schemeClr>
                </a:solidFill>
                <a:effectLst>
                  <a:outerShdw blurRad="50800" dist="38100" dir="2700000" algn="tl" rotWithShape="0">
                    <a:prstClr val="black">
                      <a:alpha val="40000"/>
                    </a:prstClr>
                  </a:outerShdw>
                </a:effectLst>
                <a:latin typeface="Bassoon" pitchFamily="2" charset="0"/>
                <a:cs typeface="Aharoni" pitchFamily="2" charset="-79"/>
              </a:rPr>
              <a:t>KERALA</a:t>
            </a:r>
          </a:p>
        </p:txBody>
      </p:sp>
    </p:spTree>
    <p:extLst>
      <p:ext uri="{BB962C8B-B14F-4D97-AF65-F5344CB8AC3E}">
        <p14:creationId xmlns:p14="http://schemas.microsoft.com/office/powerpoint/2010/main" val="703971153"/>
      </p:ext>
    </p:extLst>
  </p:cSld>
  <p:clrMapOvr>
    <a:masterClrMapping/>
  </p:clrMapOvr>
  <mc:AlternateContent xmlns:mc="http://schemas.openxmlformats.org/markup-compatibility/2006" xmlns:p14="http://schemas.microsoft.com/office/powerpoint/2010/main">
    <mc:Choice Requires="p14">
      <p:transition spd="slow" p14:dur="2000">
        <p:fade/>
        <p:sndAc>
          <p:stSnd loop="1">
            <p:snd r:embed="rId2" name="Luis Villegas - New Moon .wav"/>
          </p:stSnd>
        </p:sndAc>
      </p:transition>
    </mc:Choice>
    <mc:Fallback xmlns="">
      <p:transition spd="slow">
        <p:fade/>
        <p:sndAc>
          <p:stSnd loop="1">
            <p:snd r:embed="rId5" name="Luis Villegas - New Moon .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2" y="2287"/>
            <a:ext cx="9143998" cy="5138926"/>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4515916" cy="276999"/>
          </a:xfrm>
          <a:prstGeom prst="rect">
            <a:avLst/>
          </a:prstGeom>
          <a:solidFill>
            <a:srgbClr val="FFCC66"/>
          </a:solidFill>
          <a:ln>
            <a:solidFill>
              <a:schemeClr val="tx1"/>
            </a:solidFill>
          </a:ln>
        </p:spPr>
        <p:txBody>
          <a:bodyPr wrap="none" rtlCol="0">
            <a:spAutoFit/>
          </a:bodyPr>
          <a:lstStyle/>
          <a:p>
            <a:r>
              <a:rPr lang="en-US" sz="1200">
                <a:latin typeface="Bodoni MT" panose="02070603080606020203" pitchFamily="18" charset="0"/>
                <a:cs typeface="Aharoni" pitchFamily="2" charset="-79"/>
              </a:rPr>
              <a:t>A spell binding sunset  along the backwaters of Alleppey in Kerala</a:t>
            </a:r>
            <a:r>
              <a:rPr lang="sk-SK" sz="1200">
                <a:latin typeface="Bodoni MT" panose="02070603080606020203" pitchFamily="18" charset="0"/>
                <a:cs typeface="Aharoni" pitchFamily="2" charset="-79"/>
              </a:rPr>
              <a:t>.</a:t>
            </a:r>
            <a:endParaRPr lang="en-US" sz="1200">
              <a:latin typeface="Bodoni MT" panose="02070603080606020203" pitchFamily="18" charset="0"/>
              <a:cs typeface="Aharoni" pitchFamily="2" charset="-79"/>
            </a:endParaRP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4060" y="2284"/>
            <a:ext cx="9135879" cy="5138931"/>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4331314"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Cruising through the rivers of Kumarakom in Kottayam, Kerala</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Related image"/>
          <p:cNvPicPr>
            <a:picLocks noChangeAspect="1" noChangeArrowheads="1"/>
          </p:cNvPicPr>
          <p:nvPr/>
        </p:nvPicPr>
        <p:blipFill>
          <a:blip r:embed="rId2" cstate="print"/>
          <a:srcRect t="12000" b="4190"/>
          <a:stretch>
            <a:fill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3205558"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Kuttanad in Alleppey – It’s scenic paddyfields</a:t>
            </a:r>
            <a:r>
              <a:rPr lang="sk-SK"/>
              <a:t>.</a:t>
            </a:r>
            <a:endParaRPr lang="en-US"/>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Image result for best scenic paddyfields kerala"/>
          <p:cNvPicPr>
            <a:picLocks noChangeAspect="1" noChangeArrowheads="1"/>
          </p:cNvPicPr>
          <p:nvPr/>
        </p:nvPicPr>
        <p:blipFill>
          <a:blip r:embed="rId2" cstate="print"/>
          <a:srcRect/>
          <a:stretch>
            <a:fillRect/>
          </a:stretch>
        </p:blipFill>
        <p:spPr bwMode="auto">
          <a:xfrm>
            <a:off x="0" y="-38101"/>
            <a:ext cx="9144000" cy="5181601"/>
          </a:xfrm>
          <a:prstGeom prst="rect">
            <a:avLst/>
          </a:prstGeom>
          <a:noFill/>
        </p:spPr>
      </p:pic>
      <p:pic>
        <p:nvPicPr>
          <p:cNvPr id="3" name="Obrázok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2896627"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Beaches of Poovar Island Estuary Resort </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Image result for the very best scenic wallpapers of kerala"/>
          <p:cNvPicPr>
            <a:picLocks noChangeAspect="1" noChangeArrowheads="1"/>
          </p:cNvPicPr>
          <p:nvPr/>
        </p:nvPicPr>
        <p:blipFill>
          <a:blip r:embed="rId2" cstate="print"/>
          <a:srcRect/>
          <a:stretch>
            <a:fillRect/>
          </a:stretch>
        </p:blipFill>
        <p:spPr bwMode="auto">
          <a:xfrm>
            <a:off x="0" y="2509"/>
            <a:ext cx="9144000" cy="5140991"/>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3215752"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Pampadum Shol Forest Drive, Munnar, Kerala</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Image result for most unique photos of kerala"/>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1537857"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Munnar Naturescape</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pic>
        <p:nvPicPr>
          <p:cNvPr id="3" name="Obrázok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48" y="-2000250"/>
            <a:ext cx="5143499" cy="914400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2" y="0"/>
            <a:ext cx="9143998" cy="5143499"/>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2720040"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Wayanad Wildlife sanctuary, Tholpetty</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3375476"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The Vythiri Resort within the forest of Wayanad</a:t>
            </a:r>
            <a:r>
              <a:rPr lang="sk-SK"/>
              <a:t>.</a:t>
            </a:r>
            <a:endParaRPr lang="en-US"/>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148"/>
            <a:ext cx="9144000" cy="5141204"/>
          </a:xfrm>
          <a:prstGeom prst="rect">
            <a:avLst/>
          </a:prstGeom>
          <a:noFill/>
        </p:spPr>
      </p:pic>
      <p:pic>
        <p:nvPicPr>
          <p:cNvPr id="5" name="Obrázo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6" name="BlokTextu 5"/>
          <p:cNvSpPr txBox="1"/>
          <p:nvPr/>
        </p:nvSpPr>
        <p:spPr>
          <a:xfrm>
            <a:off x="304800" y="4629150"/>
            <a:ext cx="1864228"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A waterfall near Wayanad</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3292761"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fi-FI"/>
              <a:t>Seetha Lava-Kusha Temple, Kalpetta, Wayanad</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1970604"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Phantom Rock at Wayanad</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347" y="0"/>
            <a:ext cx="9143305"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2744149"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Silverwood Riverside Resorts, Wayanad</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Image result for hd silverwood resorts wayanad"/>
          <p:cNvPicPr>
            <a:picLocks noChangeAspect="1" noChangeArrowheads="1"/>
          </p:cNvPicPr>
          <p:nvPr/>
        </p:nvPicPr>
        <p:blipFill>
          <a:blip r:embed="rId2" cstate="print"/>
          <a:srcRect/>
          <a:stretch>
            <a:fillRect/>
          </a:stretch>
        </p:blipFill>
        <p:spPr bwMode="auto">
          <a:xfrm>
            <a:off x="0" y="1"/>
            <a:ext cx="9144000" cy="5143500"/>
          </a:xfrm>
          <a:prstGeom prst="rect">
            <a:avLst/>
          </a:prstGeom>
          <a:noFill/>
        </p:spPr>
      </p:pic>
      <p:pic>
        <p:nvPicPr>
          <p:cNvPr id="5" name="Obrázo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6" name="BlokTextu 5"/>
          <p:cNvSpPr txBox="1"/>
          <p:nvPr/>
        </p:nvSpPr>
        <p:spPr>
          <a:xfrm>
            <a:off x="304800" y="4629150"/>
            <a:ext cx="2242409"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Banasura Sagar Dam, Wayanad</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hd phantom rock kerala"/>
          <p:cNvPicPr>
            <a:picLocks noChangeAspect="1" noChangeArrowheads="1"/>
          </p:cNvPicPr>
          <p:nvPr/>
        </p:nvPicPr>
        <p:blipFill>
          <a:blip r:embed="rId2" cstate="print"/>
          <a:srcRect t="7721"/>
          <a:stretch>
            <a:fill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7" name="BlokTextu 6"/>
          <p:cNvSpPr txBox="1"/>
          <p:nvPr/>
        </p:nvSpPr>
        <p:spPr>
          <a:xfrm>
            <a:off x="304800" y="4629150"/>
            <a:ext cx="1891608"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Pukkote Lake in Wayanad</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lated image"/>
          <p:cNvPicPr>
            <a:picLocks noChangeAspect="1" noChangeArrowheads="1"/>
          </p:cNvPicPr>
          <p:nvPr/>
        </p:nvPicPr>
        <p:blipFill>
          <a:blip r:embed="rId2" cstate="print"/>
          <a:srcRect t="9191" b="5515"/>
          <a:stretch>
            <a:fill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6" name="BlokTextu 5"/>
          <p:cNvSpPr txBox="1"/>
          <p:nvPr/>
        </p:nvSpPr>
        <p:spPr>
          <a:xfrm>
            <a:off x="304800" y="4629150"/>
            <a:ext cx="4247638"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The World Class Kumarakom Lake  Resort  Hotel in Kottayam</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Image result for alleppey backwaters"/>
          <p:cNvPicPr>
            <a:picLocks noChangeAspect="1" noChangeArrowheads="1"/>
          </p:cNvPicPr>
          <p:nvPr/>
        </p:nvPicPr>
        <p:blipFill>
          <a:blip r:embed="rId2" cstate="print"/>
          <a:srcRect l="4908"/>
          <a:stretch>
            <a:fillRect/>
          </a:stretch>
        </p:blipFill>
        <p:spPr bwMode="auto">
          <a:xfrm>
            <a:off x="0" y="0"/>
            <a:ext cx="9144000" cy="5143500"/>
          </a:xfrm>
          <a:prstGeom prst="rect">
            <a:avLst/>
          </a:prstGeom>
          <a:noFill/>
        </p:spPr>
      </p:pic>
      <p:pic>
        <p:nvPicPr>
          <p:cNvPr id="5" name="Obrázo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6" name="BlokTextu 5"/>
          <p:cNvSpPr txBox="1"/>
          <p:nvPr/>
        </p:nvSpPr>
        <p:spPr>
          <a:xfrm>
            <a:off x="304800" y="4629150"/>
            <a:ext cx="4921091"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The famous Nehru Snakeboat Race at the Punamada Lake near Alleppey</a:t>
            </a:r>
            <a:r>
              <a:rPr lang="sk-SK"/>
              <a:t>.</a:t>
            </a:r>
            <a:endParaRPr lang="en-US"/>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Image result for alleppey backwaters"/>
          <p:cNvPicPr>
            <a:picLocks noChangeAspect="1" noChangeArrowheads="1"/>
          </p:cNvPicPr>
          <p:nvPr/>
        </p:nvPicPr>
        <p:blipFill>
          <a:blip r:embed="rId2" cstate="print"/>
          <a:srcRect t="13603" r="7090"/>
          <a:stretch>
            <a:fill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4600811"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Cruising  through the backwaters of Alleppey in a private houseboat</a:t>
            </a:r>
            <a:r>
              <a:rPr lang="sk-SK"/>
              <a:t>.</a:t>
            </a:r>
            <a:endParaRPr lang="en-US"/>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Tony\Pictures\00.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2482411"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The Lake Palace Resort in Alleppe</a:t>
            </a:r>
            <a:r>
              <a:rPr lang="sk-SK"/>
              <a:t>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1939313"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A Luxury Resort in Cochin</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Image result for best sunset scenery in kerala"/>
          <p:cNvPicPr>
            <a:picLocks noChangeAspect="1" noChangeArrowheads="1"/>
          </p:cNvPicPr>
          <p:nvPr/>
        </p:nvPicPr>
        <p:blipFill>
          <a:blip r:embed="rId2" cstate="print"/>
          <a:srcRect t="4315" b="5628"/>
          <a:stretch>
            <a:fill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1863715"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Aryakavu Village, Kollam</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Related image"/>
          <p:cNvPicPr>
            <a:picLocks noChangeAspect="1" noChangeArrowheads="1"/>
          </p:cNvPicPr>
          <p:nvPr/>
        </p:nvPicPr>
        <p:blipFill>
          <a:blip r:embed="rId2" cstate="print"/>
          <a:srcRect b="8519"/>
          <a:stretch>
            <a:fill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2608984"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The Marari Village Beach in Alleppey</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Image result for coconut lagoon kerala"/>
          <p:cNvPicPr>
            <a:picLocks noChangeAspect="1" noChangeArrowheads="1"/>
          </p:cNvPicPr>
          <p:nvPr/>
        </p:nvPicPr>
        <p:blipFill>
          <a:blip r:embed="rId2" cstate="print">
            <a:lum contrast="20000"/>
          </a:blip>
          <a:srcRect r="4889"/>
          <a:stretch>
            <a:fill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6" name="BlokTextu 5"/>
          <p:cNvSpPr txBox="1"/>
          <p:nvPr/>
        </p:nvSpPr>
        <p:spPr>
          <a:xfrm>
            <a:off x="304800" y="4629150"/>
            <a:ext cx="3014736"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nb-NO"/>
              <a:t>Lake Resort at Kumarakom near Kottayam</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2969659"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Kovalam Beach near Thiruvananthapuram</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334"/>
            <a:ext cx="9144000" cy="5142833"/>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3361754"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Famous Napier Museum in Thiruvananthapuram</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2169184"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Tea Estates of Munnar, Kerala</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3156057"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St. Andrew’s Basilica, Arthunkal, near Cochin</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thekkady"/>
          <p:cNvPicPr>
            <a:picLocks noChangeAspect="1" noChangeArrowheads="1"/>
          </p:cNvPicPr>
          <p:nvPr/>
        </p:nvPicPr>
        <p:blipFill>
          <a:blip r:embed="rId2" cstate="print"/>
          <a:srcRect t="9191" b="6985"/>
          <a:stretch>
            <a:fill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6" name="BlokTextu 5"/>
          <p:cNvSpPr txBox="1"/>
          <p:nvPr/>
        </p:nvSpPr>
        <p:spPr>
          <a:xfrm>
            <a:off x="304800" y="4629150"/>
            <a:ext cx="2399952"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The Wildlife Reserve of Thekkady</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2901" y="1"/>
            <a:ext cx="9138197"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48" y="-2000250"/>
            <a:ext cx="5143499" cy="9144001"/>
          </a:xfrm>
          <a:prstGeom prst="rect">
            <a:avLst/>
          </a:prstGeom>
        </p:spPr>
      </p:pic>
      <p:sp>
        <p:nvSpPr>
          <p:cNvPr id="5" name="BlokTextu 4"/>
          <p:cNvSpPr txBox="1"/>
          <p:nvPr/>
        </p:nvSpPr>
        <p:spPr>
          <a:xfrm>
            <a:off x="304800" y="4629150"/>
            <a:ext cx="3402022"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The Rangerwood Tree House Resort of Thekaddy</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Image result for hd amaana plantation resort thekkady"/>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3071482"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The Aamana Plantation Resort in Thekaddy</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Nelliyampathy high rock"/>
          <p:cNvPicPr>
            <a:picLocks noChangeAspect="1" noChangeArrowheads="1"/>
          </p:cNvPicPr>
          <p:nvPr/>
        </p:nvPicPr>
        <p:blipFill>
          <a:blip r:embed="rId2" cstate="print"/>
          <a:srcRect t="2941" b="8456"/>
          <a:stretch>
            <a:fill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1552284"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Peermade, Thekkady</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2021259"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Flower Garden </a:t>
            </a:r>
            <a:r>
              <a:rPr lang="sk-SK"/>
              <a:t>o</a:t>
            </a:r>
            <a:r>
              <a:rPr lang="en-US"/>
              <a:t>f Thekaddy</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Tony\Pictures\Neelakurinji wildflowers unique to Munnar only. They bloom only once in 12 years..jpg"/>
          <p:cNvPicPr>
            <a:picLocks noChangeAspect="1" noChangeArrowheads="1"/>
          </p:cNvPicPr>
          <p:nvPr/>
        </p:nvPicPr>
        <p:blipFill>
          <a:blip r:embed="rId2" cstate="print"/>
          <a:srcRect/>
          <a:stretch>
            <a:fillRect/>
          </a:stretch>
        </p:blipFill>
        <p:spPr bwMode="auto">
          <a:xfrm>
            <a:off x="0" y="1"/>
            <a:ext cx="9144000" cy="5143500"/>
          </a:xfrm>
          <a:prstGeom prst="rect">
            <a:avLst/>
          </a:prstGeom>
          <a:noFill/>
        </p:spPr>
      </p:pic>
      <p:pic>
        <p:nvPicPr>
          <p:cNvPr id="5" name="Obrázo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6" name="BlokTextu 5"/>
          <p:cNvSpPr txBox="1"/>
          <p:nvPr/>
        </p:nvSpPr>
        <p:spPr>
          <a:xfrm>
            <a:off x="304800" y="4629150"/>
            <a:ext cx="5063759"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The Neelakurinji Wildflowers of Munnar. They bloom only once in 12 years.</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Image result for most unique photos of kerala"/>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4633384"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Ashtamudi Lake with surrounding coconut trees, this is near Kollam</a:t>
            </a:r>
            <a:r>
              <a:rPr lang="sk-SK"/>
              <a:t>.</a:t>
            </a:r>
            <a:endParaRPr lang="en-US"/>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2648225"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A super Luxury Houseboat of Kerala</a:t>
            </a:r>
            <a:r>
              <a:rPr lang="sk-SK"/>
              <a:t>.</a:t>
            </a:r>
            <a:endParaRPr lang="en-US"/>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1010" y="0"/>
            <a:ext cx="914198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4175630"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The Famous Mullaiperiyar Dam in Thekaddy, Idukki District</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best hd pic of thrissur puram festival"/>
          <p:cNvPicPr>
            <a:picLocks noChangeAspect="1" noChangeArrowheads="1"/>
          </p:cNvPicPr>
          <p:nvPr/>
        </p:nvPicPr>
        <p:blipFill>
          <a:blip r:embed="rId2" cstate="print"/>
          <a:srcRect/>
          <a:stretch>
            <a:fillRect/>
          </a:stretch>
        </p:blipFill>
        <p:spPr bwMode="auto">
          <a:xfrm>
            <a:off x="0" y="0"/>
            <a:ext cx="9143999" cy="5143500"/>
          </a:xfrm>
          <a:prstGeom prst="rect">
            <a:avLst/>
          </a:prstGeom>
          <a:noFill/>
        </p:spPr>
      </p:pic>
      <p:pic>
        <p:nvPicPr>
          <p:cNvPr id="5" name="Obrázo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6" name="BlokTextu 5"/>
          <p:cNvSpPr txBox="1"/>
          <p:nvPr/>
        </p:nvSpPr>
        <p:spPr>
          <a:xfrm>
            <a:off x="304800" y="4629150"/>
            <a:ext cx="5974136"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The Great Thrissur Puram Festival where 15 elephants are adorned in front of the Temple</a:t>
            </a:r>
            <a:r>
              <a:rPr lang="sk-SK"/>
              <a:t>.</a:t>
            </a:r>
            <a:endParaRPr lang="en-US"/>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Image result for scenic athirapally falls"/>
          <p:cNvPicPr>
            <a:picLocks noChangeAspect="1" noChangeArrowheads="1"/>
          </p:cNvPicPr>
          <p:nvPr/>
        </p:nvPicPr>
        <p:blipFill>
          <a:blip r:embed="rId2" cstate="print"/>
          <a:srcRect/>
          <a:stretch>
            <a:fillRect/>
          </a:stretch>
        </p:blipFill>
        <p:spPr bwMode="auto">
          <a:xfrm>
            <a:off x="0" y="-38101"/>
            <a:ext cx="9144000" cy="5181601"/>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2523063"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Famous Athirapalli Falls in Thrissur</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p:spPr>
      </p:pic>
      <p:pic>
        <p:nvPicPr>
          <p:cNvPr id="5" name="Obrázo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6" name="BlokTextu 5"/>
          <p:cNvSpPr txBox="1"/>
          <p:nvPr/>
        </p:nvSpPr>
        <p:spPr>
          <a:xfrm>
            <a:off x="304800" y="4629150"/>
            <a:ext cx="3535007"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Varkala Cliff End Beach near Thiruvananthapuram</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48" y="-2000250"/>
            <a:ext cx="5143501" cy="9144001"/>
          </a:xfrm>
          <a:prstGeom prst="rect">
            <a:avLst/>
          </a:prstGeom>
        </p:spPr>
      </p:pic>
      <p:sp>
        <p:nvSpPr>
          <p:cNvPr id="5" name="BlokTextu 4"/>
          <p:cNvSpPr txBox="1"/>
          <p:nvPr/>
        </p:nvSpPr>
        <p:spPr>
          <a:xfrm>
            <a:off x="304800" y="4629150"/>
            <a:ext cx="2844881"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A natural rocky edge beach near Varkala</a:t>
            </a:r>
            <a:r>
              <a:rPr lang="sk-SK"/>
              <a:t>.</a:t>
            </a:r>
            <a:endParaRPr lang="en-US"/>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2405915"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Naturescape some</a:t>
            </a:r>
            <a:r>
              <a:rPr lang="sk-SK"/>
              <a:t>w</a:t>
            </a:r>
            <a:r>
              <a:rPr lang="en-US"/>
              <a:t>here in Kerala</a:t>
            </a:r>
            <a:r>
              <a:rPr lang="sk-SK"/>
              <a:t>.</a:t>
            </a:r>
            <a:endParaRPr lang="en-US"/>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marayoor sandalwood forest kerala"/>
          <p:cNvPicPr>
            <a:picLocks noChangeAspect="1" noChangeArrowheads="1"/>
          </p:cNvPicPr>
          <p:nvPr/>
        </p:nvPicPr>
        <p:blipFill>
          <a:blip r:embed="rId2" cstate="print"/>
          <a:srcRect/>
          <a:stretch>
            <a:fillRect/>
          </a:stretch>
        </p:blipFill>
        <p:spPr bwMode="auto">
          <a:xfrm>
            <a:off x="0" y="1"/>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5015027"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Sandal wood </a:t>
            </a:r>
            <a:r>
              <a:rPr lang="sk-SK"/>
              <a:t>and</a:t>
            </a:r>
            <a:r>
              <a:rPr lang="en-US"/>
              <a:t> BamForest Flower at the sandalwood Forest in Marayoor</a:t>
            </a:r>
            <a:r>
              <a:rPr lang="sk-SK"/>
              <a:t>.</a:t>
            </a:r>
            <a:endParaRPr lang="en-US"/>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879"/>
            <a:ext cx="9144000" cy="5141741"/>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4107856"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Munnar’s most picturesque view at the Devikulam Lake end.</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5" name="Obrázo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6" name="BlokTextu 5"/>
          <p:cNvSpPr txBox="1"/>
          <p:nvPr/>
        </p:nvSpPr>
        <p:spPr>
          <a:xfrm>
            <a:off x="304800" y="4629150"/>
            <a:ext cx="5565883"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One of the many aesthetically architectured Homes of Kerala. This is from Kannur</a:t>
            </a:r>
            <a:r>
              <a:rPr lang="sk-SK"/>
              <a:t>.</a:t>
            </a:r>
            <a:endParaRPr lang="en-US"/>
          </a:p>
        </p:txBody>
      </p:sp>
    </p:spTree>
    <p:extLst>
      <p:ext uri="{BB962C8B-B14F-4D97-AF65-F5344CB8AC3E}">
        <p14:creationId xmlns:p14="http://schemas.microsoft.com/office/powerpoint/2010/main" val="133390086"/>
      </p:ext>
    </p:extLst>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5" name="Obrázo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6" name="BlokTextu 5"/>
          <p:cNvSpPr txBox="1"/>
          <p:nvPr/>
        </p:nvSpPr>
        <p:spPr>
          <a:xfrm>
            <a:off x="304800" y="4629150"/>
            <a:ext cx="3242939"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de-DE"/>
              <a:t>An Amusement Park in Kannur (North Kerala)</a:t>
            </a:r>
          </a:p>
        </p:txBody>
      </p:sp>
    </p:spTree>
    <p:extLst>
      <p:ext uri="{BB962C8B-B14F-4D97-AF65-F5344CB8AC3E}">
        <p14:creationId xmlns:p14="http://schemas.microsoft.com/office/powerpoint/2010/main" val="3448036387"/>
      </p:ext>
    </p:extLst>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p:spPr>
      </p:pic>
      <p:pic>
        <p:nvPicPr>
          <p:cNvPr id="5" name="Obrázo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6" name="BlokTextu 5"/>
          <p:cNvSpPr txBox="1"/>
          <p:nvPr/>
        </p:nvSpPr>
        <p:spPr>
          <a:xfrm>
            <a:off x="304800" y="4629150"/>
            <a:ext cx="1554465"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sk-SK"/>
              <a:t>Hill station in Kerala</a:t>
            </a:r>
            <a:endParaRPr lang="en-US"/>
          </a:p>
        </p:txBody>
      </p:sp>
    </p:spTree>
    <p:extLst>
      <p:ext uri="{BB962C8B-B14F-4D97-AF65-F5344CB8AC3E}">
        <p14:creationId xmlns:p14="http://schemas.microsoft.com/office/powerpoint/2010/main" val="3842963873"/>
      </p:ext>
    </p:extLst>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2034" y="3099"/>
            <a:ext cx="9139932" cy="5137302"/>
          </a:xfrm>
          <a:prstGeom prst="rect">
            <a:avLst/>
          </a:prstGeom>
          <a:noFill/>
        </p:spPr>
      </p:pic>
      <p:pic>
        <p:nvPicPr>
          <p:cNvPr id="5" name="Obrázo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6" name="BlokTextu 5"/>
          <p:cNvSpPr txBox="1"/>
          <p:nvPr/>
        </p:nvSpPr>
        <p:spPr>
          <a:xfrm>
            <a:off x="304800" y="4629150"/>
            <a:ext cx="3494546"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Painted Stork at the Kumarakom Bird Sanctuary. </a:t>
            </a:r>
          </a:p>
        </p:txBody>
      </p:sp>
    </p:spTree>
    <p:extLst>
      <p:ext uri="{BB962C8B-B14F-4D97-AF65-F5344CB8AC3E}">
        <p14:creationId xmlns:p14="http://schemas.microsoft.com/office/powerpoint/2010/main" val="2142216714"/>
      </p:ext>
    </p:extLst>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6" name="Picture 8" descr="Image result for kuttanadan karimeen roast"/>
          <p:cNvPicPr>
            <a:picLocks noChangeAspect="1" noChangeArrowheads="1"/>
          </p:cNvPicPr>
          <p:nvPr/>
        </p:nvPicPr>
        <p:blipFill>
          <a:blip r:embed="rId2" cstate="print"/>
          <a:srcRect t="15151"/>
          <a:stretch>
            <a:fillRect/>
          </a:stretch>
        </p:blipFill>
        <p:spPr bwMode="auto">
          <a:xfrm>
            <a:off x="4648200" y="160388"/>
            <a:ext cx="4038600" cy="2118853"/>
          </a:xfrm>
          <a:prstGeom prst="rect">
            <a:avLst/>
          </a:prstGeom>
          <a:noFill/>
        </p:spPr>
      </p:pic>
      <p:pic>
        <p:nvPicPr>
          <p:cNvPr id="2054" name="Picture 6" descr="Image result for kerala delicacy foods"/>
          <p:cNvPicPr>
            <a:picLocks noChangeAspect="1" noChangeArrowheads="1"/>
          </p:cNvPicPr>
          <p:nvPr/>
        </p:nvPicPr>
        <p:blipFill>
          <a:blip r:embed="rId3" cstate="print"/>
          <a:srcRect/>
          <a:stretch>
            <a:fillRect/>
          </a:stretch>
        </p:blipFill>
        <p:spPr bwMode="auto">
          <a:xfrm>
            <a:off x="457200" y="2302223"/>
            <a:ext cx="4038600" cy="2113321"/>
          </a:xfrm>
          <a:prstGeom prst="rect">
            <a:avLst/>
          </a:prstGeom>
          <a:noFill/>
        </p:spPr>
      </p:pic>
      <p:pic>
        <p:nvPicPr>
          <p:cNvPr id="44034" name="Picture 2" descr="Related image"/>
          <p:cNvPicPr>
            <a:picLocks noChangeAspect="1" noChangeArrowheads="1"/>
          </p:cNvPicPr>
          <p:nvPr/>
        </p:nvPicPr>
        <p:blipFill>
          <a:blip r:embed="rId4" cstate="print"/>
          <a:srcRect l="3077" r="3077"/>
          <a:stretch>
            <a:fillRect/>
          </a:stretch>
        </p:blipFill>
        <p:spPr bwMode="auto">
          <a:xfrm>
            <a:off x="457200" y="160388"/>
            <a:ext cx="4038600" cy="2118853"/>
          </a:xfrm>
          <a:prstGeom prst="rect">
            <a:avLst/>
          </a:prstGeom>
          <a:noFill/>
        </p:spPr>
      </p:pic>
      <p:pic>
        <p:nvPicPr>
          <p:cNvPr id="87044" name="Picture 4" descr="Image result for idiyappam and prawn curry"/>
          <p:cNvPicPr>
            <a:picLocks noChangeAspect="1" noChangeArrowheads="1"/>
          </p:cNvPicPr>
          <p:nvPr/>
        </p:nvPicPr>
        <p:blipFill>
          <a:blip r:embed="rId5" cstate="print"/>
          <a:srcRect b="19648"/>
          <a:stretch>
            <a:fillRect/>
          </a:stretch>
        </p:blipFill>
        <p:spPr bwMode="auto">
          <a:xfrm>
            <a:off x="4648200" y="2302222"/>
            <a:ext cx="4038600" cy="2113321"/>
          </a:xfrm>
          <a:prstGeom prst="rect">
            <a:avLst/>
          </a:prstGeom>
          <a:noFill/>
        </p:spPr>
      </p:pic>
      <p:pic>
        <p:nvPicPr>
          <p:cNvPr id="7" name="Obrázok 6">
            <a:extLst>
              <a:ext uri="{FF2B5EF4-FFF2-40B4-BE49-F238E27FC236}">
                <a16:creationId xmlns:a16="http://schemas.microsoft.com/office/drawing/2014/main" id="{7D19B113-3005-4E6B-A08D-71D2EE14D57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4" name="TextBox 3"/>
          <p:cNvSpPr txBox="1"/>
          <p:nvPr/>
        </p:nvSpPr>
        <p:spPr>
          <a:xfrm>
            <a:off x="114299" y="4473597"/>
            <a:ext cx="8915400" cy="523220"/>
          </a:xfrm>
          <a:prstGeom prst="rect">
            <a:avLst/>
          </a:prstGeom>
          <a:noFill/>
        </p:spPr>
        <p:txBody>
          <a:bodyPr wrap="square" rtlCol="0">
            <a:spAutoFit/>
          </a:bodyPr>
          <a:lstStyle/>
          <a:p>
            <a:pPr algn="ctr"/>
            <a:r>
              <a:rPr lang="en-US" sz="1400" b="1" dirty="0"/>
              <a:t>Okay guys and ladies may I now present to you some lip smacking special cuisine from Kerala my beloved Home State in India  - </a:t>
            </a:r>
            <a:r>
              <a:rPr lang="en-US" sz="1400" b="1"/>
              <a:t>Tony Chacko</a:t>
            </a:r>
            <a:r>
              <a:rPr lang="sk-SK" sz="1400" b="1"/>
              <a:t> (tonychacko2000@gmail.com) - P</a:t>
            </a:r>
            <a:r>
              <a:rPr lang="en-US" sz="1400" b="1"/>
              <a:t>rocessed and edited by</a:t>
            </a:r>
            <a:r>
              <a:rPr lang="sk-SK" sz="1400" b="1"/>
              <a:t> my great friend</a:t>
            </a:r>
            <a:r>
              <a:rPr lang="en-US" sz="1400" b="1"/>
              <a:t> Steve R</a:t>
            </a:r>
            <a:r>
              <a:rPr lang="sk-SK" sz="1400" b="1"/>
              <a:t>umpler.</a:t>
            </a:r>
            <a:endParaRPr lang="en-US" sz="1400" b="1" dirty="0"/>
          </a:p>
        </p:txBody>
      </p:sp>
      <p:pic>
        <p:nvPicPr>
          <p:cNvPr id="3" name="Obrázok 2">
            <a:extLst>
              <a:ext uri="{FF2B5EF4-FFF2-40B4-BE49-F238E27FC236}">
                <a16:creationId xmlns:a16="http://schemas.microsoft.com/office/drawing/2014/main" id="{C7207707-550B-4BE1-B088-CE988C951A9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552699" y="1148837"/>
            <a:ext cx="4038600" cy="224856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300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Effect transition="in" filter="fade">
                                      <p:cBhvr>
                                        <p:cTn id="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653</Words>
  <Application>Microsoft Office PowerPoint</Application>
  <PresentationFormat>Prezentácia na obrazovke (16:9)</PresentationFormat>
  <Paragraphs>53</Paragraphs>
  <Slides>50</Slides>
  <Notes>0</Notes>
  <HiddenSlides>0</HiddenSlides>
  <MMClips>0</MMClips>
  <ScaleCrop>false</ScaleCrop>
  <HeadingPairs>
    <vt:vector size="6" baseType="variant">
      <vt:variant>
        <vt:lpstr>Použité písma</vt:lpstr>
      </vt:variant>
      <vt:variant>
        <vt:i4>6</vt:i4>
      </vt:variant>
      <vt:variant>
        <vt:lpstr>Motív</vt:lpstr>
      </vt:variant>
      <vt:variant>
        <vt:i4>1</vt:i4>
      </vt:variant>
      <vt:variant>
        <vt:lpstr>Nadpisy snímok</vt:lpstr>
      </vt:variant>
      <vt:variant>
        <vt:i4>50</vt:i4>
      </vt:variant>
    </vt:vector>
  </HeadingPairs>
  <TitlesOfParts>
    <vt:vector size="57" baseType="lpstr">
      <vt:lpstr>Calibri</vt:lpstr>
      <vt:lpstr>Arial Rounded MT Bold</vt:lpstr>
      <vt:lpstr>Bodoni MT</vt:lpstr>
      <vt:lpstr>Arial</vt:lpstr>
      <vt:lpstr>BalloPEEExtBol</vt:lpstr>
      <vt:lpstr>Bassoon</vt:lpstr>
      <vt:lpstr>Office Theme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2017-01-18T01:46:17Z</dcterms:created>
  <dcterms:modified xsi:type="dcterms:W3CDTF">2020-03-15T08:40:46Z</dcterms:modified>
</cp:coreProperties>
</file>