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E266"/>
    <a:srgbClr val="00A249"/>
    <a:srgbClr val="00C459"/>
    <a:srgbClr val="CEB6B6"/>
    <a:srgbClr val="BCE292"/>
    <a:srgbClr val="FF4242"/>
    <a:srgbClr val="FF0000"/>
    <a:srgbClr val="B99595"/>
    <a:srgbClr val="E3D5D5"/>
    <a:srgbClr val="81D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51166016-3021-429B-A8E8-8AEE605A7F00}"/>
              </a:ext>
            </a:extLst>
          </p:cNvPr>
          <p:cNvSpPr txBox="1"/>
          <p:nvPr/>
        </p:nvSpPr>
        <p:spPr>
          <a:xfrm>
            <a:off x="3557588" y="1957387"/>
            <a:ext cx="70151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dirty="0"/>
              <a:t>MOPI</a:t>
            </a:r>
          </a:p>
          <a:p>
            <a:pPr algn="ctr"/>
            <a:br>
              <a:rPr lang="fr-FR" sz="2400" dirty="0"/>
            </a:br>
            <a:r>
              <a:rPr lang="fr-FR" sz="2400" i="1" dirty="0"/>
              <a:t>Module Optionnel de Parcours Individualisé</a:t>
            </a:r>
            <a:endParaRPr lang="fr-FR" sz="24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356DF59-D44F-468D-AE66-2E592CA63AC0}"/>
              </a:ext>
            </a:extLst>
          </p:cNvPr>
          <p:cNvSpPr txBox="1"/>
          <p:nvPr/>
        </p:nvSpPr>
        <p:spPr>
          <a:xfrm>
            <a:off x="7763183" y="6152382"/>
            <a:ext cx="5186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404040"/>
                </a:solidFill>
              </a:rPr>
              <a:t>Céline </a:t>
            </a:r>
            <a:r>
              <a:rPr lang="fr-FR" sz="1200" dirty="0" err="1">
                <a:solidFill>
                  <a:srgbClr val="404040"/>
                </a:solidFill>
              </a:rPr>
              <a:t>Brégent</a:t>
            </a:r>
            <a:r>
              <a:rPr lang="fr-FR" sz="1200" dirty="0">
                <a:solidFill>
                  <a:srgbClr val="404040"/>
                </a:solidFill>
              </a:rPr>
              <a:t> </a:t>
            </a:r>
          </a:p>
          <a:p>
            <a:pPr algn="ctr"/>
            <a:r>
              <a:rPr lang="fr-FR" sz="1200" dirty="0">
                <a:solidFill>
                  <a:srgbClr val="404040"/>
                </a:solidFill>
              </a:rPr>
              <a:t> BTS Support à l’Action Managériale - MARTIGUES</a:t>
            </a:r>
          </a:p>
        </p:txBody>
      </p:sp>
      <p:pic>
        <p:nvPicPr>
          <p:cNvPr id="8" name="MOPI 1">
            <a:hlinkClick r:id="" action="ppaction://media"/>
            <a:extLst>
              <a:ext uri="{FF2B5EF4-FFF2-40B4-BE49-F238E27FC236}">
                <a16:creationId xmlns:a16="http://schemas.microsoft.com/office/drawing/2014/main" id="{2159ADEF-8092-45FC-A1FD-A9BD3F6A60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60369" y="4790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225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08BD0D-FF87-4F94-A085-1AA29BC56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934" y="261939"/>
            <a:ext cx="6630991" cy="1366838"/>
          </a:xfrm>
        </p:spPr>
        <p:txBody>
          <a:bodyPr>
            <a:normAutofit/>
          </a:bodyPr>
          <a:lstStyle/>
          <a:p>
            <a:r>
              <a:rPr lang="fr-FR" sz="5400" dirty="0"/>
              <a:t>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DD5663-1699-4A91-8559-8706051EA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7862" y="2321794"/>
            <a:ext cx="7966229" cy="3124201"/>
          </a:xfrm>
        </p:spPr>
        <p:txBody>
          <a:bodyPr/>
          <a:lstStyle/>
          <a:p>
            <a:r>
              <a:rPr lang="fr-FR" dirty="0"/>
              <a:t>Parcours professionnel</a:t>
            </a:r>
          </a:p>
          <a:p>
            <a:r>
              <a:rPr lang="fr-FR" dirty="0"/>
              <a:t>Profil professionnel</a:t>
            </a:r>
          </a:p>
          <a:p>
            <a:r>
              <a:rPr lang="fr-FR" dirty="0"/>
              <a:t>Certifications</a:t>
            </a:r>
          </a:p>
          <a:p>
            <a:r>
              <a:rPr lang="fr-FR" dirty="0"/>
              <a:t>Intérêts professionnels</a:t>
            </a:r>
          </a:p>
          <a:p>
            <a:r>
              <a:rPr lang="fr-FR" dirty="0"/>
              <a:t>Recherches d'études</a:t>
            </a:r>
          </a:p>
          <a:p>
            <a:r>
              <a:rPr lang="fr-FR" dirty="0"/>
              <a:t>Choix d’études </a:t>
            </a:r>
          </a:p>
        </p:txBody>
      </p:sp>
      <p:pic>
        <p:nvPicPr>
          <p:cNvPr id="4" name="MOPI 2">
            <a:hlinkClick r:id="" action="ppaction://media"/>
            <a:extLst>
              <a:ext uri="{FF2B5EF4-FFF2-40B4-BE49-F238E27FC236}">
                <a16:creationId xmlns:a16="http://schemas.microsoft.com/office/drawing/2014/main" id="{BB29B201-96CE-4FAB-86FC-E1FA6757D7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37996" y="640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011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1DEFF">
                <a:alpha val="27059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67B8E7-D0C4-487B-8023-4D07414A0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302342"/>
            <a:ext cx="10018713" cy="1752599"/>
          </a:xfrm>
        </p:spPr>
        <p:txBody>
          <a:bodyPr/>
          <a:lstStyle/>
          <a:p>
            <a:r>
              <a:rPr lang="fr-FR" b="1" dirty="0">
                <a:latin typeface="Batang" panose="02030600000101010101" pitchFamily="18" charset="-127"/>
                <a:ea typeface="Batang" panose="02030600000101010101" pitchFamily="18" charset="-127"/>
              </a:rPr>
              <a:t>Parcours professionnel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9C828A-05F3-4BE7-B4FD-62198B20C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3287" y="1866899"/>
            <a:ext cx="10018713" cy="3124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dirty="0">
                <a:latin typeface="Arial Black" panose="020B0A04020102020204" pitchFamily="34" charset="0"/>
              </a:rPr>
              <a:t>►	</a:t>
            </a:r>
            <a:r>
              <a:rPr lang="fr-FR" sz="1800" dirty="0"/>
              <a:t>Baccalauréat STMG – RH				</a:t>
            </a:r>
            <a:r>
              <a:rPr lang="fr-FR" sz="1800" dirty="0">
                <a:latin typeface="Arial Black" panose="020B0A04020102020204" pitchFamily="34" charset="0"/>
              </a:rPr>
              <a:t>► 	</a:t>
            </a:r>
            <a:r>
              <a:rPr lang="fr-FR" sz="1800" dirty="0"/>
              <a:t>BTS SAM </a:t>
            </a:r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r>
              <a:rPr lang="fr-FR" sz="1800" dirty="0">
                <a:latin typeface="Arial Black" panose="020B0A04020102020204" pitchFamily="34" charset="0"/>
              </a:rPr>
              <a:t>										► 	</a:t>
            </a:r>
            <a:r>
              <a:rPr lang="fr-FR" sz="1800" dirty="0"/>
              <a:t>Métier d’assistant manager ?</a:t>
            </a:r>
          </a:p>
        </p:txBody>
      </p:sp>
      <p:pic>
        <p:nvPicPr>
          <p:cNvPr id="4" name="MOPI 3">
            <a:hlinkClick r:id="" action="ppaction://media"/>
            <a:extLst>
              <a:ext uri="{FF2B5EF4-FFF2-40B4-BE49-F238E27FC236}">
                <a16:creationId xmlns:a16="http://schemas.microsoft.com/office/drawing/2014/main" id="{18B3F478-E244-4709-BC87-370D3BBF4D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5110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56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48000">
              <a:srgbClr val="CEB6B6"/>
            </a:gs>
            <a:gs pos="100000">
              <a:schemeClr val="accent1">
                <a:lumMod val="20000"/>
                <a:lumOff val="8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67B8E7-D0C4-487B-8023-4D07414A0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302342"/>
            <a:ext cx="10018713" cy="1752599"/>
          </a:xfrm>
        </p:spPr>
        <p:txBody>
          <a:bodyPr/>
          <a:lstStyle/>
          <a:p>
            <a:r>
              <a:rPr lang="fr-FR" b="1" dirty="0">
                <a:latin typeface="Batang" panose="02030600000101010101" pitchFamily="18" charset="-127"/>
                <a:ea typeface="Batang" panose="02030600000101010101" pitchFamily="18" charset="-127"/>
              </a:rPr>
              <a:t>Profil professionnel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9C828A-05F3-4BE7-B4FD-62198B20C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3287" y="2795587"/>
            <a:ext cx="10018713" cy="3124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dirty="0">
                <a:latin typeface="Arial Black" panose="020B0A04020102020204" pitchFamily="34" charset="0"/>
              </a:rPr>
              <a:t>►	</a:t>
            </a:r>
            <a:r>
              <a:rPr lang="fr-FR" sz="1800" dirty="0"/>
              <a:t>Test de personnalité ?			</a:t>
            </a:r>
          </a:p>
          <a:p>
            <a:pPr marL="0" indent="0">
              <a:buNone/>
            </a:pPr>
            <a:endParaRPr lang="fr-FR" sz="18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rial Black" panose="020B0A04020102020204" pitchFamily="34" charset="0"/>
              </a:rPr>
              <a:t>► 	</a:t>
            </a:r>
            <a:r>
              <a:rPr lang="fr-FR" sz="1800" dirty="0"/>
              <a:t>Résultats ?</a:t>
            </a:r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r>
              <a:rPr lang="fr-FR" sz="1800" dirty="0">
                <a:latin typeface="Arial Black" panose="020B0A04020102020204" pitchFamily="34" charset="0"/>
              </a:rPr>
              <a:t>										</a:t>
            </a:r>
            <a:endParaRPr lang="fr-FR" sz="1800" dirty="0"/>
          </a:p>
        </p:txBody>
      </p:sp>
      <p:pic>
        <p:nvPicPr>
          <p:cNvPr id="4" name="MOPI 4">
            <a:hlinkClick r:id="" action="ppaction://media"/>
            <a:extLst>
              <a:ext uri="{FF2B5EF4-FFF2-40B4-BE49-F238E27FC236}">
                <a16:creationId xmlns:a16="http://schemas.microsoft.com/office/drawing/2014/main" id="{882EDA1E-49F9-4FD1-84F6-4F30D95B2F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548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21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>
                <a:alpha val="30196"/>
              </a:srgbClr>
            </a:gs>
            <a:gs pos="25000">
              <a:srgbClr val="FF4242">
                <a:alpha val="20000"/>
              </a:srgbClr>
            </a:gs>
            <a:gs pos="71000">
              <a:schemeClr val="bg1"/>
            </a:gs>
            <a:gs pos="100000">
              <a:schemeClr val="accent1">
                <a:lumMod val="20000"/>
                <a:lumOff val="8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67B8E7-D0C4-487B-8023-4D07414A0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302342"/>
            <a:ext cx="10018713" cy="1752599"/>
          </a:xfrm>
        </p:spPr>
        <p:txBody>
          <a:bodyPr/>
          <a:lstStyle/>
          <a:p>
            <a:r>
              <a:rPr lang="fr-FR" b="1" dirty="0">
                <a:latin typeface="Batang" panose="02030600000101010101" pitchFamily="18" charset="-127"/>
                <a:ea typeface="Batang" panose="02030600000101010101" pitchFamily="18" charset="-127"/>
              </a:rPr>
              <a:t>Certifications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9C828A-05F3-4BE7-B4FD-62198B20C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0524" y="2566987"/>
            <a:ext cx="10018713" cy="3124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dirty="0">
                <a:latin typeface="Arial Black" panose="020B0A04020102020204" pitchFamily="34" charset="0"/>
              </a:rPr>
              <a:t>►	</a:t>
            </a:r>
            <a:r>
              <a:rPr lang="fr-FR" sz="1800" dirty="0"/>
              <a:t>Voltaire ?			</a:t>
            </a:r>
          </a:p>
          <a:p>
            <a:pPr marL="0" indent="0">
              <a:buNone/>
            </a:pPr>
            <a:endParaRPr lang="fr-FR" sz="18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rial Black" panose="020B0A04020102020204" pitchFamily="34" charset="0"/>
              </a:rPr>
              <a:t>			► 	</a:t>
            </a:r>
            <a:r>
              <a:rPr lang="fr-FR" sz="1800" dirty="0"/>
              <a:t>Niveau d’Anglais ?</a:t>
            </a:r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r>
              <a:rPr lang="fr-FR" sz="1800" dirty="0">
                <a:latin typeface="Arial Black" panose="020B0A04020102020204" pitchFamily="34" charset="0"/>
              </a:rPr>
              <a:t>										</a:t>
            </a:r>
            <a:endParaRPr lang="fr-FR" sz="1800" dirty="0"/>
          </a:p>
        </p:txBody>
      </p:sp>
      <p:pic>
        <p:nvPicPr>
          <p:cNvPr id="5" name="MOPI5">
            <a:hlinkClick r:id="" action="ppaction://media"/>
            <a:extLst>
              <a:ext uri="{FF2B5EF4-FFF2-40B4-BE49-F238E27FC236}">
                <a16:creationId xmlns:a16="http://schemas.microsoft.com/office/drawing/2014/main" id="{E5777D7C-D18A-4569-B3A4-758C24F73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5299" y="2915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36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CE29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67B8E7-D0C4-487B-8023-4D07414A0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302342"/>
            <a:ext cx="10018713" cy="1752599"/>
          </a:xfrm>
        </p:spPr>
        <p:txBody>
          <a:bodyPr/>
          <a:lstStyle/>
          <a:p>
            <a:r>
              <a:rPr lang="fr-FR" b="1" dirty="0">
                <a:latin typeface="Batang" panose="02030600000101010101" pitchFamily="18" charset="-127"/>
                <a:ea typeface="Batang" panose="02030600000101010101" pitchFamily="18" charset="-127"/>
              </a:rPr>
              <a:t>Intérêts professionnels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9C828A-05F3-4BE7-B4FD-62198B20C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3287" y="2509836"/>
            <a:ext cx="10018713" cy="3124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dirty="0">
                <a:latin typeface="Arial Black" panose="020B0A04020102020204" pitchFamily="34" charset="0"/>
              </a:rPr>
              <a:t>►	</a:t>
            </a:r>
            <a:r>
              <a:rPr lang="fr-FR" sz="1800" dirty="0"/>
              <a:t>Domaines de la communication</a:t>
            </a:r>
          </a:p>
          <a:p>
            <a:pPr marL="0" indent="0">
              <a:buNone/>
            </a:pPr>
            <a:r>
              <a:rPr lang="fr-FR" sz="1800" dirty="0"/>
              <a:t>► 	Domaine du design informatique </a:t>
            </a:r>
          </a:p>
          <a:p>
            <a:pPr marL="0" indent="0">
              <a:buNone/>
            </a:pPr>
            <a:r>
              <a:rPr lang="fr-FR" sz="1800" dirty="0"/>
              <a:t>			</a:t>
            </a:r>
            <a:r>
              <a:rPr lang="fr-FR" sz="1800" dirty="0">
                <a:latin typeface="Arial Black" panose="020B0A04020102020204" pitchFamily="34" charset="0"/>
              </a:rPr>
              <a:t>► 	</a:t>
            </a:r>
            <a:r>
              <a:rPr lang="fr-FR" sz="1800" dirty="0"/>
              <a:t>Gestion de site internet</a:t>
            </a:r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r>
              <a:rPr lang="fr-FR" sz="1800" dirty="0">
                <a:latin typeface="Arial Black" panose="020B0A04020102020204" pitchFamily="34" charset="0"/>
              </a:rPr>
              <a:t>										</a:t>
            </a:r>
            <a:endParaRPr lang="fr-FR" sz="1800" dirty="0"/>
          </a:p>
        </p:txBody>
      </p:sp>
      <p:pic>
        <p:nvPicPr>
          <p:cNvPr id="5" name="MOPI 6">
            <a:hlinkClick r:id="" action="ppaction://media"/>
            <a:extLst>
              <a:ext uri="{FF2B5EF4-FFF2-40B4-BE49-F238E27FC236}">
                <a16:creationId xmlns:a16="http://schemas.microsoft.com/office/drawing/2014/main" id="{CA607518-83B9-434C-A692-18679976F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66202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59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EB6B6"/>
            </a:gs>
            <a:gs pos="0">
              <a:schemeClr val="bg1">
                <a:lumMod val="95000"/>
              </a:schemeClr>
            </a:gs>
            <a:gs pos="71000">
              <a:schemeClr val="accent1">
                <a:lumMod val="45000"/>
                <a:lumOff val="55000"/>
              </a:schemeClr>
            </a:gs>
            <a:gs pos="100000">
              <a:schemeClr val="bg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67B8E7-D0C4-487B-8023-4D07414A0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302342"/>
            <a:ext cx="10018713" cy="1752599"/>
          </a:xfrm>
        </p:spPr>
        <p:txBody>
          <a:bodyPr/>
          <a:lstStyle/>
          <a:p>
            <a:r>
              <a:rPr lang="fr-FR" b="1" dirty="0">
                <a:latin typeface="Batang" panose="02030600000101010101" pitchFamily="18" charset="-127"/>
                <a:ea typeface="Batang" panose="02030600000101010101" pitchFamily="18" charset="-127"/>
              </a:rPr>
              <a:t>Recherches d’études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9C828A-05F3-4BE7-B4FD-62198B20C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5759" y="2237452"/>
            <a:ext cx="10018713" cy="312420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1800" dirty="0">
                <a:latin typeface="Arial Black" panose="020B0A04020102020204" pitchFamily="34" charset="0"/>
              </a:rPr>
              <a:t>►	</a:t>
            </a:r>
            <a:r>
              <a:rPr lang="fr-FR" sz="1800" b="1" dirty="0"/>
              <a:t>Licence professionnelle</a:t>
            </a:r>
          </a:p>
          <a:p>
            <a:pPr marL="0" indent="0">
              <a:buNone/>
            </a:pPr>
            <a:endParaRPr lang="fr-FR" sz="1800" b="1" dirty="0"/>
          </a:p>
          <a:p>
            <a:pPr>
              <a:buFontTx/>
              <a:buChar char="-"/>
            </a:pPr>
            <a:r>
              <a:rPr lang="fr-FR" sz="1800" dirty="0"/>
              <a:t>Licence informatique 	</a:t>
            </a:r>
          </a:p>
          <a:p>
            <a:pPr>
              <a:buFontTx/>
              <a:buChar char="-"/>
            </a:pPr>
            <a:r>
              <a:rPr lang="fr-FR" sz="1800" dirty="0"/>
              <a:t>Licence information-communication </a:t>
            </a:r>
          </a:p>
          <a:p>
            <a:pPr>
              <a:buFontTx/>
              <a:buChar char="-"/>
            </a:pPr>
            <a:r>
              <a:rPr lang="fr-FR" sz="1800" dirty="0"/>
              <a:t>Licence métier du numérique conception, rédaction et réalisation web </a:t>
            </a:r>
          </a:p>
          <a:p>
            <a:pPr>
              <a:buFontTx/>
              <a:buChar char="-"/>
            </a:pPr>
            <a:r>
              <a:rPr lang="fr-FR" sz="1800" dirty="0"/>
              <a:t>Licence E-Commerce et Marketing Numérique	 </a:t>
            </a:r>
          </a:p>
          <a:p>
            <a:pPr>
              <a:buFontTx/>
              <a:buChar char="-"/>
            </a:pPr>
            <a:r>
              <a:rPr lang="fr-FR" sz="1800" dirty="0"/>
              <a:t>Licence gestion des ressources humaines et de la paie </a:t>
            </a:r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r>
              <a:rPr lang="fr-FR" sz="1800" dirty="0">
                <a:latin typeface="Arial Black" panose="020B0A04020102020204" pitchFamily="34" charset="0"/>
              </a:rPr>
              <a:t>										</a:t>
            </a:r>
            <a:endParaRPr lang="fr-FR" sz="1800" dirty="0"/>
          </a:p>
        </p:txBody>
      </p:sp>
      <p:pic>
        <p:nvPicPr>
          <p:cNvPr id="4" name="MOPI 7">
            <a:hlinkClick r:id="" action="ppaction://media"/>
            <a:extLst>
              <a:ext uri="{FF2B5EF4-FFF2-40B4-BE49-F238E27FC236}">
                <a16:creationId xmlns:a16="http://schemas.microsoft.com/office/drawing/2014/main" id="{6B01D147-D159-49F4-BF13-6156E8AEC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55626" y="20549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12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E266">
                <a:alpha val="23137"/>
              </a:srgbClr>
            </a:gs>
            <a:gs pos="59000">
              <a:schemeClr val="bg1">
                <a:lumMod val="85000"/>
              </a:schemeClr>
            </a:gs>
            <a:gs pos="85000">
              <a:schemeClr val="tx2">
                <a:lumMod val="10000"/>
                <a:lumOff val="9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67B8E7-D0C4-487B-8023-4D07414A0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302342"/>
            <a:ext cx="10018713" cy="1752599"/>
          </a:xfrm>
        </p:spPr>
        <p:txBody>
          <a:bodyPr/>
          <a:lstStyle/>
          <a:p>
            <a:r>
              <a:rPr lang="fr-FR" b="1" dirty="0">
                <a:latin typeface="Batang" panose="02030600000101010101" pitchFamily="18" charset="-127"/>
                <a:ea typeface="Batang" panose="02030600000101010101" pitchFamily="18" charset="-127"/>
              </a:rPr>
              <a:t>Choix d’études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9C828A-05F3-4BE7-B4FD-62198B20C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1825" y="2481262"/>
            <a:ext cx="10018713" cy="3124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dirty="0"/>
              <a:t>►	Résultats de recherches d’études</a:t>
            </a:r>
          </a:p>
          <a:p>
            <a:pPr marL="0" indent="0">
              <a:buNone/>
            </a:pPr>
            <a:r>
              <a:rPr lang="fr-FR" sz="1800" dirty="0"/>
              <a:t>			► 	Domaine d’activités</a:t>
            </a:r>
          </a:p>
          <a:p>
            <a:pPr marL="0" indent="0">
              <a:buNone/>
            </a:pPr>
            <a:r>
              <a:rPr lang="fr-FR" sz="1800" dirty="0"/>
              <a:t>						 ► </a:t>
            </a:r>
            <a:r>
              <a:rPr lang="fr-FR" sz="1800"/>
              <a:t>	Métier ?</a:t>
            </a:r>
            <a:endParaRPr lang="fr-FR" sz="1800" dirty="0"/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r>
              <a:rPr lang="fr-FR" sz="1800" dirty="0">
                <a:latin typeface="Arial Black" panose="020B0A04020102020204" pitchFamily="34" charset="0"/>
              </a:rPr>
              <a:t>										</a:t>
            </a:r>
            <a:endParaRPr lang="fr-FR" sz="1800" dirty="0"/>
          </a:p>
        </p:txBody>
      </p:sp>
      <p:pic>
        <p:nvPicPr>
          <p:cNvPr id="6" name="MOPI 8 (2)">
            <a:hlinkClick r:id="" action="ppaction://media"/>
            <a:extLst>
              <a:ext uri="{FF2B5EF4-FFF2-40B4-BE49-F238E27FC236}">
                <a16:creationId xmlns:a16="http://schemas.microsoft.com/office/drawing/2014/main" id="{6EE1DC04-F9CB-4698-A133-ABD94AE9B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7213" y="3281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70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e">
  <a:themeElements>
    <a:clrScheme name="Jaune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TM03457496[[fn=Parallaxe]]</Template>
  <TotalTime>0</TotalTime>
  <Words>228</Words>
  <Application>Microsoft Office PowerPoint</Application>
  <PresentationFormat>Grand écran</PresentationFormat>
  <Paragraphs>49</Paragraphs>
  <Slides>8</Slides>
  <Notes>0</Notes>
  <HiddenSlides>0</HiddenSlides>
  <MMClips>8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Batang</vt:lpstr>
      <vt:lpstr>Arial</vt:lpstr>
      <vt:lpstr>Arial Black</vt:lpstr>
      <vt:lpstr>Corbel</vt:lpstr>
      <vt:lpstr>Parallaxe</vt:lpstr>
      <vt:lpstr>Présentation PowerPoint</vt:lpstr>
      <vt:lpstr>SOMMAIRE</vt:lpstr>
      <vt:lpstr>Parcours professionnel</vt:lpstr>
      <vt:lpstr>Profil professionnel</vt:lpstr>
      <vt:lpstr>Certifications</vt:lpstr>
      <vt:lpstr>Intérêts professionnels</vt:lpstr>
      <vt:lpstr>Recherches d’études</vt:lpstr>
      <vt:lpstr>Choix d’études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celine bregent</dc:creator>
  <cp:lastModifiedBy>celine bregent</cp:lastModifiedBy>
  <cp:revision>11</cp:revision>
  <dcterms:created xsi:type="dcterms:W3CDTF">2020-04-21T19:59:31Z</dcterms:created>
  <dcterms:modified xsi:type="dcterms:W3CDTF">2020-04-21T21:57:36Z</dcterms:modified>
</cp:coreProperties>
</file>