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B14D5936-CA85-4377-BA04-BC0FB097819B}" type="datetimeFigureOut">
              <a:rPr lang="fr-BE" smtClean="0"/>
              <a:t>22/04/2020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DD49C-6BB3-4599-A7F9-EFD65315D810}" type="slidenum">
              <a:rPr lang="fr-BE" smtClean="0"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u="sng" dirty="0" err="1" smtClean="0"/>
              <a:t>Spreekbeurt</a:t>
            </a:r>
            <a:r>
              <a:rPr lang="en-US" u="sng" dirty="0" smtClean="0"/>
              <a:t> </a:t>
            </a:r>
            <a:r>
              <a:rPr lang="en-US" u="sng" dirty="0"/>
              <a:t>over </a:t>
            </a:r>
            <a:r>
              <a:rPr lang="en-US" u="sng" dirty="0" err="1"/>
              <a:t>Parijs</a:t>
            </a:r>
            <a:r>
              <a:rPr lang="en-US" u="sng" dirty="0" smtClean="0"/>
              <a:t>.</a:t>
            </a:r>
            <a:endParaRPr lang="fr-BE" dirty="0"/>
          </a:p>
        </p:txBody>
      </p:sp>
      <p:pic>
        <p:nvPicPr>
          <p:cNvPr id="3" name="N0 20200422_1531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3841700" y="2091817"/>
            <a:ext cx="154235" cy="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48880"/>
            <a:ext cx="1396313" cy="1397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3" y="2730500"/>
            <a:ext cx="1396313" cy="1397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4" y="844873"/>
            <a:ext cx="7746032" cy="51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80"/>
            <a:ext cx="5111750" cy="5435494"/>
          </a:xfrm>
        </p:spPr>
      </p:pic>
      <p:pic>
        <p:nvPicPr>
          <p:cNvPr id="3" name="N1 20200421_1503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5" y="62068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740352" cy="51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04302"/>
            <a:ext cx="4104456" cy="39604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4302"/>
            <a:ext cx="4280823" cy="3960440"/>
          </a:xfrm>
          <a:prstGeom prst="rect">
            <a:avLst/>
          </a:prstGeom>
        </p:spPr>
      </p:pic>
      <p:pic>
        <p:nvPicPr>
          <p:cNvPr id="3" name="N2 OK 20200421_15115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790" y="332656"/>
            <a:ext cx="1612372" cy="9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93" y="1052736"/>
            <a:ext cx="63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60" y="0"/>
            <a:ext cx="5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36712"/>
            <a:ext cx="59046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65848"/>
            <a:ext cx="4067944" cy="29523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65848"/>
            <a:ext cx="401156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2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heel spokes="1"/>
      </p:transition>
    </mc:Choice>
    <mc:Fallback xmlns="">
      <p:transition spd="slow" advClick="0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TM01859865[[fn=Ordonné]]</Template>
  <TotalTime>114</TotalTime>
  <Words>4</Words>
  <Application>Microsoft Office PowerPoint</Application>
  <PresentationFormat>Affichage à l'écran (4:3)</PresentationFormat>
  <Paragraphs>1</Paragraphs>
  <Slides>10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Kilter</vt:lpstr>
      <vt:lpstr>Spreekbeurt over Parijs.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Behandeling over Parijs.</dc:title>
  <dc:creator>PC</dc:creator>
  <cp:lastModifiedBy>PC</cp:lastModifiedBy>
  <cp:revision>21</cp:revision>
  <dcterms:created xsi:type="dcterms:W3CDTF">2020-04-19T13:08:11Z</dcterms:created>
  <dcterms:modified xsi:type="dcterms:W3CDTF">2020-04-22T13:47:30Z</dcterms:modified>
</cp:coreProperties>
</file>