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746" r:id="rId4"/>
  </p:sldMasterIdLst>
  <p:notesMasterIdLst>
    <p:notesMasterId r:id="rId15"/>
  </p:notesMasterIdLst>
  <p:handoutMasterIdLst>
    <p:handoutMasterId r:id="rId16"/>
  </p:handoutMasterIdLst>
  <p:sldIdLst>
    <p:sldId id="256" r:id="rId5"/>
    <p:sldId id="269" r:id="rId6"/>
    <p:sldId id="266" r:id="rId7"/>
    <p:sldId id="263" r:id="rId8"/>
    <p:sldId id="267" r:id="rId9"/>
    <p:sldId id="268" r:id="rId10"/>
    <p:sldId id="260" r:id="rId11"/>
    <p:sldId id="270" r:id="rId12"/>
    <p:sldId id="257"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B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357" autoAdjust="0"/>
  </p:normalViewPr>
  <p:slideViewPr>
    <p:cSldViewPr snapToGrid="0">
      <p:cViewPr>
        <p:scale>
          <a:sx n="69" d="100"/>
          <a:sy n="69" d="100"/>
        </p:scale>
        <p:origin x="780" y="132"/>
      </p:cViewPr>
      <p:guideLst/>
    </p:cSldViewPr>
  </p:slideViewPr>
  <p:outlineViewPr>
    <p:cViewPr>
      <p:scale>
        <a:sx n="33" d="100"/>
        <a:sy n="33" d="100"/>
      </p:scale>
      <p:origin x="0" y="-474"/>
    </p:cViewPr>
  </p:outlineViewPr>
  <p:notesTextViewPr>
    <p:cViewPr>
      <p:scale>
        <a:sx n="1" d="1"/>
        <a:sy n="1" d="1"/>
      </p:scale>
      <p:origin x="0" y="0"/>
    </p:cViewPr>
  </p:notesTextViewPr>
  <p:notesViewPr>
    <p:cSldViewPr snapToGrid="0">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43503-A14B-435C-B816-9AB79CD505F6}" type="doc">
      <dgm:prSet loTypeId="urn:microsoft.com/office/officeart/2005/8/layout/pList1" loCatId="list" qsTypeId="urn:microsoft.com/office/officeart/2005/8/quickstyle/simple1" qsCatId="simple" csTypeId="urn:microsoft.com/office/officeart/2005/8/colors/accent1_2" csCatId="accent1" phldr="0"/>
      <dgm:spPr/>
      <dgm:t>
        <a:bodyPr/>
        <a:lstStyle/>
        <a:p>
          <a:endParaRPr lang="fr-FR"/>
        </a:p>
      </dgm:t>
    </dgm:pt>
    <dgm:pt modelId="{04AE2370-DBDE-4593-8B8D-4F118D67269D}" type="pres">
      <dgm:prSet presAssocID="{BE743503-A14B-435C-B816-9AB79CD505F6}" presName="Name0" presStyleCnt="0">
        <dgm:presLayoutVars>
          <dgm:dir/>
          <dgm:resizeHandles val="exact"/>
        </dgm:presLayoutVars>
      </dgm:prSet>
      <dgm:spPr/>
    </dgm:pt>
  </dgm:ptLst>
  <dgm:cxnLst>
    <dgm:cxn modelId="{9F4964E8-22EC-4C01-9CDE-57FEFC3B7276}" type="presOf" srcId="{BE743503-A14B-435C-B816-9AB79CD505F6}" destId="{04AE2370-DBDE-4593-8B8D-4F118D67269D}" srcOrd="0"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5E416E7-5FA7-4664-B2CC-5E31CFA547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5CDF066-84B4-4AF7-9FB2-0130A2A6D5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458381-2D6C-47C8-875C-CFF403E7D0FE}" type="datetime1">
              <a:rPr lang="fr-FR" smtClean="0"/>
              <a:t>18/04/2020</a:t>
            </a:fld>
            <a:endParaRPr lang="fr-FR"/>
          </a:p>
        </p:txBody>
      </p:sp>
      <p:sp>
        <p:nvSpPr>
          <p:cNvPr id="4" name="Espace réservé du pied de page 3">
            <a:extLst>
              <a:ext uri="{FF2B5EF4-FFF2-40B4-BE49-F238E27FC236}">
                <a16:creationId xmlns:a16="http://schemas.microsoft.com/office/drawing/2014/main" id="{D59F8F13-E1FD-4487-8C53-6EAD490EF6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8E32DB7-F2D8-4B33-BE43-92D2FE80FB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794D08-B780-4396-8EC2-0904AB5A595F}" type="slidenum">
              <a:rPr lang="fr-FR" smtClean="0"/>
              <a:t>‹N°›</a:t>
            </a:fld>
            <a:endParaRPr lang="fr-FR"/>
          </a:p>
        </p:txBody>
      </p:sp>
    </p:spTree>
    <p:extLst>
      <p:ext uri="{BB962C8B-B14F-4D97-AF65-F5344CB8AC3E}">
        <p14:creationId xmlns:p14="http://schemas.microsoft.com/office/powerpoint/2010/main" val="4239178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27DFB1F-9FD5-465B-BD0D-107EABA57886}" type="datetime1">
              <a:rPr lang="fr-FR" noProof="0" smtClean="0"/>
              <a:t>18/04/2020</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B68C18-1BF1-F447-95ED-60EAAE35426E}" type="slidenum">
              <a:rPr lang="fr-FR" noProof="0" smtClean="0"/>
              <a:t>‹N°›</a:t>
            </a:fld>
            <a:endParaRPr lang="fr-FR" noProof="0"/>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8B68C18-1BF1-F447-95ED-60EAAE35426E}" type="slidenum">
              <a:rPr lang="fr-FR" smtClean="0"/>
              <a:t>1</a:t>
            </a:fld>
            <a:endParaRPr lang="fr-FR"/>
          </a:p>
        </p:txBody>
      </p:sp>
    </p:spTree>
    <p:extLst>
      <p:ext uri="{BB962C8B-B14F-4D97-AF65-F5344CB8AC3E}">
        <p14:creationId xmlns:p14="http://schemas.microsoft.com/office/powerpoint/2010/main" val="314041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8B68C18-1BF1-F447-95ED-60EAAE35426E}" type="slidenum">
              <a:rPr lang="fr-FR" smtClean="0"/>
              <a:t>2</a:t>
            </a:fld>
            <a:endParaRPr lang="fr-FR"/>
          </a:p>
        </p:txBody>
      </p:sp>
    </p:spTree>
    <p:extLst>
      <p:ext uri="{BB962C8B-B14F-4D97-AF65-F5344CB8AC3E}">
        <p14:creationId xmlns:p14="http://schemas.microsoft.com/office/powerpoint/2010/main" val="82724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8B68C18-1BF1-F447-95ED-60EAAE35426E}" type="slidenum">
              <a:rPr lang="fr-FR" smtClean="0"/>
              <a:t>3</a:t>
            </a:fld>
            <a:endParaRPr lang="fr-FR"/>
          </a:p>
        </p:txBody>
      </p:sp>
    </p:spTree>
    <p:extLst>
      <p:ext uri="{BB962C8B-B14F-4D97-AF65-F5344CB8AC3E}">
        <p14:creationId xmlns:p14="http://schemas.microsoft.com/office/powerpoint/2010/main" val="1650009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8B68C18-1BF1-F447-95ED-60EAAE35426E}" type="slidenum">
              <a:rPr lang="fr-FR" smtClean="0"/>
              <a:t>4</a:t>
            </a:fld>
            <a:endParaRPr lang="fr-FR"/>
          </a:p>
        </p:txBody>
      </p:sp>
    </p:spTree>
    <p:extLst>
      <p:ext uri="{BB962C8B-B14F-4D97-AF65-F5344CB8AC3E}">
        <p14:creationId xmlns:p14="http://schemas.microsoft.com/office/powerpoint/2010/main" val="378228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8B68C18-1BF1-F447-95ED-60EAAE35426E}" type="slidenum">
              <a:rPr lang="fr-FR" smtClean="0"/>
              <a:t>5</a:t>
            </a:fld>
            <a:endParaRPr lang="fr-FR"/>
          </a:p>
        </p:txBody>
      </p:sp>
    </p:spTree>
    <p:extLst>
      <p:ext uri="{BB962C8B-B14F-4D97-AF65-F5344CB8AC3E}">
        <p14:creationId xmlns:p14="http://schemas.microsoft.com/office/powerpoint/2010/main" val="3422715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8B68C18-1BF1-F447-95ED-60EAAE35426E}" type="slidenum">
              <a:rPr lang="fr-FR" smtClean="0"/>
              <a:t>6</a:t>
            </a:fld>
            <a:endParaRPr lang="fr-FR"/>
          </a:p>
        </p:txBody>
      </p:sp>
    </p:spTree>
    <p:extLst>
      <p:ext uri="{BB962C8B-B14F-4D97-AF65-F5344CB8AC3E}">
        <p14:creationId xmlns:p14="http://schemas.microsoft.com/office/powerpoint/2010/main" val="275521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8B68C18-1BF1-F447-95ED-60EAAE35426E}" type="slidenum">
              <a:rPr lang="fr-FR" smtClean="0"/>
              <a:t>7</a:t>
            </a:fld>
            <a:endParaRPr lang="fr-FR"/>
          </a:p>
        </p:txBody>
      </p:sp>
    </p:spTree>
    <p:extLst>
      <p:ext uri="{BB962C8B-B14F-4D97-AF65-F5344CB8AC3E}">
        <p14:creationId xmlns:p14="http://schemas.microsoft.com/office/powerpoint/2010/main" val="15795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8B68C18-1BF1-F447-95ED-60EAAE35426E}" type="slidenum">
              <a:rPr lang="fr-FR" smtClean="0"/>
              <a:t>9</a:t>
            </a:fld>
            <a:endParaRPr lang="fr-FR"/>
          </a:p>
        </p:txBody>
      </p:sp>
    </p:spTree>
    <p:extLst>
      <p:ext uri="{BB962C8B-B14F-4D97-AF65-F5344CB8AC3E}">
        <p14:creationId xmlns:p14="http://schemas.microsoft.com/office/powerpoint/2010/main" val="991256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328171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2A39B9E0-1878-43CA-9D13-D721EEAF9E39}" type="datetime1">
              <a:rPr lang="fr-FR" noProof="0" smtClean="0"/>
              <a:t>18/04/2020</a:t>
            </a:fld>
            <a:endParaRPr lang="fr-FR" noProof="0" dirty="0"/>
          </a:p>
        </p:txBody>
      </p:sp>
      <p:sp>
        <p:nvSpPr>
          <p:cNvPr id="6" name="Footer Placeholder 5"/>
          <p:cNvSpPr>
            <a:spLocks noGrp="1"/>
          </p:cNvSpPr>
          <p:nvPr>
            <p:ph type="ftr" sz="quarter" idx="11"/>
          </p:nvPr>
        </p:nvSpPr>
        <p:spPr/>
        <p:txBody>
          <a:bodyPr/>
          <a:lstStyle/>
          <a:p>
            <a:pPr rtl="0"/>
            <a:endParaRPr lang="fr-FR" noProof="0"/>
          </a:p>
        </p:txBody>
      </p:sp>
      <p:sp>
        <p:nvSpPr>
          <p:cNvPr id="7" name="Slide Number Placeholder 6"/>
          <p:cNvSpPr>
            <a:spLocks noGrp="1"/>
          </p:cNvSpPr>
          <p:nvPr>
            <p:ph type="sldNum" sz="quarter" idx="12"/>
          </p:nvPr>
        </p:nvSpPr>
        <p:spPr/>
        <p:txBody>
          <a:bodyPr/>
          <a:lstStyle/>
          <a:p>
            <a:pPr rtl="0"/>
            <a:fld id="{13D2E340-0663-474B-992C-9192B5C45E57}" type="slidenum">
              <a:rPr lang="fr-FR" noProof="0" smtClean="0"/>
              <a:t>‹N°›</a:t>
            </a:fld>
            <a:endParaRPr lang="fr-FR" noProof="0"/>
          </a:p>
        </p:txBody>
      </p:sp>
    </p:spTree>
    <p:extLst>
      <p:ext uri="{BB962C8B-B14F-4D97-AF65-F5344CB8AC3E}">
        <p14:creationId xmlns:p14="http://schemas.microsoft.com/office/powerpoint/2010/main" val="242720424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2A39B9E0-1878-43CA-9D13-D721EEAF9E39}" type="datetime1">
              <a:rPr lang="fr-FR" noProof="0" smtClean="0"/>
              <a:t>18/04/2020</a:t>
            </a:fld>
            <a:endParaRPr lang="fr-FR" noProof="0" dirty="0"/>
          </a:p>
        </p:txBody>
      </p:sp>
      <p:sp>
        <p:nvSpPr>
          <p:cNvPr id="6" name="Footer Placeholder 5"/>
          <p:cNvSpPr>
            <a:spLocks noGrp="1"/>
          </p:cNvSpPr>
          <p:nvPr>
            <p:ph type="ftr" sz="quarter" idx="11"/>
          </p:nvPr>
        </p:nvSpPr>
        <p:spPr/>
        <p:txBody>
          <a:bodyPr/>
          <a:lstStyle/>
          <a:p>
            <a:pPr rtl="0"/>
            <a:endParaRPr lang="fr-FR" noProof="0"/>
          </a:p>
        </p:txBody>
      </p:sp>
      <p:sp>
        <p:nvSpPr>
          <p:cNvPr id="7" name="Slide Number Placeholder 6"/>
          <p:cNvSpPr>
            <a:spLocks noGrp="1"/>
          </p:cNvSpPr>
          <p:nvPr>
            <p:ph type="sldNum" sz="quarter" idx="12"/>
          </p:nvPr>
        </p:nvSpPr>
        <p:spPr/>
        <p:txBody>
          <a:bodyPr/>
          <a:lstStyle/>
          <a:p>
            <a:pPr rtl="0"/>
            <a:fld id="{13D2E340-0663-474B-992C-9192B5C45E57}" type="slidenum">
              <a:rPr lang="fr-FR" noProof="0" smtClean="0"/>
              <a:t>‹N°›</a:t>
            </a:fld>
            <a:endParaRPr lang="fr-FR" noProof="0"/>
          </a:p>
        </p:txBody>
      </p:sp>
    </p:spTree>
    <p:extLst>
      <p:ext uri="{BB962C8B-B14F-4D97-AF65-F5344CB8AC3E}">
        <p14:creationId xmlns:p14="http://schemas.microsoft.com/office/powerpoint/2010/main" val="233717071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2A39B9E0-1878-43CA-9D13-D721EEAF9E39}" type="datetime1">
              <a:rPr lang="fr-FR" noProof="0" smtClean="0"/>
              <a:t>18/04/2020</a:t>
            </a:fld>
            <a:endParaRPr lang="fr-FR" noProof="0" dirty="0"/>
          </a:p>
        </p:txBody>
      </p:sp>
      <p:sp>
        <p:nvSpPr>
          <p:cNvPr id="6" name="Footer Placeholder 5"/>
          <p:cNvSpPr>
            <a:spLocks noGrp="1"/>
          </p:cNvSpPr>
          <p:nvPr>
            <p:ph type="ftr" sz="quarter" idx="11"/>
          </p:nvPr>
        </p:nvSpPr>
        <p:spPr/>
        <p:txBody>
          <a:bodyPr/>
          <a:lstStyle/>
          <a:p>
            <a:pPr rtl="0"/>
            <a:endParaRPr lang="fr-FR" noProof="0"/>
          </a:p>
        </p:txBody>
      </p:sp>
      <p:sp>
        <p:nvSpPr>
          <p:cNvPr id="7" name="Slide Number Placeholder 6"/>
          <p:cNvSpPr>
            <a:spLocks noGrp="1"/>
          </p:cNvSpPr>
          <p:nvPr>
            <p:ph type="sldNum" sz="quarter" idx="12"/>
          </p:nvPr>
        </p:nvSpPr>
        <p:spPr/>
        <p:txBody>
          <a:bodyPr/>
          <a:lstStyle/>
          <a:p>
            <a:pPr rtl="0"/>
            <a:fld id="{13D2E340-0663-474B-992C-9192B5C45E57}" type="slidenum">
              <a:rPr lang="fr-FR" noProof="0" smtClean="0"/>
              <a:t>‹N°›</a:t>
            </a:fld>
            <a:endParaRPr lang="fr-FR" noProof="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1792088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2A39B9E0-1878-43CA-9D13-D721EEAF9E39}" type="datetime1">
              <a:rPr lang="fr-FR" noProof="0" smtClean="0"/>
              <a:t>18/04/2020</a:t>
            </a:fld>
            <a:endParaRPr lang="fr-FR" noProof="0" dirty="0"/>
          </a:p>
        </p:txBody>
      </p:sp>
      <p:sp>
        <p:nvSpPr>
          <p:cNvPr id="6" name="Footer Placeholder 5"/>
          <p:cNvSpPr>
            <a:spLocks noGrp="1"/>
          </p:cNvSpPr>
          <p:nvPr>
            <p:ph type="ftr" sz="quarter" idx="11"/>
          </p:nvPr>
        </p:nvSpPr>
        <p:spPr/>
        <p:txBody>
          <a:bodyPr/>
          <a:lstStyle/>
          <a:p>
            <a:pPr rtl="0"/>
            <a:endParaRPr lang="fr-FR" noProof="0"/>
          </a:p>
        </p:txBody>
      </p:sp>
      <p:sp>
        <p:nvSpPr>
          <p:cNvPr id="7" name="Slide Number Placeholder 6"/>
          <p:cNvSpPr>
            <a:spLocks noGrp="1"/>
          </p:cNvSpPr>
          <p:nvPr>
            <p:ph type="sldNum" sz="quarter" idx="12"/>
          </p:nvPr>
        </p:nvSpPr>
        <p:spPr/>
        <p:txBody>
          <a:bodyPr/>
          <a:lstStyle/>
          <a:p>
            <a:pPr rtl="0"/>
            <a:fld id="{13D2E340-0663-474B-992C-9192B5C45E57}" type="slidenum">
              <a:rPr lang="fr-FR" noProof="0" smtClean="0"/>
              <a:t>‹N°›</a:t>
            </a:fld>
            <a:endParaRPr lang="fr-FR" noProof="0"/>
          </a:p>
        </p:txBody>
      </p:sp>
    </p:spTree>
    <p:extLst>
      <p:ext uri="{BB962C8B-B14F-4D97-AF65-F5344CB8AC3E}">
        <p14:creationId xmlns:p14="http://schemas.microsoft.com/office/powerpoint/2010/main" val="40862797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pPr rtl="0"/>
            <a:fld id="{2A39B9E0-1878-43CA-9D13-D721EEAF9E39}" type="datetime1">
              <a:rPr lang="fr-FR" noProof="0" smtClean="0"/>
              <a:t>18/04/2020</a:t>
            </a:fld>
            <a:endParaRPr lang="fr-FR" noProof="0" dirty="0"/>
          </a:p>
        </p:txBody>
      </p:sp>
      <p:sp>
        <p:nvSpPr>
          <p:cNvPr id="4" name="Footer Placeholder 3"/>
          <p:cNvSpPr>
            <a:spLocks noGrp="1"/>
          </p:cNvSpPr>
          <p:nvPr>
            <p:ph type="ftr" sz="quarter" idx="11"/>
          </p:nvPr>
        </p:nvSpPr>
        <p:spPr/>
        <p:txBody>
          <a:bodyPr/>
          <a:lstStyle/>
          <a:p>
            <a:pPr rtl="0"/>
            <a:endParaRPr lang="fr-FR" noProof="0"/>
          </a:p>
        </p:txBody>
      </p:sp>
      <p:sp>
        <p:nvSpPr>
          <p:cNvPr id="5" name="Slide Number Placeholder 4"/>
          <p:cNvSpPr>
            <a:spLocks noGrp="1"/>
          </p:cNvSpPr>
          <p:nvPr>
            <p:ph type="sldNum" sz="quarter" idx="12"/>
          </p:nvPr>
        </p:nvSpPr>
        <p:spPr/>
        <p:txBody>
          <a:bodyPr/>
          <a:lstStyle/>
          <a:p>
            <a:pPr rtl="0"/>
            <a:fld id="{13D2E340-0663-474B-992C-9192B5C45E57}" type="slidenum">
              <a:rPr lang="fr-FR" noProof="0" smtClean="0"/>
              <a:t>‹N°›</a:t>
            </a:fld>
            <a:endParaRPr lang="fr-FR" noProof="0"/>
          </a:p>
        </p:txBody>
      </p:sp>
    </p:spTree>
    <p:extLst>
      <p:ext uri="{BB962C8B-B14F-4D97-AF65-F5344CB8AC3E}">
        <p14:creationId xmlns:p14="http://schemas.microsoft.com/office/powerpoint/2010/main" val="329942675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pPr rtl="0"/>
            <a:fld id="{2A39B9E0-1878-43CA-9D13-D721EEAF9E39}" type="datetime1">
              <a:rPr lang="fr-FR" noProof="0" smtClean="0"/>
              <a:t>18/04/2020</a:t>
            </a:fld>
            <a:endParaRPr lang="fr-FR" noProof="0" dirty="0"/>
          </a:p>
        </p:txBody>
      </p:sp>
      <p:sp>
        <p:nvSpPr>
          <p:cNvPr id="4" name="Footer Placeholder 3"/>
          <p:cNvSpPr>
            <a:spLocks noGrp="1"/>
          </p:cNvSpPr>
          <p:nvPr>
            <p:ph type="ftr" sz="quarter" idx="11"/>
          </p:nvPr>
        </p:nvSpPr>
        <p:spPr/>
        <p:txBody>
          <a:bodyPr/>
          <a:lstStyle/>
          <a:p>
            <a:pPr rtl="0"/>
            <a:endParaRPr lang="fr-FR" noProof="0"/>
          </a:p>
        </p:txBody>
      </p:sp>
      <p:sp>
        <p:nvSpPr>
          <p:cNvPr id="5" name="Slide Number Placeholder 4"/>
          <p:cNvSpPr>
            <a:spLocks noGrp="1"/>
          </p:cNvSpPr>
          <p:nvPr>
            <p:ph type="sldNum" sz="quarter" idx="12"/>
          </p:nvPr>
        </p:nvSpPr>
        <p:spPr/>
        <p:txBody>
          <a:bodyPr/>
          <a:lstStyle/>
          <a:p>
            <a:pPr rtl="0"/>
            <a:fld id="{13D2E340-0663-474B-992C-9192B5C45E57}" type="slidenum">
              <a:rPr lang="fr-FR" noProof="0" smtClean="0"/>
              <a:t>‹N°›</a:t>
            </a:fld>
            <a:endParaRPr lang="fr-FR" noProof="0"/>
          </a:p>
        </p:txBody>
      </p:sp>
    </p:spTree>
    <p:extLst>
      <p:ext uri="{BB962C8B-B14F-4D97-AF65-F5344CB8AC3E}">
        <p14:creationId xmlns:p14="http://schemas.microsoft.com/office/powerpoint/2010/main" val="314854808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2A39B9E0-1878-43CA-9D13-D721EEAF9E39}" type="datetime1">
              <a:rPr lang="fr-FR" noProof="0" smtClean="0"/>
              <a:t>18/04/2020</a:t>
            </a:fld>
            <a:endParaRPr lang="fr-FR" noProof="0" dirty="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13D2E340-0663-474B-992C-9192B5C45E57}" type="slidenum">
              <a:rPr lang="fr-FR" noProof="0" smtClean="0"/>
              <a:t>‹N°›</a:t>
            </a:fld>
            <a:endParaRPr lang="fr-FR" noProof="0"/>
          </a:p>
        </p:txBody>
      </p:sp>
    </p:spTree>
    <p:extLst>
      <p:ext uri="{BB962C8B-B14F-4D97-AF65-F5344CB8AC3E}">
        <p14:creationId xmlns:p14="http://schemas.microsoft.com/office/powerpoint/2010/main" val="184492405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2A39B9E0-1878-43CA-9D13-D721EEAF9E39}" type="datetime1">
              <a:rPr lang="fr-FR" noProof="0" smtClean="0"/>
              <a:t>18/04/2020</a:t>
            </a:fld>
            <a:endParaRPr lang="fr-FR" noProof="0" dirty="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13D2E340-0663-474B-992C-9192B5C45E57}" type="slidenum">
              <a:rPr lang="fr-FR" noProof="0" smtClean="0"/>
              <a:t>‹N°›</a:t>
            </a:fld>
            <a:endParaRPr lang="fr-FR" noProof="0"/>
          </a:p>
        </p:txBody>
      </p:sp>
    </p:spTree>
    <p:extLst>
      <p:ext uri="{BB962C8B-B14F-4D97-AF65-F5344CB8AC3E}">
        <p14:creationId xmlns:p14="http://schemas.microsoft.com/office/powerpoint/2010/main" val="352438705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iapositive de titre avec image">
    <p:bg>
      <p:bgRef idx="1001">
        <a:schemeClr val="bg2"/>
      </p:bgRef>
    </p:bg>
    <p:spTree>
      <p:nvGrpSpPr>
        <p:cNvPr id="1" name=""/>
        <p:cNvGrpSpPr/>
        <p:nvPr/>
      </p:nvGrpSpPr>
      <p:grpSpPr>
        <a:xfrm>
          <a:off x="0" y="0"/>
          <a:ext cx="0" cy="0"/>
          <a:chOff x="0" y="0"/>
          <a:chExt cx="0" cy="0"/>
        </a:xfrm>
      </p:grpSpPr>
      <p:sp>
        <p:nvSpPr>
          <p:cNvPr id="12" name="Forme libre 6" title="Forme numéro de pag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re 1"/>
          <p:cNvSpPr>
            <a:spLocks noGrp="1"/>
          </p:cNvSpPr>
          <p:nvPr>
            <p:ph type="ctrTitle"/>
          </p:nvPr>
        </p:nvSpPr>
        <p:spPr>
          <a:xfrm>
            <a:off x="5747656" y="1264197"/>
            <a:ext cx="5670487" cy="4268965"/>
          </a:xfrm>
        </p:spPr>
        <p:txBody>
          <a:bodyPr rtlCol="0" anchor="ctr">
            <a:normAutofit/>
          </a:bodyPr>
          <a:lstStyle>
            <a:lvl1pPr algn="l">
              <a:lnSpc>
                <a:spcPct val="85000"/>
              </a:lnSpc>
              <a:defRPr sz="6000" cap="none" baseline="0">
                <a:solidFill>
                  <a:schemeClr val="tx2"/>
                </a:solidFill>
              </a:defRPr>
            </a:lvl1pPr>
          </a:lstStyle>
          <a:p>
            <a:pPr rtl="0"/>
            <a:r>
              <a:rPr lang="fr-FR" noProof="0"/>
              <a:t>Modifiez le style du titre</a:t>
            </a:r>
          </a:p>
        </p:txBody>
      </p:sp>
      <p:sp>
        <p:nvSpPr>
          <p:cNvPr id="3" name="Sous-titre 2"/>
          <p:cNvSpPr>
            <a:spLocks noGrp="1"/>
          </p:cNvSpPr>
          <p:nvPr>
            <p:ph type="subTitle" idx="1"/>
          </p:nvPr>
        </p:nvSpPr>
        <p:spPr>
          <a:xfrm>
            <a:off x="667666" y="4151085"/>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cxnSp>
        <p:nvCxnSpPr>
          <p:cNvPr id="9" name="Connecteur droit 8" title="Ligne pleine vertical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Espace réservé d’image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rtlCol="0" anchor="ctr"/>
          <a:lstStyle>
            <a:lvl1pPr marL="0" indent="0" algn="ctr">
              <a:buNone/>
              <a:defRPr i="1"/>
            </a:lvl1pPr>
          </a:lstStyle>
          <a:p>
            <a:pPr rtl="0"/>
            <a:r>
              <a:rPr lang="fr-FR" noProof="0"/>
              <a:t>Insérez une photo de portrait</a:t>
            </a:r>
          </a:p>
        </p:txBody>
      </p:sp>
    </p:spTree>
    <p:extLst>
      <p:ext uri="{BB962C8B-B14F-4D97-AF65-F5344CB8AC3E}">
        <p14:creationId xmlns:p14="http://schemas.microsoft.com/office/powerpoint/2010/main" val="25469024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u avec légen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fr-FR" noProof="0"/>
              <a:t>Modifiez le style du titre</a:t>
            </a:r>
          </a:p>
        </p:txBody>
      </p:sp>
      <p:sp>
        <p:nvSpPr>
          <p:cNvPr id="4" name="Espace réservé de la date 3"/>
          <p:cNvSpPr>
            <a:spLocks noGrp="1"/>
          </p:cNvSpPr>
          <p:nvPr>
            <p:ph type="dt" sz="half" idx="10"/>
          </p:nvPr>
        </p:nvSpPr>
        <p:spPr/>
        <p:txBody>
          <a:bodyPr rtlCol="0"/>
          <a:lstStyle>
            <a:lvl1pPr>
              <a:defRPr>
                <a:solidFill>
                  <a:schemeClr val="bg1"/>
                </a:solidFill>
              </a:defRPr>
            </a:lvl1pPr>
          </a:lstStyle>
          <a:p>
            <a:pPr rtl="0"/>
            <a:fld id="{D15C320E-951D-435A-903C-9226DD17D23E}" type="datetime1">
              <a:rPr lang="fr-FR" noProof="0" smtClean="0"/>
              <a:t>18/04/2020</a:t>
            </a:fld>
            <a:endParaRPr lang="fr-FR" noProof="0"/>
          </a:p>
        </p:txBody>
      </p:sp>
      <p:sp>
        <p:nvSpPr>
          <p:cNvPr id="5" name="Espace réservé du pied de page 4"/>
          <p:cNvSpPr>
            <a:spLocks noGrp="1"/>
          </p:cNvSpPr>
          <p:nvPr>
            <p:ph type="ftr" sz="quarter" idx="11"/>
          </p:nvPr>
        </p:nvSpPr>
        <p:spPr/>
        <p:txBody>
          <a:bodyPr rtlCol="0"/>
          <a:lstStyle>
            <a:lvl1pPr>
              <a:defRPr>
                <a:solidFill>
                  <a:schemeClr val="bg1"/>
                </a:solidFill>
              </a:defRPr>
            </a:lvl1pPr>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13D2E340-0663-474B-992C-9192B5C45E57}" type="slidenum">
              <a:rPr lang="fr-FR" noProof="0" smtClean="0"/>
              <a:t>‹N°›</a:t>
            </a:fld>
            <a:endParaRPr lang="fr-FR" noProof="0"/>
          </a:p>
        </p:txBody>
      </p:sp>
      <p:sp>
        <p:nvSpPr>
          <p:cNvPr id="20" name="Espace réservé du texte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fr-FR" noProof="0"/>
              <a:t>Placez votre sous-titre ici</a:t>
            </a:r>
          </a:p>
        </p:txBody>
      </p:sp>
      <p:cxnSp>
        <p:nvCxnSpPr>
          <p:cNvPr id="21" name="Connecteur droit 20" title="Ligne pleine horizontal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Espace réservé du contenu 6">
            <a:extLst>
              <a:ext uri="{FF2B5EF4-FFF2-40B4-BE49-F238E27FC236}">
                <a16:creationId xmlns:a16="http://schemas.microsoft.com/office/drawing/2014/main" id="{FBC751F3-ABD6-4995-8494-4932D12ACE1B}"/>
              </a:ext>
            </a:extLst>
          </p:cNvPr>
          <p:cNvSpPr>
            <a:spLocks noGrp="1"/>
          </p:cNvSpPr>
          <p:nvPr>
            <p:ph sz="quarter" idx="19" hasCustomPrompt="1"/>
          </p:nvPr>
        </p:nvSpPr>
        <p:spPr>
          <a:xfrm>
            <a:off x="5326063" y="559678"/>
            <a:ext cx="6103937" cy="519183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166339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4EBDCEFC-F328-4013-BB46-070A7BA46BF3}" type="datetime1">
              <a:rPr lang="fr-FR" noProof="0" smtClean="0"/>
              <a:t>18/04/2020</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13D2E340-0663-474B-992C-9192B5C45E57}" type="slidenum">
              <a:rPr lang="fr-FR" noProof="0" smtClean="0"/>
              <a:t>‹N°›</a:t>
            </a:fld>
            <a:endParaRPr lang="fr-FR" noProof="0"/>
          </a:p>
        </p:txBody>
      </p:sp>
      <p:sp>
        <p:nvSpPr>
          <p:cNvPr id="7" name="Rectangle 6">
            <a:extLst>
              <a:ext uri="{FF2B5EF4-FFF2-40B4-BE49-F238E27FC236}">
                <a16:creationId xmlns:a16="http://schemas.microsoft.com/office/drawing/2014/main" id="{876CEC0F-686F-4020-A33D-301FFD89EDAE}"/>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cxnSp>
        <p:nvCxnSpPr>
          <p:cNvPr id="8" name="Connecteur droit 7" title="Ligne pleine horizontale">
            <a:extLst>
              <a:ext uri="{FF2B5EF4-FFF2-40B4-BE49-F238E27FC236}">
                <a16:creationId xmlns:a16="http://schemas.microsoft.com/office/drawing/2014/main" id="{9D04DF81-C8F7-4DBF-9BD4-ADDE22BBEC94}"/>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323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uces numérotées dans une lign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p:cNvSpPr>
            <a:spLocks noGrp="1"/>
          </p:cNvSpPr>
          <p:nvPr>
            <p:ph type="title"/>
          </p:nvPr>
        </p:nvSpPr>
        <p:spPr>
          <a:xfrm>
            <a:off x="762000" y="559678"/>
            <a:ext cx="3833906" cy="2221622"/>
          </a:xfrm>
        </p:spPr>
        <p:txBody>
          <a:bodyPr rtlCol="0" anchor="b"/>
          <a:lstStyle/>
          <a:p>
            <a:pPr rtl="0"/>
            <a:r>
              <a:rPr lang="fr-FR" noProof="0"/>
              <a:t>Modifiez le style du titre</a:t>
            </a:r>
          </a:p>
        </p:txBody>
      </p:sp>
      <p:sp>
        <p:nvSpPr>
          <p:cNvPr id="3" name="Espace réservé du contenu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rtlCol="0">
            <a:noAutofit/>
          </a:bodyPr>
          <a:lstStyle>
            <a:lvl1pPr marL="0" indent="0" algn="ctr">
              <a:buNone/>
              <a:defRPr sz="1600"/>
            </a:lvl1pPr>
          </a:lstStyle>
          <a:p>
            <a:pPr lvl="0" rtl="0"/>
            <a:r>
              <a:rPr lang="fr-FR" noProof="0"/>
              <a:t>Description de l’événement</a:t>
            </a:r>
          </a:p>
        </p:txBody>
      </p:sp>
      <p:sp>
        <p:nvSpPr>
          <p:cNvPr id="4" name="Espace réservé de la date 3"/>
          <p:cNvSpPr>
            <a:spLocks noGrp="1"/>
          </p:cNvSpPr>
          <p:nvPr>
            <p:ph type="dt" sz="half" idx="10"/>
          </p:nvPr>
        </p:nvSpPr>
        <p:spPr/>
        <p:txBody>
          <a:bodyPr rtlCol="0"/>
          <a:lstStyle/>
          <a:p>
            <a:pPr rtl="0"/>
            <a:fld id="{46BDE37E-FBA2-4515-9643-F394E360FA44}" type="datetime1">
              <a:rPr lang="fr-FR" noProof="0" smtClean="0"/>
              <a:t>18/04/2020</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13D2E340-0663-474B-992C-9192B5C45E57}" type="slidenum">
              <a:rPr lang="fr-FR" noProof="0" smtClean="0"/>
              <a:t>‹N°›</a:t>
            </a:fld>
            <a:endParaRPr lang="fr-FR" noProof="0"/>
          </a:p>
        </p:txBody>
      </p:sp>
      <p:sp>
        <p:nvSpPr>
          <p:cNvPr id="9" name="Espace réservé du texte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rtlCol="0">
            <a:noAutofit/>
          </a:bodyPr>
          <a:lstStyle>
            <a:lvl1pPr marL="0" indent="0" algn="ctr">
              <a:buNone/>
              <a:defRPr sz="1600"/>
            </a:lvl1pPr>
          </a:lstStyle>
          <a:p>
            <a:pPr lvl="0" rtl="0"/>
            <a:r>
              <a:rPr lang="fr-FR" noProof="0"/>
              <a:t>Description de l’événement</a:t>
            </a:r>
          </a:p>
        </p:txBody>
      </p:sp>
      <p:sp>
        <p:nvSpPr>
          <p:cNvPr id="11" name="Espace réservé du texte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rtlCol="0">
            <a:noAutofit/>
          </a:bodyPr>
          <a:lstStyle>
            <a:lvl1pPr marL="0" indent="0" algn="ctr">
              <a:buNone/>
              <a:defRPr sz="1600"/>
            </a:lvl1pPr>
          </a:lstStyle>
          <a:p>
            <a:pPr lvl="0" rtl="0"/>
            <a:r>
              <a:rPr lang="fr-FR" noProof="0"/>
              <a:t>Description de l’événement</a:t>
            </a:r>
          </a:p>
        </p:txBody>
      </p:sp>
      <p:sp>
        <p:nvSpPr>
          <p:cNvPr id="13" name="Espace réservé du texte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rtlCol="0" anchor="ctr">
            <a:noAutofit/>
          </a:bodyPr>
          <a:lstStyle>
            <a:lvl1pPr marL="0" indent="0" algn="ctr">
              <a:lnSpc>
                <a:spcPct val="100000"/>
              </a:lnSpc>
              <a:buNone/>
              <a:defRPr sz="2000" i="1">
                <a:solidFill>
                  <a:schemeClr val="bg1"/>
                </a:solidFill>
                <a:latin typeface="+mj-lt"/>
              </a:defRPr>
            </a:lvl1pPr>
          </a:lstStyle>
          <a:p>
            <a:pPr lvl="0" rtl="0"/>
            <a:r>
              <a:rPr lang="fr-FR" noProof="0"/>
              <a:t>1</a:t>
            </a:r>
          </a:p>
        </p:txBody>
      </p:sp>
      <p:sp>
        <p:nvSpPr>
          <p:cNvPr id="15" name="Espace réservé du texte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fr-FR" noProof="0"/>
              <a:t>2</a:t>
            </a:r>
          </a:p>
        </p:txBody>
      </p:sp>
      <p:sp>
        <p:nvSpPr>
          <p:cNvPr id="17" name="Espace réservé du texte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fr-FR" noProof="0"/>
              <a:t>3</a:t>
            </a:r>
          </a:p>
        </p:txBody>
      </p:sp>
      <p:sp>
        <p:nvSpPr>
          <p:cNvPr id="20" name="Espace réservé du texte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fr-FR" noProof="0"/>
              <a:t>Placez votre sous-titre ici</a:t>
            </a:r>
          </a:p>
        </p:txBody>
      </p:sp>
      <p:cxnSp>
        <p:nvCxnSpPr>
          <p:cNvPr id="21" name="Connecteur droit 20" title="Ligne pleine horizontal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061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re et sous-titre uniquem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fr-FR" noProof="0"/>
              <a:t>Modifiez le style du titre</a:t>
            </a:r>
          </a:p>
        </p:txBody>
      </p:sp>
      <p:sp>
        <p:nvSpPr>
          <p:cNvPr id="4" name="Espace réservé de la date 3"/>
          <p:cNvSpPr>
            <a:spLocks noGrp="1"/>
          </p:cNvSpPr>
          <p:nvPr>
            <p:ph type="dt" sz="half" idx="10"/>
          </p:nvPr>
        </p:nvSpPr>
        <p:spPr/>
        <p:txBody>
          <a:bodyPr rtlCol="0"/>
          <a:lstStyle>
            <a:lvl1pPr>
              <a:defRPr>
                <a:solidFill>
                  <a:schemeClr val="bg1"/>
                </a:solidFill>
              </a:defRPr>
            </a:lvl1pPr>
          </a:lstStyle>
          <a:p>
            <a:pPr rtl="0"/>
            <a:fld id="{664C4EF1-BDF9-4F8C-8CC6-7D5578971F52}" type="datetime1">
              <a:rPr lang="fr-FR" noProof="0" smtClean="0"/>
              <a:t>18/04/2020</a:t>
            </a:fld>
            <a:endParaRPr lang="fr-FR" noProof="0"/>
          </a:p>
        </p:txBody>
      </p:sp>
      <p:sp>
        <p:nvSpPr>
          <p:cNvPr id="5" name="Espace réservé du pied de page 4"/>
          <p:cNvSpPr>
            <a:spLocks noGrp="1"/>
          </p:cNvSpPr>
          <p:nvPr>
            <p:ph type="ftr" sz="quarter" idx="11"/>
          </p:nvPr>
        </p:nvSpPr>
        <p:spPr/>
        <p:txBody>
          <a:bodyPr rtlCol="0"/>
          <a:lstStyle>
            <a:lvl1pPr>
              <a:defRPr>
                <a:solidFill>
                  <a:schemeClr val="bg1"/>
                </a:solidFill>
              </a:defRPr>
            </a:lvl1pPr>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13D2E340-0663-474B-992C-9192B5C45E57}" type="slidenum">
              <a:rPr lang="fr-FR" noProof="0" smtClean="0"/>
              <a:t>‹N°›</a:t>
            </a:fld>
            <a:endParaRPr lang="fr-FR" noProof="0"/>
          </a:p>
        </p:txBody>
      </p:sp>
      <p:sp>
        <p:nvSpPr>
          <p:cNvPr id="20" name="Espace réservé du texte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fr-FR" noProof="0"/>
              <a:t>Placez votre sous-titre ici</a:t>
            </a:r>
          </a:p>
        </p:txBody>
      </p:sp>
      <p:cxnSp>
        <p:nvCxnSpPr>
          <p:cNvPr id="21" name="Connecteur droit 20" title="Ligne pleine horizontal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625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6 Image/ Puces d’icônes">
    <p:bg>
      <p:bgPr>
        <a:solidFill>
          <a:schemeClr val="bg2"/>
        </a:solidFill>
        <a:effectLst/>
      </p:bgPr>
    </p:bg>
    <p:spTree>
      <p:nvGrpSpPr>
        <p:cNvPr id="1" name=""/>
        <p:cNvGrpSpPr/>
        <p:nvPr/>
      </p:nvGrpSpPr>
      <p:grpSpPr>
        <a:xfrm>
          <a:off x="0" y="0"/>
          <a:ext cx="0" cy="0"/>
          <a:chOff x="0" y="0"/>
          <a:chExt cx="0" cy="0"/>
        </a:xfrm>
      </p:grpSpPr>
      <p:sp>
        <p:nvSpPr>
          <p:cNvPr id="9" name="Forme libre 6" title="Forme numéro de pag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fr-FR" noProof="0"/>
              <a:t>Modifiez le style du titre</a:t>
            </a:r>
          </a:p>
        </p:txBody>
      </p:sp>
      <p:sp>
        <p:nvSpPr>
          <p:cNvPr id="4" name="Espace réservé de la date 3"/>
          <p:cNvSpPr>
            <a:spLocks noGrp="1"/>
          </p:cNvSpPr>
          <p:nvPr>
            <p:ph type="dt" sz="half" idx="10"/>
          </p:nvPr>
        </p:nvSpPr>
        <p:spPr/>
        <p:txBody>
          <a:bodyPr rtlCol="0"/>
          <a:lstStyle>
            <a:lvl1pPr>
              <a:defRPr>
                <a:solidFill>
                  <a:schemeClr val="bg1"/>
                </a:solidFill>
              </a:defRPr>
            </a:lvl1pPr>
          </a:lstStyle>
          <a:p>
            <a:pPr rtl="0"/>
            <a:fld id="{C350586B-B203-46E3-8F62-A486443AA7AE}" type="datetime1">
              <a:rPr lang="fr-FR" noProof="0" smtClean="0"/>
              <a:t>18/04/2020</a:t>
            </a:fld>
            <a:endParaRPr lang="fr-FR" noProof="0"/>
          </a:p>
        </p:txBody>
      </p:sp>
      <p:sp>
        <p:nvSpPr>
          <p:cNvPr id="5" name="Espace réservé du pied de page 4"/>
          <p:cNvSpPr>
            <a:spLocks noGrp="1"/>
          </p:cNvSpPr>
          <p:nvPr>
            <p:ph type="ftr" sz="quarter" idx="11"/>
          </p:nvPr>
        </p:nvSpPr>
        <p:spPr/>
        <p:txBody>
          <a:bodyPr rtlCol="0"/>
          <a:lstStyle>
            <a:lvl1pPr>
              <a:defRPr>
                <a:solidFill>
                  <a:schemeClr val="bg1"/>
                </a:solidFill>
              </a:defRPr>
            </a:lvl1pPr>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13D2E340-0663-474B-992C-9192B5C45E57}" type="slidenum">
              <a:rPr lang="fr-FR" noProof="0" smtClean="0"/>
              <a:t>‹N°›</a:t>
            </a:fld>
            <a:endParaRPr lang="fr-FR" noProof="0"/>
          </a:p>
        </p:txBody>
      </p:sp>
      <p:sp>
        <p:nvSpPr>
          <p:cNvPr id="20" name="Espace réservé du texte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fr-FR" noProof="0"/>
              <a:t>Placez votre sous-titre ici</a:t>
            </a:r>
          </a:p>
        </p:txBody>
      </p:sp>
      <p:cxnSp>
        <p:nvCxnSpPr>
          <p:cNvPr id="21" name="Connecteur droit 20" title="Ligne pleine horizontal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fr-FR" noProof="0"/>
              <a:t>Description de l’élément</a:t>
            </a:r>
          </a:p>
        </p:txBody>
      </p:sp>
      <p:sp>
        <p:nvSpPr>
          <p:cNvPr id="11" name="Espace réservé du texte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fr-FR" noProof="0"/>
              <a:t>Description de l’élément</a:t>
            </a:r>
          </a:p>
        </p:txBody>
      </p:sp>
      <p:sp>
        <p:nvSpPr>
          <p:cNvPr id="12" name="Espace réservé du texte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fr-FR" noProof="0"/>
              <a:t>Description de l’élément</a:t>
            </a:r>
          </a:p>
        </p:txBody>
      </p:sp>
      <p:sp>
        <p:nvSpPr>
          <p:cNvPr id="7" name="Espace réservé du texte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lstStyle>
            <a:lvl1pPr marL="0" indent="0" algn="ctr">
              <a:buNone/>
              <a:defRPr sz="1600">
                <a:solidFill>
                  <a:schemeClr val="tx1">
                    <a:lumMod val="85000"/>
                    <a:lumOff val="15000"/>
                  </a:schemeClr>
                </a:solidFill>
              </a:defRPr>
            </a:lvl1pPr>
          </a:lstStyle>
          <a:p>
            <a:pPr lvl="0" rtl="0"/>
            <a:r>
              <a:rPr lang="fr-FR" noProof="0"/>
              <a:t>Description de l’élément</a:t>
            </a:r>
          </a:p>
        </p:txBody>
      </p:sp>
      <p:sp>
        <p:nvSpPr>
          <p:cNvPr id="16" name="Espace réservé du texte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fr-FR" noProof="0"/>
              <a:t>Description de l’élément</a:t>
            </a:r>
          </a:p>
        </p:txBody>
      </p:sp>
      <p:sp>
        <p:nvSpPr>
          <p:cNvPr id="19" name="Espace réservé du texte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fr-FR" noProof="0"/>
              <a:t>Description de l’élément</a:t>
            </a:r>
          </a:p>
        </p:txBody>
      </p:sp>
      <p:sp>
        <p:nvSpPr>
          <p:cNvPr id="23" name="Espace réservé d’image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fr-FR" noProof="0"/>
              <a:t>Insérez une icône ou une image</a:t>
            </a:r>
          </a:p>
        </p:txBody>
      </p:sp>
      <p:sp>
        <p:nvSpPr>
          <p:cNvPr id="25" name="Espace réservé d’image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fr-FR" noProof="0"/>
              <a:t>Insérez une icône ou une image</a:t>
            </a:r>
          </a:p>
        </p:txBody>
      </p:sp>
      <p:sp>
        <p:nvSpPr>
          <p:cNvPr id="27" name="Espace réservé d’image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fr-FR" noProof="0"/>
              <a:t>Insérez une icône ou une image</a:t>
            </a:r>
          </a:p>
        </p:txBody>
      </p:sp>
      <p:sp>
        <p:nvSpPr>
          <p:cNvPr id="31" name="Espace réservé d’image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fr-FR" noProof="0"/>
              <a:t>Insérez une icône ou une image</a:t>
            </a:r>
          </a:p>
        </p:txBody>
      </p:sp>
      <p:sp>
        <p:nvSpPr>
          <p:cNvPr id="33" name="Espace réservé d’image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fr-FR" noProof="0"/>
              <a:t>Insérez une icône ou une image</a:t>
            </a:r>
          </a:p>
        </p:txBody>
      </p:sp>
      <p:sp>
        <p:nvSpPr>
          <p:cNvPr id="35" name="Espace réservé d’image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fr-FR" noProof="0"/>
              <a:t>Insérez une icône ou une image</a:t>
            </a:r>
          </a:p>
        </p:txBody>
      </p:sp>
    </p:spTree>
    <p:extLst>
      <p:ext uri="{BB962C8B-B14F-4D97-AF65-F5344CB8AC3E}">
        <p14:creationId xmlns:p14="http://schemas.microsoft.com/office/powerpoint/2010/main" val="150329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 Photos moyennes avec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p:cNvSpPr>
            <a:spLocks noGrp="1"/>
          </p:cNvSpPr>
          <p:nvPr>
            <p:ph type="title" hasCustomPrompt="1"/>
          </p:nvPr>
        </p:nvSpPr>
        <p:spPr>
          <a:xfrm>
            <a:off x="762000" y="2831932"/>
            <a:ext cx="3833906" cy="1562638"/>
          </a:xfrm>
        </p:spPr>
        <p:txBody>
          <a:bodyPr rtlCol="0" anchor="b"/>
          <a:lstStyle>
            <a:lvl1pPr>
              <a:defRPr/>
            </a:lvl1pPr>
          </a:lstStyle>
          <a:p>
            <a:pPr rtl="0"/>
            <a:r>
              <a:rPr lang="fr-FR" noProof="0"/>
              <a:t>Cliquez pour modifier votre titre</a:t>
            </a:r>
          </a:p>
        </p:txBody>
      </p:sp>
      <p:sp>
        <p:nvSpPr>
          <p:cNvPr id="4" name="Espace réservé de la date 3"/>
          <p:cNvSpPr>
            <a:spLocks noGrp="1"/>
          </p:cNvSpPr>
          <p:nvPr>
            <p:ph type="dt" sz="half" idx="10"/>
          </p:nvPr>
        </p:nvSpPr>
        <p:spPr/>
        <p:txBody>
          <a:bodyPr rtlCol="0"/>
          <a:lstStyle/>
          <a:p>
            <a:pPr rtl="0"/>
            <a:fld id="{67389B2B-76D0-4C0A-A67B-AF819E86D984}" type="datetime1">
              <a:rPr lang="fr-FR" noProof="0" smtClean="0"/>
              <a:t>18/04/2020</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13D2E340-0663-474B-992C-9192B5C45E57}" type="slidenum">
              <a:rPr lang="fr-FR" noProof="0" smtClean="0"/>
              <a:t>‹N°›</a:t>
            </a:fld>
            <a:endParaRPr lang="fr-FR" noProof="0"/>
          </a:p>
        </p:txBody>
      </p:sp>
      <p:sp>
        <p:nvSpPr>
          <p:cNvPr id="20" name="Espace réservé du texte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fr-FR" noProof="0"/>
              <a:t>Placez votre sous-titre ici</a:t>
            </a:r>
          </a:p>
        </p:txBody>
      </p:sp>
      <p:cxnSp>
        <p:nvCxnSpPr>
          <p:cNvPr id="21" name="Connecteur droit 20" title="Ligne pleine horizontal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Espace réservé d’image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rtlCol="0" anchor="ctr"/>
          <a:lstStyle>
            <a:lvl1pPr marL="0" indent="0" algn="ctr">
              <a:buNone/>
              <a:defRPr i="1"/>
            </a:lvl1pPr>
          </a:lstStyle>
          <a:p>
            <a:pPr rtl="0"/>
            <a:r>
              <a:rPr lang="fr-FR" noProof="0"/>
              <a:t>Insérez une photo de portrait</a:t>
            </a:r>
          </a:p>
        </p:txBody>
      </p:sp>
      <p:sp>
        <p:nvSpPr>
          <p:cNvPr id="19" name="Espace réservé du contenu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fr-FR" noProof="0"/>
              <a:t>Description de l’élément</a:t>
            </a:r>
          </a:p>
        </p:txBody>
      </p:sp>
      <p:sp>
        <p:nvSpPr>
          <p:cNvPr id="22" name="Espace réservé du texte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fr-FR" noProof="0"/>
              <a:t>Description de l’élément</a:t>
            </a:r>
          </a:p>
        </p:txBody>
      </p:sp>
      <p:sp>
        <p:nvSpPr>
          <p:cNvPr id="23" name="Espace réservé du texte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fr-FR" noProof="0"/>
              <a:t>Description de l’élément</a:t>
            </a:r>
          </a:p>
        </p:txBody>
      </p:sp>
      <p:sp>
        <p:nvSpPr>
          <p:cNvPr id="24" name="Espace réservé du texte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rtlCol="0" anchor="ctr"/>
          <a:lstStyle>
            <a:lvl1pPr marL="0" indent="0" algn="ctr">
              <a:buNone/>
              <a:defRPr sz="1600">
                <a:solidFill>
                  <a:schemeClr val="tx1">
                    <a:lumMod val="85000"/>
                    <a:lumOff val="15000"/>
                  </a:schemeClr>
                </a:solidFill>
              </a:defRPr>
            </a:lvl1pPr>
          </a:lstStyle>
          <a:p>
            <a:pPr lvl="0" rtl="0"/>
            <a:r>
              <a:rPr lang="fr-FR" noProof="0"/>
              <a:t>Description de l’élément</a:t>
            </a:r>
          </a:p>
        </p:txBody>
      </p:sp>
      <p:sp>
        <p:nvSpPr>
          <p:cNvPr id="25" name="Espace réservé du texte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fr-FR" noProof="0"/>
              <a:t>Description de l’élément</a:t>
            </a:r>
          </a:p>
        </p:txBody>
      </p:sp>
      <p:sp>
        <p:nvSpPr>
          <p:cNvPr id="26" name="Espace réservé du texte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fr-FR" noProof="0"/>
              <a:t>Description de l’élément</a:t>
            </a:r>
          </a:p>
        </p:txBody>
      </p:sp>
      <p:sp>
        <p:nvSpPr>
          <p:cNvPr id="27" name="Espace réservé d’image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fr-FR" noProof="0"/>
              <a:t>Insérez une icône ou une image</a:t>
            </a:r>
          </a:p>
        </p:txBody>
      </p:sp>
      <p:sp>
        <p:nvSpPr>
          <p:cNvPr id="28" name="Espace réservé d’image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fr-FR" noProof="0"/>
              <a:t>Insérez une icône ou une image</a:t>
            </a:r>
          </a:p>
        </p:txBody>
      </p:sp>
      <p:sp>
        <p:nvSpPr>
          <p:cNvPr id="29" name="Espace réservé d’image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fr-FR" noProof="0"/>
              <a:t>Insérez une icône ou une image</a:t>
            </a:r>
          </a:p>
        </p:txBody>
      </p:sp>
      <p:sp>
        <p:nvSpPr>
          <p:cNvPr id="30" name="Espace réservé d’image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fr-FR" noProof="0"/>
              <a:t>Insérez une icône ou une image</a:t>
            </a:r>
          </a:p>
        </p:txBody>
      </p:sp>
      <p:sp>
        <p:nvSpPr>
          <p:cNvPr id="31" name="Espace réservé d’image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fr-FR" noProof="0"/>
              <a:t>Insérez une icône ou une image</a:t>
            </a:r>
          </a:p>
        </p:txBody>
      </p:sp>
      <p:sp>
        <p:nvSpPr>
          <p:cNvPr id="32" name="Espace réservé d’image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fr-FR" noProof="0"/>
              <a:t>Insérez une icône ou une image</a:t>
            </a:r>
          </a:p>
        </p:txBody>
      </p:sp>
    </p:spTree>
    <p:extLst>
      <p:ext uri="{BB962C8B-B14F-4D97-AF65-F5344CB8AC3E}">
        <p14:creationId xmlns:p14="http://schemas.microsoft.com/office/powerpoint/2010/main" val="1548630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re, sous-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Espace réservé du texte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fr-FR" noProof="0"/>
              <a:t>Placez votre sous-titre ici</a:t>
            </a:r>
          </a:p>
        </p:txBody>
      </p:sp>
      <p:sp>
        <p:nvSpPr>
          <p:cNvPr id="3" name="Espace réservé du contenu 2"/>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AE81BF6A-F56F-4C00-9740-0576D6AF79D5}" type="datetime1">
              <a:rPr lang="fr-FR" noProof="0" smtClean="0"/>
              <a:t>18/04/2020</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13D2E340-0663-474B-992C-9192B5C45E57}" type="slidenum">
              <a:rPr lang="fr-FR" noProof="0" smtClean="0"/>
              <a:t>‹N°›</a:t>
            </a:fld>
            <a:endParaRPr lang="fr-FR" noProof="0"/>
          </a:p>
        </p:txBody>
      </p:sp>
      <p:sp>
        <p:nvSpPr>
          <p:cNvPr id="11" name="Titr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rtlCol="0" anchor="b"/>
          <a:lstStyle/>
          <a:p>
            <a:pPr rtl="0"/>
            <a:r>
              <a:rPr lang="fr-FR" noProof="0"/>
              <a:t>Modifiez le style du titre</a:t>
            </a:r>
          </a:p>
        </p:txBody>
      </p:sp>
      <p:cxnSp>
        <p:nvCxnSpPr>
          <p:cNvPr id="12" name="Connecteur droit 11" title="Ligne pleine horizontal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207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Image/ Puces d’icônes légère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p:cNvSpPr>
            <a:spLocks noGrp="1"/>
          </p:cNvSpPr>
          <p:nvPr>
            <p:ph type="title"/>
          </p:nvPr>
        </p:nvSpPr>
        <p:spPr>
          <a:xfrm>
            <a:off x="762000" y="559678"/>
            <a:ext cx="3833906" cy="2221622"/>
          </a:xfrm>
        </p:spPr>
        <p:txBody>
          <a:bodyPr rtlCol="0" anchor="b"/>
          <a:lstStyle/>
          <a:p>
            <a:pPr rtl="0"/>
            <a:r>
              <a:rPr lang="fr-FR" noProof="0"/>
              <a:t>Modifiez le style du titre</a:t>
            </a:r>
          </a:p>
        </p:txBody>
      </p:sp>
      <p:sp>
        <p:nvSpPr>
          <p:cNvPr id="4" name="Espace réservé de la date 3"/>
          <p:cNvSpPr>
            <a:spLocks noGrp="1"/>
          </p:cNvSpPr>
          <p:nvPr>
            <p:ph type="dt" sz="half" idx="10"/>
          </p:nvPr>
        </p:nvSpPr>
        <p:spPr/>
        <p:txBody>
          <a:bodyPr rtlCol="0"/>
          <a:lstStyle/>
          <a:p>
            <a:pPr rtl="0"/>
            <a:fld id="{2FDC1612-D24D-4F60-98A4-E16FCB4001D8}" type="datetime1">
              <a:rPr lang="fr-FR" noProof="0" smtClean="0"/>
              <a:t>18/04/2020</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13D2E340-0663-474B-992C-9192B5C45E57}" type="slidenum">
              <a:rPr lang="fr-FR" noProof="0" smtClean="0"/>
              <a:t>‹N°›</a:t>
            </a:fld>
            <a:endParaRPr lang="fr-FR" noProof="0"/>
          </a:p>
        </p:txBody>
      </p:sp>
      <p:sp>
        <p:nvSpPr>
          <p:cNvPr id="20" name="Espace réservé du texte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fr-FR" noProof="0"/>
              <a:t>Placez votre sous-titre ici</a:t>
            </a:r>
          </a:p>
        </p:txBody>
      </p:sp>
      <p:cxnSp>
        <p:nvCxnSpPr>
          <p:cNvPr id="21" name="Connecteur droit 20" title="Ligne pleine horizontal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Espace réservé du contenu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fr-FR" noProof="0"/>
              <a:t>Description de l’élément</a:t>
            </a:r>
          </a:p>
        </p:txBody>
      </p:sp>
      <p:sp>
        <p:nvSpPr>
          <p:cNvPr id="19" name="Espace réservé du texte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fr-FR" noProof="0"/>
              <a:t>Description de l’élément</a:t>
            </a:r>
          </a:p>
        </p:txBody>
      </p:sp>
      <p:sp>
        <p:nvSpPr>
          <p:cNvPr id="22" name="Espace réservé du texte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fr-FR" noProof="0"/>
              <a:t>Description de l’élément</a:t>
            </a:r>
          </a:p>
        </p:txBody>
      </p:sp>
      <p:sp>
        <p:nvSpPr>
          <p:cNvPr id="23" name="Espace réservé du texte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lstStyle>
            <a:lvl1pPr marL="0" indent="0" algn="ctr">
              <a:buNone/>
              <a:defRPr sz="1600">
                <a:solidFill>
                  <a:schemeClr val="tx1">
                    <a:lumMod val="85000"/>
                    <a:lumOff val="15000"/>
                  </a:schemeClr>
                </a:solidFill>
              </a:defRPr>
            </a:lvl1pPr>
          </a:lstStyle>
          <a:p>
            <a:pPr lvl="0" rtl="0"/>
            <a:r>
              <a:rPr lang="fr-FR" noProof="0"/>
              <a:t>Description de l’élément</a:t>
            </a:r>
          </a:p>
        </p:txBody>
      </p:sp>
      <p:sp>
        <p:nvSpPr>
          <p:cNvPr id="24" name="Espace réservé du texte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fr-FR" noProof="0"/>
              <a:t>Description de l’élément</a:t>
            </a:r>
          </a:p>
        </p:txBody>
      </p:sp>
      <p:sp>
        <p:nvSpPr>
          <p:cNvPr id="25" name="Espace réservé du texte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fr-FR" noProof="0"/>
              <a:t>Description de l’élément</a:t>
            </a:r>
          </a:p>
        </p:txBody>
      </p:sp>
      <p:sp>
        <p:nvSpPr>
          <p:cNvPr id="26" name="Espace réservé d’image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fr-FR" noProof="0"/>
              <a:t>Insérez une icône ou une image</a:t>
            </a:r>
          </a:p>
        </p:txBody>
      </p:sp>
      <p:sp>
        <p:nvSpPr>
          <p:cNvPr id="27" name="Espace réservé d’image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fr-FR" noProof="0"/>
              <a:t>Insérez une icône ou une image</a:t>
            </a:r>
          </a:p>
        </p:txBody>
      </p:sp>
      <p:sp>
        <p:nvSpPr>
          <p:cNvPr id="28" name="Espace réservé d’image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fr-FR" noProof="0"/>
              <a:t>Insérez une icône ou une image</a:t>
            </a:r>
          </a:p>
        </p:txBody>
      </p:sp>
      <p:sp>
        <p:nvSpPr>
          <p:cNvPr id="29" name="Espace réservé d’image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fr-FR" noProof="0"/>
              <a:t>Insérez une icône ou une image</a:t>
            </a:r>
          </a:p>
        </p:txBody>
      </p:sp>
      <p:sp>
        <p:nvSpPr>
          <p:cNvPr id="30" name="Espace réservé d’image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fr-FR" noProof="0"/>
              <a:t>Insérez une icône ou une image</a:t>
            </a:r>
          </a:p>
        </p:txBody>
      </p:sp>
      <p:sp>
        <p:nvSpPr>
          <p:cNvPr id="31" name="Espace réservé d’image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fr-FR" noProof="0"/>
              <a:t>Insérez une icône ou une image</a:t>
            </a:r>
          </a:p>
        </p:txBody>
      </p:sp>
    </p:spTree>
    <p:extLst>
      <p:ext uri="{BB962C8B-B14F-4D97-AF65-F5344CB8AC3E}">
        <p14:creationId xmlns:p14="http://schemas.microsoft.com/office/powerpoint/2010/main" val="4187982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bg>
      <p:bgRef idx="1001">
        <a:schemeClr val="bg2"/>
      </p:bgRef>
    </p:bg>
    <p:spTree>
      <p:nvGrpSpPr>
        <p:cNvPr id="1" name=""/>
        <p:cNvGrpSpPr/>
        <p:nvPr/>
      </p:nvGrpSpPr>
      <p:grpSpPr>
        <a:xfrm>
          <a:off x="0" y="0"/>
          <a:ext cx="0" cy="0"/>
          <a:chOff x="0" y="0"/>
          <a:chExt cx="0" cy="0"/>
        </a:xfrm>
      </p:grpSpPr>
      <p:sp>
        <p:nvSpPr>
          <p:cNvPr id="12" name="Forme libre 6" title="Forme numéro de pag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re 1"/>
          <p:cNvSpPr>
            <a:spLocks noGrp="1"/>
          </p:cNvSpPr>
          <p:nvPr>
            <p:ph type="ctrTitle"/>
          </p:nvPr>
        </p:nvSpPr>
        <p:spPr>
          <a:xfrm>
            <a:off x="5747656" y="1264197"/>
            <a:ext cx="5670487" cy="4268965"/>
          </a:xfrm>
        </p:spPr>
        <p:txBody>
          <a:bodyPr rtlCol="0" anchor="ctr">
            <a:normAutofit/>
          </a:bodyPr>
          <a:lstStyle>
            <a:lvl1pPr algn="l">
              <a:lnSpc>
                <a:spcPct val="85000"/>
              </a:lnSpc>
              <a:defRPr sz="6000" cap="none" baseline="0">
                <a:solidFill>
                  <a:schemeClr val="tx2"/>
                </a:solidFill>
              </a:defRPr>
            </a:lvl1pPr>
          </a:lstStyle>
          <a:p>
            <a:pPr rtl="0"/>
            <a:r>
              <a:rPr lang="fr-FR" noProof="0"/>
              <a:t>Modifiez le style du titre</a:t>
            </a:r>
          </a:p>
        </p:txBody>
      </p:sp>
      <p:sp>
        <p:nvSpPr>
          <p:cNvPr id="3" name="Sous-titre 2"/>
          <p:cNvSpPr>
            <a:spLocks noGrp="1"/>
          </p:cNvSpPr>
          <p:nvPr>
            <p:ph type="subTitle" idx="1"/>
          </p:nvPr>
        </p:nvSpPr>
        <p:spPr>
          <a:xfrm>
            <a:off x="667666" y="4151085"/>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cxnSp>
        <p:nvCxnSpPr>
          <p:cNvPr id="9" name="Connecteur droit 8" title="Ligne pleine vertical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fr-FR" noProof="0"/>
              <a:t>Modifiez le style du titre</a:t>
            </a:r>
          </a:p>
        </p:txBody>
      </p:sp>
      <p:sp>
        <p:nvSpPr>
          <p:cNvPr id="4" name="Espace réservé de la date 3"/>
          <p:cNvSpPr>
            <a:spLocks noGrp="1"/>
          </p:cNvSpPr>
          <p:nvPr>
            <p:ph type="dt" sz="half" idx="10"/>
          </p:nvPr>
        </p:nvSpPr>
        <p:spPr/>
        <p:txBody>
          <a:bodyPr rtlCol="0"/>
          <a:lstStyle>
            <a:lvl1pPr>
              <a:defRPr>
                <a:solidFill>
                  <a:schemeClr val="bg1"/>
                </a:solidFill>
              </a:defRPr>
            </a:lvl1pPr>
          </a:lstStyle>
          <a:p>
            <a:pPr rtl="0"/>
            <a:fld id="{BE82B01E-BC7B-46B1-85B0-3DCF55A5DA4D}" type="datetime1">
              <a:rPr lang="fr-FR" noProof="0" smtClean="0"/>
              <a:t>18/04/2020</a:t>
            </a:fld>
            <a:endParaRPr lang="fr-FR" noProof="0"/>
          </a:p>
        </p:txBody>
      </p:sp>
      <p:sp>
        <p:nvSpPr>
          <p:cNvPr id="5" name="Espace réservé du pied de page 4"/>
          <p:cNvSpPr>
            <a:spLocks noGrp="1"/>
          </p:cNvSpPr>
          <p:nvPr>
            <p:ph type="ftr" sz="quarter" idx="11"/>
          </p:nvPr>
        </p:nvSpPr>
        <p:spPr/>
        <p:txBody>
          <a:bodyPr rtlCol="0"/>
          <a:lstStyle>
            <a:lvl1pPr>
              <a:defRPr>
                <a:solidFill>
                  <a:schemeClr val="bg1"/>
                </a:solidFill>
              </a:defRPr>
            </a:lvl1pPr>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13D2E340-0663-474B-992C-9192B5C45E57}" type="slidenum">
              <a:rPr lang="fr-FR" noProof="0" smtClean="0"/>
              <a:t>‹N°›</a:t>
            </a:fld>
            <a:endParaRPr lang="fr-FR" noProof="0"/>
          </a:p>
        </p:txBody>
      </p:sp>
      <p:sp>
        <p:nvSpPr>
          <p:cNvPr id="20" name="Espace réservé du texte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fr-FR" noProof="0"/>
              <a:t>Placez votre sous-titre ici</a:t>
            </a:r>
          </a:p>
        </p:txBody>
      </p:sp>
      <p:cxnSp>
        <p:nvCxnSpPr>
          <p:cNvPr id="21" name="Connecteur droit 20" title="Ligne pleine horizontal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Espace réservé d’image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rtlCol="0" anchor="ctr"/>
          <a:lstStyle>
            <a:lvl1pPr marL="0" indent="0" algn="ctr">
              <a:buNone/>
              <a:defRPr/>
            </a:lvl1pPr>
          </a:lstStyle>
          <a:p>
            <a:pPr rtl="0"/>
            <a:r>
              <a:rPr lang="fr-FR" noProof="0"/>
              <a:t>Cliquez sur l'icône pour ajouter une image</a:t>
            </a:r>
          </a:p>
        </p:txBody>
      </p:sp>
    </p:spTree>
    <p:extLst>
      <p:ext uri="{BB962C8B-B14F-4D97-AF65-F5344CB8AC3E}">
        <p14:creationId xmlns:p14="http://schemas.microsoft.com/office/powerpoint/2010/main" val="3687491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p:cNvSpPr>
            <a:spLocks noGrp="1"/>
          </p:cNvSpPr>
          <p:nvPr>
            <p:ph type="title"/>
          </p:nvPr>
        </p:nvSpPr>
        <p:spPr>
          <a:xfrm>
            <a:off x="762000" y="559677"/>
            <a:ext cx="3833906" cy="5274923"/>
          </a:xfrm>
        </p:spPr>
        <p:txBody>
          <a:bodyPr rtlCol="0" anchor="b"/>
          <a:lstStyle>
            <a:lvl1pPr>
              <a:defRPr>
                <a:solidFill>
                  <a:schemeClr val="bg1"/>
                </a:solidFill>
              </a:defRPr>
            </a:lvl1pPr>
          </a:lstStyle>
          <a:p>
            <a:pPr rtl="0"/>
            <a:r>
              <a:rPr lang="fr-FR" noProof="0"/>
              <a:t>Modifiez le style du titre</a:t>
            </a:r>
          </a:p>
        </p:txBody>
      </p:sp>
      <p:sp>
        <p:nvSpPr>
          <p:cNvPr id="4" name="Espace réservé de la date 3"/>
          <p:cNvSpPr>
            <a:spLocks noGrp="1"/>
          </p:cNvSpPr>
          <p:nvPr>
            <p:ph type="dt" sz="half" idx="10"/>
          </p:nvPr>
        </p:nvSpPr>
        <p:spPr/>
        <p:txBody>
          <a:bodyPr rtlCol="0"/>
          <a:lstStyle>
            <a:lvl1pPr>
              <a:defRPr>
                <a:solidFill>
                  <a:schemeClr val="bg1"/>
                </a:solidFill>
              </a:defRPr>
            </a:lvl1pPr>
          </a:lstStyle>
          <a:p>
            <a:pPr rtl="0"/>
            <a:fld id="{4EBDCEFC-F328-4013-BB46-070A7BA46BF3}" type="datetime1">
              <a:rPr lang="fr-FR" noProof="0" smtClean="0"/>
              <a:t>18/04/2020</a:t>
            </a:fld>
            <a:endParaRPr lang="fr-FR" noProof="0"/>
          </a:p>
        </p:txBody>
      </p:sp>
      <p:sp>
        <p:nvSpPr>
          <p:cNvPr id="5" name="Espace réservé du pied de page 4"/>
          <p:cNvSpPr>
            <a:spLocks noGrp="1"/>
          </p:cNvSpPr>
          <p:nvPr>
            <p:ph type="ftr" sz="quarter" idx="11"/>
          </p:nvPr>
        </p:nvSpPr>
        <p:spPr/>
        <p:txBody>
          <a:bodyPr rtlCol="0"/>
          <a:lstStyle>
            <a:lvl1pPr>
              <a:defRPr>
                <a:solidFill>
                  <a:schemeClr val="bg1"/>
                </a:solidFill>
              </a:defRPr>
            </a:lvl1pPr>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13D2E340-0663-474B-992C-9192B5C45E57}" type="slidenum">
              <a:rPr lang="fr-FR" noProof="0" smtClean="0"/>
              <a:t>‹N°›</a:t>
            </a:fld>
            <a:endParaRPr lang="fr-FR" noProof="0"/>
          </a:p>
        </p:txBody>
      </p:sp>
      <p:cxnSp>
        <p:nvCxnSpPr>
          <p:cNvPr id="21" name="Connecteur droit 20" title="Ligne pleine horizontal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Espace réservé du contenu 2">
            <a:extLst>
              <a:ext uri="{FF2B5EF4-FFF2-40B4-BE49-F238E27FC236}">
                <a16:creationId xmlns:a16="http://schemas.microsoft.com/office/drawing/2014/main" id="{4889D34E-DF9E-41B7-A5EC-B9D63999B3D0}"/>
              </a:ext>
            </a:extLst>
          </p:cNvPr>
          <p:cNvSpPr>
            <a:spLocks noGrp="1"/>
          </p:cNvSpPr>
          <p:nvPr>
            <p:ph idx="1" hasCustomPrompt="1"/>
          </p:nvPr>
        </p:nvSpPr>
        <p:spPr>
          <a:xfrm>
            <a:off x="5181600" y="559678"/>
            <a:ext cx="6172200" cy="561728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322261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2A39B9E0-1878-43CA-9D13-D721EEAF9E39}" type="datetime1">
              <a:rPr lang="fr-FR" noProof="0" smtClean="0"/>
              <a:t>18/04/2020</a:t>
            </a:fld>
            <a:endParaRPr lang="fr-FR" noProof="0" dirty="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13D2E340-0663-474B-992C-9192B5C45E57}" type="slidenum">
              <a:rPr lang="fr-FR" noProof="0" smtClean="0"/>
              <a:t>‹N°›</a:t>
            </a:fld>
            <a:endParaRPr lang="fr-FR" noProof="0"/>
          </a:p>
        </p:txBody>
      </p:sp>
    </p:spTree>
    <p:extLst>
      <p:ext uri="{BB962C8B-B14F-4D97-AF65-F5344CB8AC3E}">
        <p14:creationId xmlns:p14="http://schemas.microsoft.com/office/powerpoint/2010/main" val="184317695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rtl="0"/>
            <a:fld id="{F0DAC70C-A811-44F3-A521-16132EAFCE3C}" type="datetime1">
              <a:rPr lang="fr-FR" noProof="0" smtClean="0"/>
              <a:t>18/04/2020</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7" name="Slide Number Placeholder 6"/>
          <p:cNvSpPr>
            <a:spLocks noGrp="1"/>
          </p:cNvSpPr>
          <p:nvPr>
            <p:ph type="sldNum" sz="quarter" idx="12"/>
          </p:nvPr>
        </p:nvSpPr>
        <p:spPr/>
        <p:txBody>
          <a:bodyPr/>
          <a:lstStyle/>
          <a:p>
            <a:pPr rtl="0"/>
            <a:fld id="{13D2E340-0663-474B-992C-9192B5C45E57}" type="slidenum">
              <a:rPr lang="fr-FR" noProof="0" smtClean="0"/>
              <a:t>‹N°›</a:t>
            </a:fld>
            <a:endParaRPr lang="fr-FR" noProof="0"/>
          </a:p>
        </p:txBody>
      </p:sp>
    </p:spTree>
    <p:extLst>
      <p:ext uri="{BB962C8B-B14F-4D97-AF65-F5344CB8AC3E}">
        <p14:creationId xmlns:p14="http://schemas.microsoft.com/office/powerpoint/2010/main" val="295650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rtl="0"/>
            <a:fld id="{93E373D4-8149-42B4-A0B4-15B876101C84}" type="datetime1">
              <a:rPr lang="fr-FR" noProof="0" smtClean="0"/>
              <a:t>18/04/2020</a:t>
            </a:fld>
            <a:endParaRPr lang="fr-FR" noProof="0"/>
          </a:p>
        </p:txBody>
      </p:sp>
      <p:sp>
        <p:nvSpPr>
          <p:cNvPr id="8" name="Footer Placeholder 7"/>
          <p:cNvSpPr>
            <a:spLocks noGrp="1"/>
          </p:cNvSpPr>
          <p:nvPr>
            <p:ph type="ftr" sz="quarter" idx="11"/>
          </p:nvPr>
        </p:nvSpPr>
        <p:spPr/>
        <p:txBody>
          <a:bodyPr/>
          <a:lstStyle/>
          <a:p>
            <a:pPr rtl="0"/>
            <a:endParaRPr lang="fr-FR" noProof="0"/>
          </a:p>
        </p:txBody>
      </p:sp>
      <p:sp>
        <p:nvSpPr>
          <p:cNvPr id="9" name="Slide Number Placeholder 8"/>
          <p:cNvSpPr>
            <a:spLocks noGrp="1"/>
          </p:cNvSpPr>
          <p:nvPr>
            <p:ph type="sldNum" sz="quarter" idx="12"/>
          </p:nvPr>
        </p:nvSpPr>
        <p:spPr/>
        <p:txBody>
          <a:bodyPr/>
          <a:lstStyle/>
          <a:p>
            <a:pPr rtl="0"/>
            <a:fld id="{13D2E340-0663-474B-992C-9192B5C45E57}" type="slidenum">
              <a:rPr lang="fr-FR" noProof="0" smtClean="0"/>
              <a:t>‹N°›</a:t>
            </a:fld>
            <a:endParaRPr lang="fr-FR" noProof="0"/>
          </a:p>
        </p:txBody>
      </p:sp>
    </p:spTree>
    <p:extLst>
      <p:ext uri="{BB962C8B-B14F-4D97-AF65-F5344CB8AC3E}">
        <p14:creationId xmlns:p14="http://schemas.microsoft.com/office/powerpoint/2010/main" val="94588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rtl="0"/>
            <a:fld id="{2A39B9E0-1878-43CA-9D13-D721EEAF9E39}" type="datetime1">
              <a:rPr lang="fr-FR" noProof="0" smtClean="0"/>
              <a:t>18/04/2020</a:t>
            </a:fld>
            <a:endParaRPr lang="fr-FR" noProof="0" dirty="0"/>
          </a:p>
        </p:txBody>
      </p:sp>
      <p:sp>
        <p:nvSpPr>
          <p:cNvPr id="4" name="Footer Placeholder 3"/>
          <p:cNvSpPr>
            <a:spLocks noGrp="1"/>
          </p:cNvSpPr>
          <p:nvPr>
            <p:ph type="ftr" sz="quarter" idx="11"/>
          </p:nvPr>
        </p:nvSpPr>
        <p:spPr/>
        <p:txBody>
          <a:bodyPr/>
          <a:lstStyle/>
          <a:p>
            <a:pPr rtl="0"/>
            <a:endParaRPr lang="fr-FR" noProof="0"/>
          </a:p>
        </p:txBody>
      </p:sp>
      <p:sp>
        <p:nvSpPr>
          <p:cNvPr id="5" name="Slide Number Placeholder 4"/>
          <p:cNvSpPr>
            <a:spLocks noGrp="1"/>
          </p:cNvSpPr>
          <p:nvPr>
            <p:ph type="sldNum" sz="quarter" idx="12"/>
          </p:nvPr>
        </p:nvSpPr>
        <p:spPr/>
        <p:txBody>
          <a:bodyPr/>
          <a:lstStyle/>
          <a:p>
            <a:pPr rtl="0"/>
            <a:fld id="{13D2E340-0663-474B-992C-9192B5C45E57}" type="slidenum">
              <a:rPr lang="fr-FR" noProof="0" smtClean="0"/>
              <a:t>‹N°›</a:t>
            </a:fld>
            <a:endParaRPr lang="fr-FR" noProof="0"/>
          </a:p>
        </p:txBody>
      </p:sp>
    </p:spTree>
    <p:extLst>
      <p:ext uri="{BB962C8B-B14F-4D97-AF65-F5344CB8AC3E}">
        <p14:creationId xmlns:p14="http://schemas.microsoft.com/office/powerpoint/2010/main" val="406126241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813C5113-9F07-43A4-BE00-D7AF5F1D2084}" type="datetime1">
              <a:rPr lang="fr-FR" noProof="0" smtClean="0"/>
              <a:t>18/04/2020</a:t>
            </a:fld>
            <a:endParaRPr lang="fr-FR" noProof="0"/>
          </a:p>
        </p:txBody>
      </p:sp>
      <p:sp>
        <p:nvSpPr>
          <p:cNvPr id="3" name="Footer Placeholder 2"/>
          <p:cNvSpPr>
            <a:spLocks noGrp="1"/>
          </p:cNvSpPr>
          <p:nvPr>
            <p:ph type="ftr" sz="quarter" idx="11"/>
          </p:nvPr>
        </p:nvSpPr>
        <p:spPr/>
        <p:txBody>
          <a:bodyPr/>
          <a:lstStyle/>
          <a:p>
            <a:pPr rtl="0"/>
            <a:endParaRPr lang="fr-FR" noProof="0"/>
          </a:p>
        </p:txBody>
      </p:sp>
      <p:sp>
        <p:nvSpPr>
          <p:cNvPr id="4" name="Slide Number Placeholder 3"/>
          <p:cNvSpPr>
            <a:spLocks noGrp="1"/>
          </p:cNvSpPr>
          <p:nvPr>
            <p:ph type="sldNum" sz="quarter" idx="12"/>
          </p:nvPr>
        </p:nvSpPr>
        <p:spPr/>
        <p:txBody>
          <a:bodyPr/>
          <a:lstStyle/>
          <a:p>
            <a:pPr rtl="0"/>
            <a:fld id="{13D2E340-0663-474B-992C-9192B5C45E57}" type="slidenum">
              <a:rPr lang="fr-FR" noProof="0" smtClean="0"/>
              <a:t>‹N°›</a:t>
            </a:fld>
            <a:endParaRPr lang="fr-FR" noProof="0"/>
          </a:p>
        </p:txBody>
      </p:sp>
    </p:spTree>
    <p:extLst>
      <p:ext uri="{BB962C8B-B14F-4D97-AF65-F5344CB8AC3E}">
        <p14:creationId xmlns:p14="http://schemas.microsoft.com/office/powerpoint/2010/main" val="36683679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2A39B9E0-1878-43CA-9D13-D721EEAF9E39}" type="datetime1">
              <a:rPr lang="fr-FR" noProof="0" smtClean="0"/>
              <a:t>18/04/2020</a:t>
            </a:fld>
            <a:endParaRPr lang="fr-FR" noProof="0" dirty="0"/>
          </a:p>
        </p:txBody>
      </p:sp>
      <p:sp>
        <p:nvSpPr>
          <p:cNvPr id="6" name="Footer Placeholder 5"/>
          <p:cNvSpPr>
            <a:spLocks noGrp="1"/>
          </p:cNvSpPr>
          <p:nvPr>
            <p:ph type="ftr" sz="quarter" idx="11"/>
          </p:nvPr>
        </p:nvSpPr>
        <p:spPr/>
        <p:txBody>
          <a:bodyPr/>
          <a:lstStyle/>
          <a:p>
            <a:pPr rtl="0"/>
            <a:endParaRPr lang="fr-FR" noProof="0"/>
          </a:p>
        </p:txBody>
      </p:sp>
      <p:sp>
        <p:nvSpPr>
          <p:cNvPr id="7" name="Slide Number Placeholder 6"/>
          <p:cNvSpPr>
            <a:spLocks noGrp="1"/>
          </p:cNvSpPr>
          <p:nvPr>
            <p:ph type="sldNum" sz="quarter" idx="12"/>
          </p:nvPr>
        </p:nvSpPr>
        <p:spPr/>
        <p:txBody>
          <a:bodyPr/>
          <a:lstStyle/>
          <a:p>
            <a:pPr rtl="0"/>
            <a:fld id="{13D2E340-0663-474B-992C-9192B5C45E57}" type="slidenum">
              <a:rPr lang="fr-FR" noProof="0" smtClean="0"/>
              <a:t>‹N°›</a:t>
            </a:fld>
            <a:endParaRPr lang="fr-FR" noProof="0"/>
          </a:p>
        </p:txBody>
      </p:sp>
    </p:spTree>
    <p:extLst>
      <p:ext uri="{BB962C8B-B14F-4D97-AF65-F5344CB8AC3E}">
        <p14:creationId xmlns:p14="http://schemas.microsoft.com/office/powerpoint/2010/main" val="158004258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2A39B9E0-1878-43CA-9D13-D721EEAF9E39}" type="datetime1">
              <a:rPr lang="fr-FR" noProof="0" smtClean="0"/>
              <a:t>18/04/2020</a:t>
            </a:fld>
            <a:endParaRPr lang="fr-FR" noProof="0" dirty="0"/>
          </a:p>
        </p:txBody>
      </p:sp>
      <p:sp>
        <p:nvSpPr>
          <p:cNvPr id="6" name="Footer Placeholder 5"/>
          <p:cNvSpPr>
            <a:spLocks noGrp="1"/>
          </p:cNvSpPr>
          <p:nvPr>
            <p:ph type="ftr" sz="quarter" idx="11"/>
          </p:nvPr>
        </p:nvSpPr>
        <p:spPr/>
        <p:txBody>
          <a:bodyPr/>
          <a:lstStyle/>
          <a:p>
            <a:pPr rtl="0"/>
            <a:endParaRPr lang="fr-FR" noProof="0"/>
          </a:p>
        </p:txBody>
      </p:sp>
      <p:sp>
        <p:nvSpPr>
          <p:cNvPr id="7" name="Slide Number Placeholder 6"/>
          <p:cNvSpPr>
            <a:spLocks noGrp="1"/>
          </p:cNvSpPr>
          <p:nvPr>
            <p:ph type="sldNum" sz="quarter" idx="12"/>
          </p:nvPr>
        </p:nvSpPr>
        <p:spPr/>
        <p:txBody>
          <a:bodyPr/>
          <a:lstStyle/>
          <a:p>
            <a:pPr rtl="0"/>
            <a:fld id="{13D2E340-0663-474B-992C-9192B5C45E57}" type="slidenum">
              <a:rPr lang="fr-FR" noProof="0" smtClean="0"/>
              <a:t>‹N°›</a:t>
            </a:fld>
            <a:endParaRPr lang="fr-FR" noProof="0"/>
          </a:p>
        </p:txBody>
      </p:sp>
    </p:spTree>
    <p:extLst>
      <p:ext uri="{BB962C8B-B14F-4D97-AF65-F5344CB8AC3E}">
        <p14:creationId xmlns:p14="http://schemas.microsoft.com/office/powerpoint/2010/main" val="313154060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rtl="0"/>
            <a:fld id="{2A39B9E0-1878-43CA-9D13-D721EEAF9E39}" type="datetime1">
              <a:rPr lang="fr-FR" noProof="0" smtClean="0"/>
              <a:t>18/04/2020</a:t>
            </a:fld>
            <a:endParaRPr lang="fr-FR" noProof="0"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rtl="0"/>
            <a:endParaRPr lang="fr-FR" noProof="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rtl="0"/>
            <a:fld id="{13D2E340-0663-474B-992C-9192B5C45E57}" type="slidenum">
              <a:rPr lang="fr-FR" noProof="0" smtClean="0"/>
              <a:t>‹N°›</a:t>
            </a:fld>
            <a:endParaRPr lang="fr-FR" noProof="0"/>
          </a:p>
        </p:txBody>
      </p:sp>
    </p:spTree>
    <p:extLst>
      <p:ext uri="{BB962C8B-B14F-4D97-AF65-F5344CB8AC3E}">
        <p14:creationId xmlns:p14="http://schemas.microsoft.com/office/powerpoint/2010/main" val="1976729596"/>
      </p:ext>
    </p:extLst>
  </p:cSld>
  <p:clrMap bg1="dk1" tx1="lt1" bg2="dk2" tx2="lt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 id="2147484758" r:id="rId12"/>
    <p:sldLayoutId id="2147484759" r:id="rId13"/>
    <p:sldLayoutId id="2147484760" r:id="rId14"/>
    <p:sldLayoutId id="2147484761" r:id="rId15"/>
    <p:sldLayoutId id="2147484762" r:id="rId16"/>
    <p:sldLayoutId id="2147484763" r:id="rId17"/>
    <p:sldLayoutId id="2147484764" r:id="rId18"/>
    <p:sldLayoutId id="2147484765" r:id="rId19"/>
    <p:sldLayoutId id="2147484766" r:id="rId20"/>
    <p:sldLayoutId id="2147484767" r:id="rId21"/>
    <p:sldLayoutId id="2147484768" r:id="rId22"/>
    <p:sldLayoutId id="2147484769" r:id="rId23"/>
    <p:sldLayoutId id="2147484770" r:id="rId24"/>
    <p:sldLayoutId id="2147484495" r:id="rId25"/>
    <p:sldLayoutId id="2147484496" r:id="rId26"/>
    <p:sldLayoutId id="2147484499" r:id="rId27"/>
    <p:sldLayoutId id="2147484500" r:id="rId28"/>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679374-8EAE-4873-9BB6-F6C630302DA2}"/>
              </a:ext>
            </a:extLst>
          </p:cNvPr>
          <p:cNvSpPr>
            <a:spLocks noGrp="1"/>
          </p:cNvSpPr>
          <p:nvPr>
            <p:ph type="ctrTitle"/>
          </p:nvPr>
        </p:nvSpPr>
        <p:spPr>
          <a:xfrm>
            <a:off x="7315200" y="809220"/>
            <a:ext cx="2743200" cy="1279506"/>
          </a:xfrm>
        </p:spPr>
        <p:txBody>
          <a:bodyPr rtlCol="0" anchor="ctr">
            <a:normAutofit/>
          </a:bodyPr>
          <a:lstStyle/>
          <a:p>
            <a:pPr rtl="0"/>
            <a:r>
              <a:rPr lang="fr-FR" sz="3600" dirty="0">
                <a:solidFill>
                  <a:srgbClr val="92D050"/>
                </a:solidFill>
              </a:rPr>
              <a:t>Fiction RP</a:t>
            </a:r>
          </a:p>
        </p:txBody>
      </p:sp>
      <p:pic>
        <p:nvPicPr>
          <p:cNvPr id="20" name="Espace réservé pour une image  19">
            <a:extLst>
              <a:ext uri="{FF2B5EF4-FFF2-40B4-BE49-F238E27FC236}">
                <a16:creationId xmlns:a16="http://schemas.microsoft.com/office/drawing/2014/main" id="{061B7060-CD59-452D-AD67-3FC58D9430B0}"/>
              </a:ext>
            </a:extLst>
          </p:cNvPr>
          <p:cNvPicPr>
            <a:picLocks noGrp="1" noChangeAspect="1"/>
          </p:cNvPicPr>
          <p:nvPr>
            <p:ph type="pic" sz="quarter" idx="10"/>
          </p:nvPr>
        </p:nvPicPr>
        <p:blipFill rotWithShape="1">
          <a:blip r:embed="rId3"/>
          <a:srcRect l="16333" r="16333"/>
          <a:stretch/>
        </p:blipFill>
        <p:spPr>
          <a:xfrm>
            <a:off x="7141538" y="2586700"/>
            <a:ext cx="2397795" cy="2397795"/>
          </a:xfrm>
          <a:noFill/>
        </p:spPr>
      </p:pic>
      <p:sp>
        <p:nvSpPr>
          <p:cNvPr id="25" name="ZoneTexte 24">
            <a:extLst>
              <a:ext uri="{FF2B5EF4-FFF2-40B4-BE49-F238E27FC236}">
                <a16:creationId xmlns:a16="http://schemas.microsoft.com/office/drawing/2014/main" id="{8E3E7010-ECA5-4284-9A36-7DD9E56CE821}"/>
              </a:ext>
            </a:extLst>
          </p:cNvPr>
          <p:cNvSpPr txBox="1"/>
          <p:nvPr/>
        </p:nvSpPr>
        <p:spPr>
          <a:xfrm>
            <a:off x="662609" y="809220"/>
            <a:ext cx="4558748" cy="5300682"/>
          </a:xfrm>
          <a:prstGeom prst="rect">
            <a:avLst/>
          </a:prstGeom>
          <a:noFill/>
        </p:spPr>
        <p:txBody>
          <a:bodyPr wrap="square" rtlCol="0">
            <a:spAutoFit/>
          </a:bodyPr>
          <a:lstStyle/>
          <a:p>
            <a:pPr marL="285750" indent="-285750">
              <a:lnSpc>
                <a:spcPct val="170000"/>
              </a:lnSpc>
              <a:spcAft>
                <a:spcPts val="600"/>
              </a:spcAft>
              <a:buFont typeface="Wingdings" panose="05000000000000000000" pitchFamily="2" charset="2"/>
              <a:buChar char="v"/>
            </a:pPr>
            <a:r>
              <a:rPr lang="fr-FR" b="1" dirty="0">
                <a:solidFill>
                  <a:srgbClr val="D9BDBD"/>
                </a:solidFill>
                <a:latin typeface="Alef" panose="00000500000000000000" pitchFamily="2" charset="-79"/>
                <a:cs typeface="Alef" panose="00000500000000000000" pitchFamily="2" charset="-79"/>
              </a:rPr>
              <a:t>Le RP dit Rôle Player, a pour but de se mettre dans la peau d’un personnage. On crée son identité en jeu ainsi que sa personnalité.</a:t>
            </a:r>
          </a:p>
          <a:p>
            <a:pPr marL="285750" indent="-285750">
              <a:lnSpc>
                <a:spcPct val="170000"/>
              </a:lnSpc>
              <a:spcAft>
                <a:spcPts val="600"/>
              </a:spcAft>
              <a:buFont typeface="Wingdings" panose="05000000000000000000" pitchFamily="2" charset="2"/>
              <a:buChar char="v"/>
            </a:pPr>
            <a:r>
              <a:rPr lang="fr-FR" b="1" dirty="0">
                <a:solidFill>
                  <a:srgbClr val="D9BDBD"/>
                </a:solidFill>
                <a:latin typeface="Alef" panose="00000500000000000000" pitchFamily="2" charset="-79"/>
                <a:cs typeface="Alef" panose="00000500000000000000" pitchFamily="2" charset="-79"/>
              </a:rPr>
              <a:t>On réalise du RP avec des actions qui donne un résultat visuel. Par exemple *La jeune fille s’approcha de la table, prit une bière de sa main droite* montre une action qu’on doit imaginer, car sinon elle ne se réalise pas.</a:t>
            </a:r>
          </a:p>
        </p:txBody>
      </p:sp>
    </p:spTree>
    <p:extLst>
      <p:ext uri="{BB962C8B-B14F-4D97-AF65-F5344CB8AC3E}">
        <p14:creationId xmlns:p14="http://schemas.microsoft.com/office/powerpoint/2010/main" val="119388689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F314081B-162B-4330-A7D7-9E8E9F7CA02A}"/>
              </a:ext>
            </a:extLst>
          </p:cNvPr>
          <p:cNvSpPr>
            <a:spLocks noGrp="1"/>
          </p:cNvSpPr>
          <p:nvPr>
            <p:ph type="body" sz="quarter" idx="18"/>
          </p:nvPr>
        </p:nvSpPr>
        <p:spPr>
          <a:xfrm>
            <a:off x="318655" y="1326572"/>
            <a:ext cx="4105786" cy="2855913"/>
          </a:xfrm>
        </p:spPr>
        <p:txBody>
          <a:bodyPr>
            <a:noAutofit/>
          </a:bodyPr>
          <a:lstStyle/>
          <a:p>
            <a:pPr algn="l"/>
            <a:r>
              <a:rPr lang="fr-FR" sz="1800" dirty="0"/>
              <a:t>Activité nécessaire et quotidienne chez les </a:t>
            </a:r>
            <a:r>
              <a:rPr lang="fr-FR" sz="1800" dirty="0" err="1"/>
              <a:t>Winchester's</a:t>
            </a:r>
            <a:r>
              <a:rPr lang="fr-FR" sz="1800" dirty="0"/>
              <a:t>, les Runs consiste au recrutement tu vas devoir vadrouiller et jongler à travers plusieurs appartements en étant à la recherche de nouveaux postulants qui pourraient, rejoindre notre club. Seul ou a plusieurs, tu devras analyser les profils intéressants, les aborder et par ton talent les recruter pour assurer la relève de notre organisation. Une fois l'</a:t>
            </a:r>
            <a:r>
              <a:rPr lang="fr-FR" sz="1800" dirty="0" err="1"/>
              <a:t>activté</a:t>
            </a:r>
            <a:r>
              <a:rPr lang="fr-FR" sz="1800" dirty="0"/>
              <a:t> terminé, un formulaire sera a remplir où il faudra compléter ce qu'il faut. Avant tout, il faut connaitre les arguments qui permettront de convaincre les futurs postulants.</a:t>
            </a:r>
          </a:p>
        </p:txBody>
      </p:sp>
      <p:sp>
        <p:nvSpPr>
          <p:cNvPr id="3" name="Espace réservé du numéro de diapositive 2">
            <a:extLst>
              <a:ext uri="{FF2B5EF4-FFF2-40B4-BE49-F238E27FC236}">
                <a16:creationId xmlns:a16="http://schemas.microsoft.com/office/drawing/2014/main" id="{A6100772-0B22-4CB1-B3F5-425E055654A6}"/>
              </a:ext>
            </a:extLst>
          </p:cNvPr>
          <p:cNvSpPr>
            <a:spLocks noGrp="1"/>
          </p:cNvSpPr>
          <p:nvPr>
            <p:ph type="sldNum" sz="quarter" idx="12"/>
          </p:nvPr>
        </p:nvSpPr>
        <p:spPr/>
        <p:txBody>
          <a:bodyPr/>
          <a:lstStyle/>
          <a:p>
            <a:pPr rtl="0"/>
            <a:fld id="{13D2E340-0663-474B-992C-9192B5C45E57}" type="slidenum">
              <a:rPr lang="fr-FR" noProof="0" smtClean="0"/>
              <a:t>10</a:t>
            </a:fld>
            <a:endParaRPr lang="fr-FR" noProof="0"/>
          </a:p>
        </p:txBody>
      </p:sp>
      <p:sp>
        <p:nvSpPr>
          <p:cNvPr id="4" name="Titre 3">
            <a:extLst>
              <a:ext uri="{FF2B5EF4-FFF2-40B4-BE49-F238E27FC236}">
                <a16:creationId xmlns:a16="http://schemas.microsoft.com/office/drawing/2014/main" id="{9F1D198D-3B65-4BB3-ABEF-26538294DCC0}"/>
              </a:ext>
            </a:extLst>
          </p:cNvPr>
          <p:cNvSpPr>
            <a:spLocks noGrp="1"/>
          </p:cNvSpPr>
          <p:nvPr>
            <p:ph type="title"/>
          </p:nvPr>
        </p:nvSpPr>
        <p:spPr>
          <a:xfrm>
            <a:off x="753356" y="554181"/>
            <a:ext cx="3842550" cy="772391"/>
          </a:xfrm>
        </p:spPr>
        <p:txBody>
          <a:bodyPr/>
          <a:lstStyle/>
          <a:p>
            <a:r>
              <a:rPr lang="fr-FR" dirty="0"/>
              <a:t>RUNS</a:t>
            </a:r>
          </a:p>
        </p:txBody>
      </p:sp>
      <p:sp>
        <p:nvSpPr>
          <p:cNvPr id="7" name="Rectangle 6">
            <a:extLst>
              <a:ext uri="{FF2B5EF4-FFF2-40B4-BE49-F238E27FC236}">
                <a16:creationId xmlns:a16="http://schemas.microsoft.com/office/drawing/2014/main" id="{25266E0B-2F2E-4E7F-BA6B-8A11A0536602}"/>
              </a:ext>
            </a:extLst>
          </p:cNvPr>
          <p:cNvSpPr/>
          <p:nvPr/>
        </p:nvSpPr>
        <p:spPr>
          <a:xfrm>
            <a:off x="6375611" y="1141906"/>
            <a:ext cx="4395434" cy="369332"/>
          </a:xfrm>
          <a:prstGeom prst="rect">
            <a:avLst/>
          </a:prstGeom>
        </p:spPr>
        <p:txBody>
          <a:bodyPr wrap="none">
            <a:spAutoFit/>
          </a:bodyPr>
          <a:lstStyle/>
          <a:p>
            <a:r>
              <a:rPr lang="fr-FR" dirty="0"/>
              <a:t>Quelques exemple ci-dessous pour t’aider : </a:t>
            </a:r>
          </a:p>
        </p:txBody>
      </p:sp>
      <p:sp>
        <p:nvSpPr>
          <p:cNvPr id="8" name="Rectangle 7">
            <a:extLst>
              <a:ext uri="{FF2B5EF4-FFF2-40B4-BE49-F238E27FC236}">
                <a16:creationId xmlns:a16="http://schemas.microsoft.com/office/drawing/2014/main" id="{D3FF378B-7EB9-4E1E-9D25-65DB765E3BF6}"/>
              </a:ext>
            </a:extLst>
          </p:cNvPr>
          <p:cNvSpPr/>
          <p:nvPr/>
        </p:nvSpPr>
        <p:spPr>
          <a:xfrm>
            <a:off x="5929745" y="2274838"/>
            <a:ext cx="6096000" cy="2308324"/>
          </a:xfrm>
          <a:prstGeom prst="rect">
            <a:avLst/>
          </a:prstGeom>
        </p:spPr>
        <p:txBody>
          <a:bodyPr>
            <a:spAutoFit/>
          </a:bodyPr>
          <a:lstStyle/>
          <a:p>
            <a:r>
              <a:rPr lang="fr-FR" dirty="0"/>
              <a:t>- Système des Originels avec médailles offrant une modernité au jeu</a:t>
            </a:r>
          </a:p>
          <a:p>
            <a:r>
              <a:rPr lang="fr-FR" dirty="0"/>
              <a:t>- Ambiance conviviale et respect au quotidien des valeurs</a:t>
            </a:r>
          </a:p>
          <a:p>
            <a:r>
              <a:rPr lang="fr-FR" dirty="0"/>
              <a:t>- Rôle </a:t>
            </a:r>
            <a:r>
              <a:rPr lang="fr-FR" dirty="0" err="1"/>
              <a:t>play</a:t>
            </a:r>
            <a:r>
              <a:rPr lang="fr-FR" dirty="0"/>
              <a:t> développé</a:t>
            </a:r>
          </a:p>
          <a:p>
            <a:r>
              <a:rPr lang="fr-FR" dirty="0"/>
              <a:t>- Activités qui se démarquent des autres mafias par son originalité</a:t>
            </a:r>
          </a:p>
          <a:p>
            <a:r>
              <a:rPr lang="fr-FR" dirty="0"/>
              <a:t>- Les Jeux, la plume contre l'épée, </a:t>
            </a:r>
            <a:r>
              <a:rPr lang="fr-FR" dirty="0" err="1"/>
              <a:t>kill</a:t>
            </a:r>
            <a:r>
              <a:rPr lang="fr-FR" dirty="0"/>
              <a:t> </a:t>
            </a:r>
            <a:r>
              <a:rPr lang="fr-FR" dirty="0" err="1"/>
              <a:t>them</a:t>
            </a:r>
            <a:r>
              <a:rPr lang="fr-FR" dirty="0"/>
              <a:t> all: des événements atypiques, mais appréciés</a:t>
            </a:r>
          </a:p>
        </p:txBody>
      </p:sp>
    </p:spTree>
    <p:extLst>
      <p:ext uri="{BB962C8B-B14F-4D97-AF65-F5344CB8AC3E}">
        <p14:creationId xmlns:p14="http://schemas.microsoft.com/office/powerpoint/2010/main" val="229661153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1F34B-93F5-46C0-9BEC-B1A8D55008B4}"/>
              </a:ext>
            </a:extLst>
          </p:cNvPr>
          <p:cNvSpPr>
            <a:spLocks noGrp="1"/>
          </p:cNvSpPr>
          <p:nvPr>
            <p:ph type="title"/>
          </p:nvPr>
        </p:nvSpPr>
        <p:spPr>
          <a:xfrm>
            <a:off x="267286" y="2669983"/>
            <a:ext cx="3948792" cy="759017"/>
          </a:xfrm>
        </p:spPr>
        <p:txBody>
          <a:bodyPr rtlCol="0" anchor="b">
            <a:normAutofit fontScale="90000"/>
          </a:bodyPr>
          <a:lstStyle/>
          <a:p>
            <a:pPr algn="l"/>
            <a:r>
              <a:rPr lang="fr-FR" sz="2400" dirty="0"/>
              <a:t>Qu'est-ce qu’une affiliation ? A quoi ça sert ? </a:t>
            </a:r>
          </a:p>
        </p:txBody>
      </p:sp>
      <p:sp>
        <p:nvSpPr>
          <p:cNvPr id="7" name="Espace réservé du numéro de diapositive 6">
            <a:extLst>
              <a:ext uri="{FF2B5EF4-FFF2-40B4-BE49-F238E27FC236}">
                <a16:creationId xmlns:a16="http://schemas.microsoft.com/office/drawing/2014/main" id="{C7C944DD-F200-6B48-8A79-099A08992A35}"/>
              </a:ext>
            </a:extLst>
          </p:cNvPr>
          <p:cNvSpPr>
            <a:spLocks noGrp="1"/>
          </p:cNvSpPr>
          <p:nvPr>
            <p:ph type="sldNum" sz="quarter" idx="12"/>
          </p:nvPr>
        </p:nvSpPr>
        <p:spPr/>
        <p:txBody>
          <a:bodyPr rtlCol="0" anchor="ctr">
            <a:normAutofit/>
          </a:bodyPr>
          <a:lstStyle/>
          <a:p>
            <a:pPr rtl="0">
              <a:spcAft>
                <a:spcPts val="600"/>
              </a:spcAft>
            </a:pPr>
            <a:fld id="{13D2E340-0663-474B-992C-9192B5C45E57}" type="slidenum">
              <a:rPr lang="fr-FR" smtClean="0"/>
              <a:pPr rtl="0">
                <a:spcAft>
                  <a:spcPts val="600"/>
                </a:spcAft>
              </a:pPr>
              <a:t>2</a:t>
            </a:fld>
            <a:endParaRPr lang="fr-FR"/>
          </a:p>
        </p:txBody>
      </p:sp>
      <p:sp>
        <p:nvSpPr>
          <p:cNvPr id="37" name="Content Placeholder 4">
            <a:extLst>
              <a:ext uri="{FF2B5EF4-FFF2-40B4-BE49-F238E27FC236}">
                <a16:creationId xmlns:a16="http://schemas.microsoft.com/office/drawing/2014/main" id="{E05D991F-D423-4945-A274-79208B273E38}"/>
              </a:ext>
            </a:extLst>
          </p:cNvPr>
          <p:cNvSpPr>
            <a:spLocks noGrp="1"/>
          </p:cNvSpPr>
          <p:nvPr>
            <p:ph sz="quarter" idx="19"/>
          </p:nvPr>
        </p:nvSpPr>
        <p:spPr>
          <a:xfrm>
            <a:off x="5551849" y="-1072281"/>
            <a:ext cx="5894154" cy="6345956"/>
          </a:xfrm>
        </p:spPr>
        <p:txBody>
          <a:bodyPr>
            <a:noAutofit/>
          </a:bodyPr>
          <a:lstStyle/>
          <a:p>
            <a:endParaRPr lang="fr-FR" sz="900" dirty="0">
              <a:solidFill>
                <a:schemeClr val="bg1"/>
              </a:solidFill>
              <a:effectLst/>
              <a:latin typeface="Alef" panose="00000500000000000000" pitchFamily="2" charset="-79"/>
              <a:cs typeface="Alef" panose="00000500000000000000" pitchFamily="2" charset="-79"/>
            </a:endParaRPr>
          </a:p>
          <a:p>
            <a:endParaRPr lang="fr-FR" sz="900" dirty="0">
              <a:solidFill>
                <a:schemeClr val="bg1"/>
              </a:solidFill>
              <a:effectLst/>
              <a:latin typeface="Alef" panose="00000500000000000000" pitchFamily="2" charset="-79"/>
              <a:cs typeface="Alef" panose="00000500000000000000" pitchFamily="2" charset="-79"/>
            </a:endParaRPr>
          </a:p>
          <a:p>
            <a:endParaRPr lang="fr-FR" sz="900" dirty="0">
              <a:solidFill>
                <a:schemeClr val="bg1"/>
              </a:solidFill>
              <a:effectLst/>
              <a:latin typeface="Alef" panose="00000500000000000000" pitchFamily="2" charset="-79"/>
              <a:cs typeface="Alef" panose="00000500000000000000" pitchFamily="2" charset="-79"/>
            </a:endParaRPr>
          </a:p>
          <a:p>
            <a:endParaRPr lang="fr-FR" sz="900" dirty="0">
              <a:solidFill>
                <a:schemeClr val="bg1"/>
              </a:solidFill>
              <a:effectLst/>
              <a:latin typeface="Alef" panose="00000500000000000000" pitchFamily="2" charset="-79"/>
              <a:cs typeface="Alef" panose="00000500000000000000" pitchFamily="2" charset="-79"/>
            </a:endParaRPr>
          </a:p>
          <a:p>
            <a:endParaRPr lang="fr-FR" sz="900" dirty="0">
              <a:solidFill>
                <a:schemeClr val="bg1"/>
              </a:solidFill>
              <a:effectLst/>
              <a:latin typeface="Alef" panose="00000500000000000000" pitchFamily="2" charset="-79"/>
              <a:cs typeface="Alef" panose="00000500000000000000" pitchFamily="2" charset="-79"/>
            </a:endParaRPr>
          </a:p>
          <a:p>
            <a:endParaRPr lang="fr-FR" sz="900" dirty="0">
              <a:solidFill>
                <a:schemeClr val="bg1"/>
              </a:solidFill>
              <a:effectLst/>
              <a:latin typeface="Alef" panose="00000500000000000000" pitchFamily="2" charset="-79"/>
              <a:cs typeface="Alef" panose="00000500000000000000" pitchFamily="2" charset="-79"/>
            </a:endParaRPr>
          </a:p>
          <a:p>
            <a:r>
              <a:rPr lang="fr-FR" sz="1600" dirty="0">
                <a:solidFill>
                  <a:srgbClr val="D9BDBD"/>
                </a:solidFill>
                <a:effectLst/>
                <a:latin typeface="Alef" panose="00000500000000000000" pitchFamily="2" charset="-79"/>
                <a:cs typeface="Alef" panose="00000500000000000000" pitchFamily="2" charset="-79"/>
              </a:rPr>
              <a:t>Une affiliation est un appartement qui est sous protection d'une organisation mafieuse, une fois convaincu le propriétaire an amont. Elle va servir à beaucoup de choses, premièrement le but est de véhiculer l'image de l'organisation en question, et lui faire une sorte de pub. Une fois que nous plaçons l'appartement sous notre protection, nous sommes chargés de l'</a:t>
            </a:r>
            <a:r>
              <a:rPr lang="fr-FR" sz="1600" dirty="0" err="1">
                <a:solidFill>
                  <a:srgbClr val="D9BDBD"/>
                </a:solidFill>
                <a:effectLst/>
                <a:latin typeface="Alef" panose="00000500000000000000" pitchFamily="2" charset="-79"/>
                <a:cs typeface="Alef" panose="00000500000000000000" pitchFamily="2" charset="-79"/>
              </a:rPr>
              <a:t>anomer</a:t>
            </a:r>
            <a:r>
              <a:rPr lang="fr-FR" sz="1600" dirty="0">
                <a:solidFill>
                  <a:srgbClr val="D9BDBD"/>
                </a:solidFill>
                <a:effectLst/>
                <a:latin typeface="Alef" panose="00000500000000000000" pitchFamily="2" charset="-79"/>
                <a:cs typeface="Alef" panose="00000500000000000000" pitchFamily="2" charset="-79"/>
              </a:rPr>
              <a:t> avec des Road-trips afin de le faire connaître puisque les civils verront notre présence ainsi que notre banderole ils seront curieux de découvrir notre organisation.</a:t>
            </a:r>
          </a:p>
          <a:p>
            <a:endParaRPr lang="fr-FR" sz="1600" dirty="0">
              <a:solidFill>
                <a:srgbClr val="D9BDBD"/>
              </a:solidFill>
              <a:effectLst/>
              <a:latin typeface="Alef" panose="00000500000000000000" pitchFamily="2" charset="-79"/>
              <a:cs typeface="Alef" panose="00000500000000000000" pitchFamily="2" charset="-79"/>
            </a:endParaRPr>
          </a:p>
          <a:p>
            <a:r>
              <a:rPr lang="fr-FR" sz="1600" dirty="0">
                <a:solidFill>
                  <a:srgbClr val="D9BDBD"/>
                </a:solidFill>
                <a:effectLst/>
                <a:latin typeface="Alef" panose="00000500000000000000" pitchFamily="2" charset="-79"/>
                <a:cs typeface="Alef" panose="00000500000000000000" pitchFamily="2" charset="-79"/>
              </a:rPr>
              <a:t>Il est triste que lorsque nous acceptons une affiliation on peut exposer à des risques, comme le saccage ou même la corruption d'</a:t>
            </a:r>
            <a:r>
              <a:rPr lang="fr-FR" sz="1600" dirty="0" err="1">
                <a:solidFill>
                  <a:srgbClr val="D9BDBD"/>
                </a:solidFill>
                <a:effectLst/>
                <a:latin typeface="Alef" panose="00000500000000000000" pitchFamily="2" charset="-79"/>
                <a:cs typeface="Alef" panose="00000500000000000000" pitchFamily="2" charset="-79"/>
              </a:rPr>
              <a:t>affilitation</a:t>
            </a:r>
            <a:r>
              <a:rPr lang="fr-FR" sz="1600" dirty="0">
                <a:solidFill>
                  <a:srgbClr val="D9BDBD"/>
                </a:solidFill>
                <a:effectLst/>
                <a:latin typeface="Alef" panose="00000500000000000000" pitchFamily="2" charset="-79"/>
                <a:cs typeface="Alef" panose="00000500000000000000" pitchFamily="2" charset="-79"/>
              </a:rPr>
              <a:t>. C'est pour cela qu'il faudra faire attention, et effectuer une prévention au propriétaire rapidement.</a:t>
            </a:r>
          </a:p>
          <a:p>
            <a:pPr marL="36900" indent="0">
              <a:buNone/>
            </a:pPr>
            <a:endParaRPr lang="fr-FR" sz="1600" dirty="0">
              <a:solidFill>
                <a:srgbClr val="D9BDBD"/>
              </a:solidFill>
              <a:effectLst/>
              <a:latin typeface="Alef" panose="00000500000000000000" pitchFamily="2" charset="-79"/>
              <a:cs typeface="Alef" panose="00000500000000000000" pitchFamily="2" charset="-79"/>
            </a:endParaRPr>
          </a:p>
          <a:p>
            <a:r>
              <a:rPr lang="fr-FR" sz="1600" dirty="0">
                <a:solidFill>
                  <a:srgbClr val="D9BDBD"/>
                </a:solidFill>
                <a:effectLst/>
                <a:latin typeface="Alef" panose="00000500000000000000" pitchFamily="2" charset="-79"/>
                <a:cs typeface="Alef" panose="00000500000000000000" pitchFamily="2" charset="-79"/>
              </a:rPr>
              <a:t>Si un propriétaire se fait saccager, l'affiliation sera rapidement rompue et le garant devra faire d'avantage attention et de même si il se fait corrompre l'affiliation appartiendra désormais à l'ennemi et cela sera entièrement de votre faute.</a:t>
            </a:r>
            <a:endParaRPr lang="en-US" sz="1600" dirty="0">
              <a:solidFill>
                <a:srgbClr val="D9BDBD"/>
              </a:solidFill>
              <a:effectLst/>
              <a:latin typeface="Alef" panose="00000500000000000000" pitchFamily="2" charset="-79"/>
              <a:cs typeface="Alef" panose="00000500000000000000" pitchFamily="2" charset="-79"/>
            </a:endParaRPr>
          </a:p>
        </p:txBody>
      </p:sp>
      <p:pic>
        <p:nvPicPr>
          <p:cNvPr id="1026" name="Picture 2" descr="Winchester's Black Jackets MC - Introduction et Présentation">
            <a:extLst>
              <a:ext uri="{FF2B5EF4-FFF2-40B4-BE49-F238E27FC236}">
                <a16:creationId xmlns:a16="http://schemas.microsoft.com/office/drawing/2014/main" id="{11E89FE9-0239-40B8-9D67-389C0E87E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86" y="441770"/>
            <a:ext cx="4127818" cy="1536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4747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F35BFF-A889-4B62-BCD4-168715A631DF}"/>
              </a:ext>
            </a:extLst>
          </p:cNvPr>
          <p:cNvSpPr>
            <a:spLocks noGrp="1"/>
          </p:cNvSpPr>
          <p:nvPr>
            <p:ph type="title"/>
          </p:nvPr>
        </p:nvSpPr>
        <p:spPr>
          <a:xfrm>
            <a:off x="1075455" y="3923930"/>
            <a:ext cx="10030510" cy="1242625"/>
          </a:xfrm>
        </p:spPr>
        <p:txBody>
          <a:bodyPr vert="horz" lIns="91440" tIns="45720" rIns="91440" bIns="45720" rtlCol="0" anchor="b">
            <a:normAutofit/>
          </a:bodyPr>
          <a:lstStyle/>
          <a:p>
            <a:r>
              <a:rPr lang="en-US" sz="5400" dirty="0"/>
              <a:t>REGLES DE L’ASSASSINAT </a:t>
            </a:r>
          </a:p>
        </p:txBody>
      </p:sp>
      <p:sp>
        <p:nvSpPr>
          <p:cNvPr id="32" name="Rectangle 31">
            <a:extLst>
              <a:ext uri="{FF2B5EF4-FFF2-40B4-BE49-F238E27FC236}">
                <a16:creationId xmlns:a16="http://schemas.microsoft.com/office/drawing/2014/main" id="{F352C463-0F7C-4B7B-9B27-361E672015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50027" y="839992"/>
            <a:ext cx="3200400"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F54D2C7-8453-484D-92EF-436F365E3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8316" y="826094"/>
            <a:ext cx="3200400"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Image 17" descr="Une image contenant texte&#10;&#10;Description générée automatiquement">
            <a:extLst>
              <a:ext uri="{FF2B5EF4-FFF2-40B4-BE49-F238E27FC236}">
                <a16:creationId xmlns:a16="http://schemas.microsoft.com/office/drawing/2014/main" id="{89D26E31-4C67-4EF4-9DAC-D0FB394D6CC8}"/>
              </a:ext>
            </a:extLst>
          </p:cNvPr>
          <p:cNvPicPr>
            <a:picLocks noChangeAspect="1"/>
          </p:cNvPicPr>
          <p:nvPr/>
        </p:nvPicPr>
        <p:blipFill>
          <a:blip r:embed="rId4"/>
          <a:stretch>
            <a:fillRect/>
          </a:stretch>
        </p:blipFill>
        <p:spPr>
          <a:xfrm>
            <a:off x="4986844" y="5521191"/>
            <a:ext cx="5903939" cy="1187338"/>
          </a:xfrm>
          <a:prstGeom prst="rect">
            <a:avLst/>
          </a:prstGeom>
        </p:spPr>
      </p:pic>
      <p:sp>
        <p:nvSpPr>
          <p:cNvPr id="3" name="Espace réservé du numéro de diapositive 2">
            <a:extLst>
              <a:ext uri="{FF2B5EF4-FFF2-40B4-BE49-F238E27FC236}">
                <a16:creationId xmlns:a16="http://schemas.microsoft.com/office/drawing/2014/main" id="{FC9047CD-1956-7146-971D-D05A280ACB28}"/>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a:spcAft>
                <a:spcPts val="600"/>
              </a:spcAft>
            </a:pPr>
            <a:fld id="{13D2E340-0663-474B-992C-9192B5C45E57}" type="slidenum">
              <a:rPr lang="en-US" smtClean="0"/>
              <a:pPr>
                <a:spcAft>
                  <a:spcPts val="600"/>
                </a:spcAft>
              </a:pPr>
              <a:t>3</a:t>
            </a:fld>
            <a:endParaRPr lang="en-US"/>
          </a:p>
        </p:txBody>
      </p:sp>
      <p:sp>
        <p:nvSpPr>
          <p:cNvPr id="28" name="ZoneTexte 27">
            <a:extLst>
              <a:ext uri="{FF2B5EF4-FFF2-40B4-BE49-F238E27FC236}">
                <a16:creationId xmlns:a16="http://schemas.microsoft.com/office/drawing/2014/main" id="{BB766F3C-C1B4-4791-9ED6-8C186262A6CB}"/>
              </a:ext>
            </a:extLst>
          </p:cNvPr>
          <p:cNvSpPr txBox="1"/>
          <p:nvPr/>
        </p:nvSpPr>
        <p:spPr>
          <a:xfrm>
            <a:off x="2791246" y="1026603"/>
            <a:ext cx="2813587" cy="2369880"/>
          </a:xfrm>
          <a:prstGeom prst="rect">
            <a:avLst/>
          </a:prstGeom>
          <a:noFill/>
        </p:spPr>
        <p:txBody>
          <a:bodyPr wrap="square" rtlCol="0">
            <a:spAutoFit/>
          </a:bodyPr>
          <a:lstStyle/>
          <a:p>
            <a:r>
              <a:rPr lang="fr-FR" sz="1400" dirty="0">
                <a:solidFill>
                  <a:schemeClr val="bg2"/>
                </a:solidFill>
                <a:latin typeface="Alef" panose="00000500000000000000" pitchFamily="2" charset="-79"/>
                <a:cs typeface="Alef" panose="00000500000000000000" pitchFamily="2" charset="-79"/>
              </a:rPr>
              <a:t>L'Assassinat est une action RP qui est dans le but de tuer rapidement une cible. Pas de bagarre, ni a plusieurs : Tu es seul contre ta cible.</a:t>
            </a:r>
          </a:p>
          <a:p>
            <a:endParaRPr lang="fr-FR" sz="1400" dirty="0">
              <a:solidFill>
                <a:schemeClr val="bg2"/>
              </a:solidFill>
              <a:latin typeface="Alef" panose="00000500000000000000" pitchFamily="2" charset="-79"/>
              <a:cs typeface="Alef" panose="00000500000000000000" pitchFamily="2" charset="-79"/>
            </a:endParaRPr>
          </a:p>
          <a:p>
            <a:r>
              <a:rPr lang="fr-FR" sz="1400" dirty="0">
                <a:solidFill>
                  <a:schemeClr val="bg2"/>
                </a:solidFill>
                <a:latin typeface="Alef" panose="00000500000000000000" pitchFamily="2" charset="-79"/>
                <a:cs typeface="Alef" panose="00000500000000000000" pitchFamily="2" charset="-79"/>
              </a:rPr>
              <a:t>Il est interdit d'assassiner des membres ou postulants d'organisations adverses</a:t>
            </a:r>
            <a:r>
              <a:rPr lang="fr-FR" dirty="0">
                <a:solidFill>
                  <a:schemeClr val="bg2"/>
                </a:solidFill>
                <a:latin typeface="Alef" panose="00000500000000000000" pitchFamily="2" charset="-79"/>
                <a:cs typeface="Alef" panose="00000500000000000000" pitchFamily="2" charset="-79"/>
              </a:rPr>
              <a:t>.</a:t>
            </a:r>
          </a:p>
          <a:p>
            <a:endParaRPr lang="fr-FR" dirty="0">
              <a:solidFill>
                <a:schemeClr val="bg2"/>
              </a:solidFill>
            </a:endParaRPr>
          </a:p>
        </p:txBody>
      </p:sp>
      <p:sp>
        <p:nvSpPr>
          <p:cNvPr id="29" name="ZoneTexte 28">
            <a:extLst>
              <a:ext uri="{FF2B5EF4-FFF2-40B4-BE49-F238E27FC236}">
                <a16:creationId xmlns:a16="http://schemas.microsoft.com/office/drawing/2014/main" id="{E86C5756-1773-4FAC-815B-6E7153002E04}"/>
              </a:ext>
            </a:extLst>
          </p:cNvPr>
          <p:cNvSpPr txBox="1"/>
          <p:nvPr/>
        </p:nvSpPr>
        <p:spPr>
          <a:xfrm>
            <a:off x="6396062" y="903492"/>
            <a:ext cx="3084907" cy="2400657"/>
          </a:xfrm>
          <a:prstGeom prst="rect">
            <a:avLst/>
          </a:prstGeom>
          <a:noFill/>
        </p:spPr>
        <p:txBody>
          <a:bodyPr wrap="square" rtlCol="0">
            <a:spAutoFit/>
          </a:bodyPr>
          <a:lstStyle/>
          <a:p>
            <a:r>
              <a:rPr lang="fr-FR" sz="1000" dirty="0">
                <a:solidFill>
                  <a:schemeClr val="bg2"/>
                </a:solidFill>
                <a:latin typeface="Alef" panose="00000500000000000000" pitchFamily="2" charset="-79"/>
                <a:cs typeface="Alef" panose="00000500000000000000" pitchFamily="2" charset="-79"/>
              </a:rPr>
              <a:t>Les règles sont les suivantes :</a:t>
            </a:r>
          </a:p>
          <a:p>
            <a:endParaRPr lang="fr-FR" sz="1000" dirty="0">
              <a:solidFill>
                <a:schemeClr val="bg2"/>
              </a:solidFill>
              <a:latin typeface="Alef" panose="00000500000000000000" pitchFamily="2" charset="-79"/>
              <a:cs typeface="Alef" panose="00000500000000000000" pitchFamily="2" charset="-79"/>
            </a:endParaRPr>
          </a:p>
          <a:p>
            <a:pPr marL="171450" indent="-171450">
              <a:buFont typeface="Courier New" panose="02070309020205020404" pitchFamily="49" charset="0"/>
              <a:buChar char="o"/>
            </a:pPr>
            <a:r>
              <a:rPr lang="fr-FR" sz="1000" dirty="0">
                <a:solidFill>
                  <a:schemeClr val="bg2"/>
                </a:solidFill>
                <a:latin typeface="Alef" panose="00000500000000000000" pitchFamily="2" charset="-79"/>
                <a:cs typeface="Alef" panose="00000500000000000000" pitchFamily="2" charset="-79"/>
              </a:rPr>
              <a:t>Tu dois te trouver à une case dans le dos de ta cible. Fais bien attention à ne pas être en diagonale ou décalé vis-à-vis de celle-ci, l'Assassinat se verrait alors être invalidé.</a:t>
            </a:r>
          </a:p>
          <a:p>
            <a:pPr marL="171450" indent="-171450">
              <a:buFont typeface="Courier New" panose="02070309020205020404" pitchFamily="49" charset="0"/>
              <a:buChar char="o"/>
            </a:pPr>
            <a:endParaRPr lang="fr-FR" sz="1000" dirty="0">
              <a:solidFill>
                <a:schemeClr val="bg2"/>
              </a:solidFill>
              <a:latin typeface="Alef" panose="00000500000000000000" pitchFamily="2" charset="-79"/>
              <a:cs typeface="Alef" panose="00000500000000000000" pitchFamily="2" charset="-79"/>
            </a:endParaRPr>
          </a:p>
          <a:p>
            <a:pPr marL="171450" indent="-171450">
              <a:buFont typeface="Courier New" panose="02070309020205020404" pitchFamily="49" charset="0"/>
              <a:buChar char="o"/>
            </a:pPr>
            <a:r>
              <a:rPr lang="fr-FR" sz="1000" dirty="0">
                <a:solidFill>
                  <a:schemeClr val="bg2"/>
                </a:solidFill>
                <a:latin typeface="Alef" panose="00000500000000000000" pitchFamily="2" charset="-79"/>
                <a:cs typeface="Alef" panose="00000500000000000000" pitchFamily="2" charset="-79"/>
              </a:rPr>
              <a:t> Clique sur ta cible avant de lancer ton action qui tuera ta victime. Le profil doit être visible en bas à droite du screen, ainsi que la petite flèche au dessus du </a:t>
            </a:r>
            <a:r>
              <a:rPr lang="fr-FR" sz="1000" dirty="0" err="1">
                <a:solidFill>
                  <a:schemeClr val="bg2"/>
                </a:solidFill>
                <a:latin typeface="Alef" panose="00000500000000000000" pitchFamily="2" charset="-79"/>
                <a:cs typeface="Alef" panose="00000500000000000000" pitchFamily="2" charset="-79"/>
              </a:rPr>
              <a:t>Habbo</a:t>
            </a:r>
            <a:r>
              <a:rPr lang="fr-FR" sz="1000" dirty="0">
                <a:solidFill>
                  <a:schemeClr val="bg2"/>
                </a:solidFill>
                <a:latin typeface="Alef" panose="00000500000000000000" pitchFamily="2" charset="-79"/>
                <a:cs typeface="Alef" panose="00000500000000000000" pitchFamily="2" charset="-79"/>
              </a:rPr>
              <a:t> visé.</a:t>
            </a:r>
          </a:p>
          <a:p>
            <a:pPr marL="171450" indent="-171450">
              <a:buFont typeface="Courier New" panose="02070309020205020404" pitchFamily="49" charset="0"/>
              <a:buChar char="o"/>
            </a:pPr>
            <a:endParaRPr lang="fr-FR" sz="1000" dirty="0">
              <a:solidFill>
                <a:schemeClr val="bg2"/>
              </a:solidFill>
              <a:latin typeface="Alef" panose="00000500000000000000" pitchFamily="2" charset="-79"/>
              <a:cs typeface="Alef" panose="00000500000000000000" pitchFamily="2" charset="-79"/>
            </a:endParaRPr>
          </a:p>
          <a:p>
            <a:pPr marL="171450" indent="-171450">
              <a:buFont typeface="Courier New" panose="02070309020205020404" pitchFamily="49" charset="0"/>
              <a:buChar char="o"/>
            </a:pPr>
            <a:r>
              <a:rPr lang="fr-FR" sz="1000" dirty="0">
                <a:solidFill>
                  <a:schemeClr val="bg2"/>
                </a:solidFill>
                <a:latin typeface="Alef" panose="00000500000000000000" pitchFamily="2" charset="-79"/>
                <a:cs typeface="Alef" panose="00000500000000000000" pitchFamily="2" charset="-79"/>
              </a:rPr>
              <a:t>Lance rapidement une action qui tuera ta cible. Attention, nous n'accepterons que les actions RP détaillées complètes et précises. </a:t>
            </a:r>
          </a:p>
        </p:txBody>
      </p:sp>
      <p:sp>
        <p:nvSpPr>
          <p:cNvPr id="30" name="Rectangle 29">
            <a:extLst>
              <a:ext uri="{FF2B5EF4-FFF2-40B4-BE49-F238E27FC236}">
                <a16:creationId xmlns:a16="http://schemas.microsoft.com/office/drawing/2014/main" id="{C5D90442-2CE5-4B98-9DAB-38957993C3E2}"/>
              </a:ext>
            </a:extLst>
          </p:cNvPr>
          <p:cNvSpPr/>
          <p:nvPr/>
        </p:nvSpPr>
        <p:spPr>
          <a:xfrm>
            <a:off x="9667278" y="2425244"/>
            <a:ext cx="2162175" cy="1418199"/>
          </a:xfrm>
          <a:prstGeom prst="rect">
            <a:avLst/>
          </a:prstGeom>
          <a:solidFill>
            <a:schemeClr val="tx1"/>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58A41CD9-AB45-45B0-9E71-2F4CB83F2850}"/>
              </a:ext>
            </a:extLst>
          </p:cNvPr>
          <p:cNvSpPr txBox="1"/>
          <p:nvPr/>
        </p:nvSpPr>
        <p:spPr>
          <a:xfrm>
            <a:off x="9843490" y="2519476"/>
            <a:ext cx="1809750" cy="1061829"/>
          </a:xfrm>
          <a:prstGeom prst="rect">
            <a:avLst/>
          </a:prstGeom>
          <a:noFill/>
        </p:spPr>
        <p:txBody>
          <a:bodyPr wrap="square" rtlCol="0">
            <a:spAutoFit/>
          </a:bodyPr>
          <a:lstStyle/>
          <a:p>
            <a:r>
              <a:rPr lang="fr-FR" sz="1050" dirty="0">
                <a:solidFill>
                  <a:schemeClr val="bg2"/>
                </a:solidFill>
                <a:latin typeface="Alef" panose="00000500000000000000" pitchFamily="2" charset="-79"/>
                <a:cs typeface="Alef" panose="00000500000000000000" pitchFamily="2" charset="-79"/>
              </a:rPr>
              <a:t>Toutes les actions *PAN*, *COUIC*, *TUE*, *TIRE* et autres seront jugées invalides. Les doubles actions dans une bulle seront refusées.</a:t>
            </a:r>
            <a:endParaRPr lang="fr-FR" sz="1050" dirty="0">
              <a:solidFill>
                <a:schemeClr val="bg2"/>
              </a:solidFill>
            </a:endParaRPr>
          </a:p>
        </p:txBody>
      </p:sp>
    </p:spTree>
    <p:extLst>
      <p:ext uri="{BB962C8B-B14F-4D97-AF65-F5344CB8AC3E}">
        <p14:creationId xmlns:p14="http://schemas.microsoft.com/office/powerpoint/2010/main" val="37491185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A97F4D-F280-472F-9307-25B3E6BD88B5}"/>
              </a:ext>
            </a:extLst>
          </p:cNvPr>
          <p:cNvSpPr>
            <a:spLocks noGrp="1"/>
          </p:cNvSpPr>
          <p:nvPr>
            <p:ph type="title"/>
          </p:nvPr>
        </p:nvSpPr>
        <p:spPr>
          <a:xfrm>
            <a:off x="311897" y="895350"/>
            <a:ext cx="3833906" cy="942975"/>
          </a:xfrm>
        </p:spPr>
        <p:txBody>
          <a:bodyPr rtlCol="0">
            <a:normAutofit/>
          </a:bodyPr>
          <a:lstStyle/>
          <a:p>
            <a:pPr rtl="0"/>
            <a:r>
              <a:rPr lang="fr-FR" dirty="0"/>
              <a:t>Saccage</a:t>
            </a:r>
          </a:p>
        </p:txBody>
      </p:sp>
      <p:sp>
        <p:nvSpPr>
          <p:cNvPr id="3" name="Espace réservé du numéro de diapositive 2">
            <a:extLst>
              <a:ext uri="{FF2B5EF4-FFF2-40B4-BE49-F238E27FC236}">
                <a16:creationId xmlns:a16="http://schemas.microsoft.com/office/drawing/2014/main" id="{EB761CE6-695A-0941-954E-A6BD7E16386F}"/>
              </a:ext>
            </a:extLst>
          </p:cNvPr>
          <p:cNvSpPr>
            <a:spLocks noGrp="1"/>
          </p:cNvSpPr>
          <p:nvPr>
            <p:ph type="sldNum" sz="quarter" idx="12"/>
          </p:nvPr>
        </p:nvSpPr>
        <p:spPr>
          <a:xfrm>
            <a:off x="10514011" y="5883275"/>
            <a:ext cx="753545" cy="365125"/>
          </a:xfrm>
        </p:spPr>
        <p:txBody>
          <a:bodyPr rtlCol="0"/>
          <a:lstStyle/>
          <a:p>
            <a:pPr rtl="0"/>
            <a:fld id="{13D2E340-0663-474B-992C-9192B5C45E57}" type="slidenum">
              <a:rPr lang="fr-FR" smtClean="0"/>
              <a:t>4</a:t>
            </a:fld>
            <a:endParaRPr lang="fr-FR" dirty="0"/>
          </a:p>
        </p:txBody>
      </p:sp>
      <p:pic>
        <p:nvPicPr>
          <p:cNvPr id="7" name="Image 6" descr="Une image contenant intérieur, ordinateur, assis, table&#10;&#10;Description générée automatiquement">
            <a:extLst>
              <a:ext uri="{FF2B5EF4-FFF2-40B4-BE49-F238E27FC236}">
                <a16:creationId xmlns:a16="http://schemas.microsoft.com/office/drawing/2014/main" id="{EEDE3B10-8684-48E9-8468-D64C7F473396}"/>
              </a:ext>
            </a:extLst>
          </p:cNvPr>
          <p:cNvPicPr>
            <a:picLocks noChangeAspect="1"/>
          </p:cNvPicPr>
          <p:nvPr/>
        </p:nvPicPr>
        <p:blipFill>
          <a:blip r:embed="rId3"/>
          <a:stretch>
            <a:fillRect/>
          </a:stretch>
        </p:blipFill>
        <p:spPr>
          <a:xfrm>
            <a:off x="5181601" y="876300"/>
            <a:ext cx="5157000" cy="3167215"/>
          </a:xfrm>
          <a:prstGeom prst="rect">
            <a:avLst/>
          </a:prstGeom>
        </p:spPr>
      </p:pic>
      <p:sp>
        <p:nvSpPr>
          <p:cNvPr id="22" name="ZoneTexte 21">
            <a:extLst>
              <a:ext uri="{FF2B5EF4-FFF2-40B4-BE49-F238E27FC236}">
                <a16:creationId xmlns:a16="http://schemas.microsoft.com/office/drawing/2014/main" id="{22EAFCC4-C3EF-4183-B5EA-84EF81A02F62}"/>
              </a:ext>
            </a:extLst>
          </p:cNvPr>
          <p:cNvSpPr txBox="1"/>
          <p:nvPr/>
        </p:nvSpPr>
        <p:spPr>
          <a:xfrm>
            <a:off x="6096000" y="4362450"/>
            <a:ext cx="3867149" cy="646331"/>
          </a:xfrm>
          <a:prstGeom prst="rect">
            <a:avLst/>
          </a:prstGeom>
          <a:noFill/>
        </p:spPr>
        <p:txBody>
          <a:bodyPr wrap="square" rtlCol="0">
            <a:spAutoFit/>
          </a:bodyPr>
          <a:lstStyle/>
          <a:p>
            <a:r>
              <a:rPr lang="fr-FR" b="1" dirty="0">
                <a:solidFill>
                  <a:srgbClr val="D9BDBD"/>
                </a:solidFill>
                <a:effectLst>
                  <a:outerShdw blurRad="38100" dist="38100" dir="2700000" algn="tl">
                    <a:srgbClr val="000000">
                      <a:alpha val="43137"/>
                    </a:srgbClr>
                  </a:outerShdw>
                </a:effectLst>
                <a:latin typeface="Alef" panose="00000500000000000000" pitchFamily="2" charset="-79"/>
                <a:cs typeface="Alef" panose="00000500000000000000" pitchFamily="2" charset="-79"/>
              </a:rPr>
              <a:t>Voici une photo de saccage de la famille Winchester.</a:t>
            </a:r>
          </a:p>
        </p:txBody>
      </p:sp>
      <p:sp>
        <p:nvSpPr>
          <p:cNvPr id="23" name="ZoneTexte 22">
            <a:extLst>
              <a:ext uri="{FF2B5EF4-FFF2-40B4-BE49-F238E27FC236}">
                <a16:creationId xmlns:a16="http://schemas.microsoft.com/office/drawing/2014/main" id="{03B4BACD-93B1-48D1-99C9-680DA152F406}"/>
              </a:ext>
            </a:extLst>
          </p:cNvPr>
          <p:cNvSpPr txBox="1"/>
          <p:nvPr/>
        </p:nvSpPr>
        <p:spPr>
          <a:xfrm>
            <a:off x="566738" y="2050662"/>
            <a:ext cx="3324225" cy="3985706"/>
          </a:xfrm>
          <a:prstGeom prst="rect">
            <a:avLst/>
          </a:prstGeom>
          <a:noFill/>
        </p:spPr>
        <p:txBody>
          <a:bodyPr wrap="square" rtlCol="0">
            <a:spAutoFit/>
          </a:bodyPr>
          <a:lstStyle/>
          <a:p>
            <a:r>
              <a:rPr lang="fr-FR" sz="1100" dirty="0">
                <a:solidFill>
                  <a:schemeClr val="bg2">
                    <a:lumMod val="75000"/>
                    <a:lumOff val="25000"/>
                  </a:schemeClr>
                </a:solidFill>
              </a:rPr>
              <a:t>Le saccage est l'activité la plus vieille du RPK et également l'activité principale des </a:t>
            </a:r>
            <a:r>
              <a:rPr lang="fr-FR" sz="1100" dirty="0" err="1">
                <a:solidFill>
                  <a:schemeClr val="bg2">
                    <a:lumMod val="75000"/>
                    <a:lumOff val="25000"/>
                  </a:schemeClr>
                </a:solidFill>
              </a:rPr>
              <a:t>Winchester's</a:t>
            </a:r>
            <a:r>
              <a:rPr lang="fr-FR" sz="1100" dirty="0">
                <a:solidFill>
                  <a:schemeClr val="bg2">
                    <a:lumMod val="75000"/>
                    <a:lumOff val="25000"/>
                  </a:schemeClr>
                </a:solidFill>
              </a:rPr>
              <a:t>. Le saccage consiste à déplacer les meubles d'un appartement dans un des coins, l'homme se fait accréditer dans l'appartement afin de pouvoir déplacer les meubles. Et en plus de saccager l'appartement, vous pouvez rajouter un sigle si vous avez de la place, de </a:t>
            </a:r>
            <a:r>
              <a:rPr lang="fr-FR" sz="1100" dirty="0" err="1">
                <a:solidFill>
                  <a:schemeClr val="bg2">
                    <a:lumMod val="75000"/>
                    <a:lumOff val="25000"/>
                  </a:schemeClr>
                </a:solidFill>
              </a:rPr>
              <a:t>préference</a:t>
            </a:r>
            <a:r>
              <a:rPr lang="fr-FR" sz="1100" dirty="0">
                <a:solidFill>
                  <a:schemeClr val="bg2">
                    <a:lumMod val="75000"/>
                    <a:lumOff val="25000"/>
                  </a:schemeClr>
                </a:solidFill>
              </a:rPr>
              <a:t> un W pour nous.</a:t>
            </a:r>
          </a:p>
          <a:p>
            <a:endParaRPr lang="fr-FR" sz="1100" dirty="0">
              <a:solidFill>
                <a:schemeClr val="bg2">
                  <a:lumMod val="75000"/>
                  <a:lumOff val="25000"/>
                </a:schemeClr>
              </a:solidFill>
            </a:endParaRPr>
          </a:p>
          <a:p>
            <a:r>
              <a:rPr lang="fr-FR" sz="1100" dirty="0">
                <a:solidFill>
                  <a:schemeClr val="bg2">
                    <a:lumMod val="75000"/>
                    <a:lumOff val="25000"/>
                  </a:schemeClr>
                </a:solidFill>
                <a:latin typeface="Alef" panose="00000500000000000000" pitchFamily="2" charset="-79"/>
                <a:cs typeface="Alef" panose="00000500000000000000" pitchFamily="2" charset="-79"/>
              </a:rPr>
              <a:t>Le but de cette activité est de saccager l'appartement, soit mettre le bazar proprement (plus précisément mettre de côté tous les mobiliers au fond à droite suivant la disposition de l'appartement) mais le rangement peut être amené à être effectué différemment. Toutes les organisations mafieuses doivent saccager.</a:t>
            </a:r>
          </a:p>
          <a:p>
            <a:endParaRPr lang="fr-FR" sz="1100" dirty="0">
              <a:solidFill>
                <a:schemeClr val="bg2">
                  <a:lumMod val="75000"/>
                  <a:lumOff val="25000"/>
                </a:schemeClr>
              </a:solidFill>
              <a:latin typeface="Alef" panose="00000500000000000000" pitchFamily="2" charset="-79"/>
              <a:cs typeface="Alef" panose="00000500000000000000" pitchFamily="2" charset="-79"/>
            </a:endParaRPr>
          </a:p>
          <a:p>
            <a:r>
              <a:rPr lang="fr-FR" sz="1100" dirty="0">
                <a:solidFill>
                  <a:schemeClr val="bg2">
                    <a:lumMod val="75000"/>
                    <a:lumOff val="25000"/>
                  </a:schemeClr>
                </a:solidFill>
              </a:rPr>
              <a:t>Le saccage peut-être fait dans un appartement affilié par une autre organisation, sur une organisation que ce soit judiciaire ou mafieuse de notre hôtel ou d'un autre (tant que celui-ci est officiel), ou bien alors sur des individus ayant trahi les </a:t>
            </a:r>
            <a:r>
              <a:rPr lang="fr-FR" sz="1100" dirty="0" err="1">
                <a:solidFill>
                  <a:schemeClr val="bg2">
                    <a:lumMod val="75000"/>
                    <a:lumOff val="25000"/>
                  </a:schemeClr>
                </a:solidFill>
              </a:rPr>
              <a:t>Winchester's</a:t>
            </a:r>
            <a:r>
              <a:rPr lang="fr-FR" sz="1100" dirty="0">
                <a:solidFill>
                  <a:schemeClr val="bg2">
                    <a:lumMod val="75000"/>
                    <a:lumOff val="25000"/>
                  </a:schemeClr>
                </a:solidFill>
              </a:rPr>
              <a:t> (dans ce cas-là, on appelle ça une vendetta).</a:t>
            </a:r>
          </a:p>
        </p:txBody>
      </p:sp>
    </p:spTree>
    <p:extLst>
      <p:ext uri="{BB962C8B-B14F-4D97-AF65-F5344CB8AC3E}">
        <p14:creationId xmlns:p14="http://schemas.microsoft.com/office/powerpoint/2010/main" val="29897543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54DA9A-F01A-481E-A192-F11CA07CCE35}"/>
              </a:ext>
            </a:extLst>
          </p:cNvPr>
          <p:cNvSpPr>
            <a:spLocks noGrp="1"/>
          </p:cNvSpPr>
          <p:nvPr>
            <p:ph type="title"/>
          </p:nvPr>
        </p:nvSpPr>
        <p:spPr>
          <a:xfrm>
            <a:off x="875863" y="536483"/>
            <a:ext cx="5934949" cy="1012243"/>
          </a:xfrm>
        </p:spPr>
        <p:txBody>
          <a:bodyPr rtlCol="0"/>
          <a:lstStyle/>
          <a:p>
            <a:r>
              <a:rPr lang="fr-FR" b="1" dirty="0">
                <a:solidFill>
                  <a:schemeClr val="bg2">
                    <a:lumMod val="75000"/>
                    <a:lumOff val="25000"/>
                  </a:schemeClr>
                </a:solidFill>
                <a:effectLst>
                  <a:outerShdw blurRad="38100" dist="38100" dir="2700000" algn="tl">
                    <a:srgbClr val="000000">
                      <a:alpha val="43137"/>
                    </a:srgbClr>
                  </a:outerShdw>
                </a:effectLst>
              </a:rPr>
              <a:t>A quoi consiste le </a:t>
            </a:r>
            <a:r>
              <a:rPr lang="fr-FR" b="1" dirty="0" err="1">
                <a:solidFill>
                  <a:schemeClr val="bg2">
                    <a:lumMod val="75000"/>
                    <a:lumOff val="25000"/>
                  </a:schemeClr>
                </a:solidFill>
                <a:effectLst>
                  <a:outerShdw blurRad="38100" dist="38100" dir="2700000" algn="tl">
                    <a:srgbClr val="000000">
                      <a:alpha val="43137"/>
                    </a:srgbClr>
                  </a:outerShdw>
                </a:effectLst>
              </a:rPr>
              <a:t>Protest</a:t>
            </a:r>
            <a:r>
              <a:rPr lang="fr-FR" b="1" dirty="0">
                <a:solidFill>
                  <a:schemeClr val="bg2">
                    <a:lumMod val="75000"/>
                    <a:lumOff val="25000"/>
                  </a:schemeClr>
                </a:solidFill>
                <a:effectLst>
                  <a:outerShdw blurRad="38100" dist="38100" dir="2700000" algn="tl">
                    <a:srgbClr val="000000">
                      <a:alpha val="43137"/>
                    </a:srgbClr>
                  </a:outerShdw>
                </a:effectLst>
              </a:rPr>
              <a:t> March?</a:t>
            </a:r>
            <a:endParaRPr lang="fr-FR" dirty="0">
              <a:solidFill>
                <a:schemeClr val="bg2">
                  <a:lumMod val="75000"/>
                  <a:lumOff val="25000"/>
                </a:schemeClr>
              </a:solidFill>
              <a:effectLst>
                <a:outerShdw blurRad="38100" dist="38100" dir="2700000" algn="tl">
                  <a:srgbClr val="000000">
                    <a:alpha val="43137"/>
                  </a:srgbClr>
                </a:outerShdw>
              </a:effectLst>
            </a:endParaRPr>
          </a:p>
        </p:txBody>
      </p:sp>
      <p:sp>
        <p:nvSpPr>
          <p:cNvPr id="5" name="Espace réservé du texte 4">
            <a:extLst>
              <a:ext uri="{FF2B5EF4-FFF2-40B4-BE49-F238E27FC236}">
                <a16:creationId xmlns:a16="http://schemas.microsoft.com/office/drawing/2014/main" id="{7CC704F7-10A3-438C-BF49-21B39AA5FD1F}"/>
              </a:ext>
            </a:extLst>
          </p:cNvPr>
          <p:cNvSpPr>
            <a:spLocks noGrp="1"/>
          </p:cNvSpPr>
          <p:nvPr>
            <p:ph type="body" sz="half" idx="2"/>
          </p:nvPr>
        </p:nvSpPr>
        <p:spPr>
          <a:xfrm>
            <a:off x="913795" y="2439261"/>
            <a:ext cx="5934949" cy="3074848"/>
          </a:xfrm>
        </p:spPr>
        <p:txBody>
          <a:bodyPr rtlCol="0"/>
          <a:lstStyle/>
          <a:p>
            <a:r>
              <a:rPr lang="fr-FR" dirty="0"/>
              <a:t>Il faut rendre l'appartement actif, ce qui veut dire qu'ils ne faut pas se croiser les doigts et ne rien faire.. Il faut tout donner pour que les individus viennent et pour qu'ils restent surtout sinon cela n'a pas d'intérêt, vous devrez trouver des sujets intéressants ainsi qu'installer une bonne ambiance dans l'appartement où tout le monde saura alaise, trouvera quelqu'un avec qui échanger. Vous pouvez lancer des débats mais attention, restez dans le respect des normes et valeurs de la Winchesters. Donnez de l'importance à tout le monde est une des clefs qui pourra nous aider. Pour augmenter le nombres de personnes dans l'appartement vous pouvez utiliser vos clones mais il est de préférence d'envoyer des invitations pour ramener tout le peuple.</a:t>
            </a:r>
          </a:p>
        </p:txBody>
      </p:sp>
      <p:sp>
        <p:nvSpPr>
          <p:cNvPr id="10" name="Espace réservé du numéro de diapositive 9">
            <a:extLst>
              <a:ext uri="{FF2B5EF4-FFF2-40B4-BE49-F238E27FC236}">
                <a16:creationId xmlns:a16="http://schemas.microsoft.com/office/drawing/2014/main" id="{EC7ECEE9-580B-8B4A-919F-4C04337CEC51}"/>
              </a:ext>
            </a:extLst>
          </p:cNvPr>
          <p:cNvSpPr>
            <a:spLocks noGrp="1"/>
          </p:cNvSpPr>
          <p:nvPr>
            <p:ph type="sldNum" sz="quarter" idx="12"/>
          </p:nvPr>
        </p:nvSpPr>
        <p:spPr/>
        <p:txBody>
          <a:bodyPr rtlCol="0"/>
          <a:lstStyle/>
          <a:p>
            <a:pPr rtl="0"/>
            <a:fld id="{13D2E340-0663-474B-992C-9192B5C45E57}" type="slidenum">
              <a:rPr lang="fr-FR" smtClean="0"/>
              <a:t>5</a:t>
            </a:fld>
            <a:endParaRPr lang="fr-FR"/>
          </a:p>
        </p:txBody>
      </p:sp>
      <p:sp>
        <p:nvSpPr>
          <p:cNvPr id="13" name="Rectangle 12">
            <a:extLst>
              <a:ext uri="{FF2B5EF4-FFF2-40B4-BE49-F238E27FC236}">
                <a16:creationId xmlns:a16="http://schemas.microsoft.com/office/drawing/2014/main" id="{D8FD37BB-9FDB-4D02-841A-83767FDE42A1}"/>
              </a:ext>
            </a:extLst>
          </p:cNvPr>
          <p:cNvSpPr/>
          <p:nvPr/>
        </p:nvSpPr>
        <p:spPr>
          <a:xfrm>
            <a:off x="7315200" y="609923"/>
            <a:ext cx="3588327" cy="52054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75000"/>
                    <a:lumOff val="25000"/>
                  </a:schemeClr>
                </a:solidFill>
              </a:rPr>
              <a:t>Règles des manifestations :</a:t>
            </a:r>
          </a:p>
          <a:p>
            <a:pPr algn="ctr"/>
            <a:r>
              <a:rPr lang="fr-FR" sz="1600" dirty="0">
                <a:solidFill>
                  <a:schemeClr val="bg2">
                    <a:lumMod val="75000"/>
                    <a:lumOff val="25000"/>
                  </a:schemeClr>
                </a:solidFill>
              </a:rPr>
              <a:t>- Le nombre de personnes présentes sur chaque capture d'écran doit être supérieur d'au moins 12 au nombre affiché sur la capture au départ de la manifestation.</a:t>
            </a:r>
          </a:p>
          <a:p>
            <a:pPr algn="ctr"/>
            <a:r>
              <a:rPr lang="fr-FR" sz="1600" dirty="0">
                <a:solidFill>
                  <a:schemeClr val="bg2">
                    <a:lumMod val="75000"/>
                    <a:lumOff val="25000"/>
                  </a:schemeClr>
                </a:solidFill>
              </a:rPr>
              <a:t>-  La manifestation dans l'appartement doit au minimum durer 30 minutes, histoire que cela fasse effet.</a:t>
            </a:r>
          </a:p>
          <a:p>
            <a:pPr algn="ctr"/>
            <a:r>
              <a:rPr lang="fr-FR" sz="1600" dirty="0">
                <a:solidFill>
                  <a:schemeClr val="bg2">
                    <a:lumMod val="75000"/>
                    <a:lumOff val="25000"/>
                  </a:schemeClr>
                </a:solidFill>
              </a:rPr>
              <a:t>- Des captures d'écran pour démontrer la situation de la manifestation doivent être prises toutes les 15 minutes et doivent figurer sur le post final.</a:t>
            </a:r>
          </a:p>
          <a:p>
            <a:pPr algn="ctr"/>
            <a:r>
              <a:rPr lang="fr-FR" sz="1600" dirty="0">
                <a:solidFill>
                  <a:schemeClr val="bg2">
                    <a:lumMod val="75000"/>
                    <a:lumOff val="25000"/>
                  </a:schemeClr>
                </a:solidFill>
              </a:rPr>
              <a:t>- Il est interdit d'effectuer une manifestation au moins 30 minutes après une réunion familiale, un événement spécial ou un Road-Trip.</a:t>
            </a:r>
          </a:p>
          <a:p>
            <a:pPr algn="ctr"/>
            <a:r>
              <a:rPr lang="fr-FR" sz="1600" dirty="0">
                <a:solidFill>
                  <a:schemeClr val="bg2">
                    <a:lumMod val="75000"/>
                    <a:lumOff val="25000"/>
                  </a:schemeClr>
                </a:solidFill>
              </a:rPr>
              <a:t>- Au moins 30 minutes doivent s'écouler entre la fin d'une manifestation et le début d'une autre.</a:t>
            </a:r>
          </a:p>
        </p:txBody>
      </p:sp>
    </p:spTree>
    <p:extLst>
      <p:ext uri="{BB962C8B-B14F-4D97-AF65-F5344CB8AC3E}">
        <p14:creationId xmlns:p14="http://schemas.microsoft.com/office/powerpoint/2010/main" val="3289796151"/>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F38360A-177E-E146-99A7-581A782814CE}"/>
              </a:ext>
            </a:extLst>
          </p:cNvPr>
          <p:cNvSpPr>
            <a:spLocks noGrp="1"/>
          </p:cNvSpPr>
          <p:nvPr>
            <p:ph type="sldNum" sz="quarter" idx="12"/>
          </p:nvPr>
        </p:nvSpPr>
        <p:spPr/>
        <p:txBody>
          <a:bodyPr rtlCol="0"/>
          <a:lstStyle/>
          <a:p>
            <a:pPr rtl="0"/>
            <a:fld id="{13D2E340-0663-474B-992C-9192B5C45E57}" type="slidenum">
              <a:rPr lang="fr-FR" smtClean="0"/>
              <a:t>6</a:t>
            </a:fld>
            <a:endParaRPr lang="fr-FR"/>
          </a:p>
        </p:txBody>
      </p:sp>
      <p:sp>
        <p:nvSpPr>
          <p:cNvPr id="12" name="Titre 11">
            <a:extLst>
              <a:ext uri="{FF2B5EF4-FFF2-40B4-BE49-F238E27FC236}">
                <a16:creationId xmlns:a16="http://schemas.microsoft.com/office/drawing/2014/main" id="{7E3D7729-7050-404F-8114-DD16A4600B8F}"/>
              </a:ext>
            </a:extLst>
          </p:cNvPr>
          <p:cNvSpPr>
            <a:spLocks noGrp="1"/>
          </p:cNvSpPr>
          <p:nvPr>
            <p:ph type="title"/>
          </p:nvPr>
        </p:nvSpPr>
        <p:spPr>
          <a:xfrm>
            <a:off x="762000" y="559677"/>
            <a:ext cx="3833906" cy="1102868"/>
          </a:xfrm>
        </p:spPr>
        <p:txBody>
          <a:bodyPr>
            <a:normAutofit fontScale="90000"/>
          </a:bodyPr>
          <a:lstStyle/>
          <a:p>
            <a:r>
              <a:rPr lang="fr-FR" b="1" dirty="0">
                <a:effectLst/>
                <a:latin typeface="Alef" panose="00000500000000000000" pitchFamily="2" charset="-79"/>
                <a:cs typeface="Alef" panose="00000500000000000000" pitchFamily="2" charset="-79"/>
              </a:rPr>
              <a:t>Les messages mortuaires</a:t>
            </a:r>
            <a:endParaRPr lang="fr-FR" dirty="0">
              <a:latin typeface="Alef" panose="00000500000000000000" pitchFamily="2" charset="-79"/>
              <a:cs typeface="Alef" panose="00000500000000000000" pitchFamily="2" charset="-79"/>
            </a:endParaRPr>
          </a:p>
        </p:txBody>
      </p:sp>
      <p:sp>
        <p:nvSpPr>
          <p:cNvPr id="16" name="ZoneTexte 15">
            <a:extLst>
              <a:ext uri="{FF2B5EF4-FFF2-40B4-BE49-F238E27FC236}">
                <a16:creationId xmlns:a16="http://schemas.microsoft.com/office/drawing/2014/main" id="{A0413091-9C8F-478A-8E8A-04EF892EAB5D}"/>
              </a:ext>
            </a:extLst>
          </p:cNvPr>
          <p:cNvSpPr txBox="1"/>
          <p:nvPr/>
        </p:nvSpPr>
        <p:spPr>
          <a:xfrm>
            <a:off x="858982" y="1995054"/>
            <a:ext cx="3158835" cy="3754874"/>
          </a:xfrm>
          <a:prstGeom prst="rect">
            <a:avLst/>
          </a:prstGeom>
          <a:noFill/>
        </p:spPr>
        <p:txBody>
          <a:bodyPr wrap="square" rtlCol="0">
            <a:spAutoFit/>
          </a:bodyPr>
          <a:lstStyle/>
          <a:p>
            <a:r>
              <a:rPr lang="fr-FR" sz="1400" dirty="0">
                <a:solidFill>
                  <a:schemeClr val="bg2">
                    <a:lumMod val="75000"/>
                    <a:lumOff val="25000"/>
                  </a:schemeClr>
                </a:solidFill>
              </a:rPr>
              <a:t>Pour faire passer un message mortuaires, il faut donc déposer 4mobis bien particuliers qui feront passer le message dans l'appartement du concerné. Ils seront employés seulement pour les individus refusant des partenariats ainsi que des affiliations avec notre MC, les proches de blacklistés/parjures ainsi ceux qui auront sur leur tête un contrat. Pour bien réussir cette activité, il suffira uniquement à être accrédité dans un appartement meublé ou non ayant un badge pour pouvoir poser les </a:t>
            </a:r>
            <a:r>
              <a:rPr lang="fr-FR" sz="1400" dirty="0" err="1">
                <a:solidFill>
                  <a:schemeClr val="bg2">
                    <a:lumMod val="75000"/>
                    <a:lumOff val="25000"/>
                  </a:schemeClr>
                </a:solidFill>
              </a:rPr>
              <a:t>mobis</a:t>
            </a:r>
            <a:r>
              <a:rPr lang="fr-FR" sz="1400" dirty="0">
                <a:solidFill>
                  <a:schemeClr val="bg2">
                    <a:lumMod val="75000"/>
                    <a:lumOff val="25000"/>
                  </a:schemeClr>
                </a:solidFill>
              </a:rPr>
              <a:t>. </a:t>
            </a:r>
          </a:p>
          <a:p>
            <a:r>
              <a:rPr lang="fr-FR" sz="1400" dirty="0">
                <a:solidFill>
                  <a:schemeClr val="bg2">
                    <a:lumMod val="75000"/>
                    <a:lumOff val="25000"/>
                  </a:schemeClr>
                </a:solidFill>
              </a:rPr>
              <a:t>Attention !! Un screen justificatif sera demandé afin de prouver que le concerné ai bien refusé notre demande.</a:t>
            </a:r>
          </a:p>
        </p:txBody>
      </p:sp>
      <p:sp>
        <p:nvSpPr>
          <p:cNvPr id="17" name="ZoneTexte 16">
            <a:extLst>
              <a:ext uri="{FF2B5EF4-FFF2-40B4-BE49-F238E27FC236}">
                <a16:creationId xmlns:a16="http://schemas.microsoft.com/office/drawing/2014/main" id="{B1E26023-9088-44ED-B493-15EBB90FDF0F}"/>
              </a:ext>
            </a:extLst>
          </p:cNvPr>
          <p:cNvSpPr txBox="1"/>
          <p:nvPr/>
        </p:nvSpPr>
        <p:spPr>
          <a:xfrm>
            <a:off x="7153996" y="1810388"/>
            <a:ext cx="4862950" cy="369332"/>
          </a:xfrm>
          <a:prstGeom prst="rect">
            <a:avLst/>
          </a:prstGeom>
          <a:noFill/>
        </p:spPr>
        <p:txBody>
          <a:bodyPr wrap="square" rtlCol="0">
            <a:spAutoFit/>
          </a:bodyPr>
          <a:lstStyle/>
          <a:p>
            <a:r>
              <a:rPr lang="fr-FR" dirty="0"/>
              <a:t>  </a:t>
            </a:r>
            <a:r>
              <a:rPr lang="fr-FR" b="1" dirty="0"/>
              <a:t>Les </a:t>
            </a:r>
            <a:r>
              <a:rPr lang="fr-FR" b="1" dirty="0" err="1"/>
              <a:t>mobis</a:t>
            </a:r>
            <a:r>
              <a:rPr lang="fr-FR" b="1" dirty="0"/>
              <a:t> à poser :</a:t>
            </a:r>
            <a:endParaRPr lang="fr-FR" dirty="0"/>
          </a:p>
        </p:txBody>
      </p:sp>
      <p:pic>
        <p:nvPicPr>
          <p:cNvPr id="23" name="Image 22" descr="Une image contenant objet, horloge, table&#10;&#10;Description générée automatiquement">
            <a:extLst>
              <a:ext uri="{FF2B5EF4-FFF2-40B4-BE49-F238E27FC236}">
                <a16:creationId xmlns:a16="http://schemas.microsoft.com/office/drawing/2014/main" id="{3808BE67-F83C-4222-8050-9BBB95DE66BB}"/>
              </a:ext>
            </a:extLst>
          </p:cNvPr>
          <p:cNvPicPr>
            <a:picLocks noChangeAspect="1"/>
          </p:cNvPicPr>
          <p:nvPr/>
        </p:nvPicPr>
        <p:blipFill>
          <a:blip r:embed="rId3"/>
          <a:stretch>
            <a:fillRect/>
          </a:stretch>
        </p:blipFill>
        <p:spPr>
          <a:xfrm>
            <a:off x="5071486" y="3160875"/>
            <a:ext cx="6876190" cy="1721899"/>
          </a:xfrm>
          <a:prstGeom prst="rect">
            <a:avLst/>
          </a:prstGeom>
        </p:spPr>
      </p:pic>
      <p:sp>
        <p:nvSpPr>
          <p:cNvPr id="25" name="Rectangle 24">
            <a:extLst>
              <a:ext uri="{FF2B5EF4-FFF2-40B4-BE49-F238E27FC236}">
                <a16:creationId xmlns:a16="http://schemas.microsoft.com/office/drawing/2014/main" id="{A6F3F5AC-1856-4F5C-9EA8-B095C9C02820}"/>
              </a:ext>
            </a:extLst>
          </p:cNvPr>
          <p:cNvSpPr/>
          <p:nvPr/>
        </p:nvSpPr>
        <p:spPr>
          <a:xfrm>
            <a:off x="5541817" y="5604172"/>
            <a:ext cx="5250874" cy="738664"/>
          </a:xfrm>
          <a:prstGeom prst="rect">
            <a:avLst/>
          </a:prstGeom>
        </p:spPr>
        <p:txBody>
          <a:bodyPr wrap="square">
            <a:spAutoFit/>
          </a:bodyPr>
          <a:lstStyle/>
          <a:p>
            <a:r>
              <a:rPr lang="fr-FR" sz="1400" dirty="0"/>
              <a:t>Vous devez disposer l'ensemble de ses </a:t>
            </a:r>
            <a:r>
              <a:rPr lang="fr-FR" sz="1400" dirty="0" err="1"/>
              <a:t>mobis</a:t>
            </a:r>
            <a:r>
              <a:rPr lang="fr-FR" sz="1400" dirty="0"/>
              <a:t> pour faire passer le message complétement et de </a:t>
            </a:r>
            <a:r>
              <a:rPr lang="fr-FR" sz="1400" dirty="0" err="1"/>
              <a:t>screenshoter</a:t>
            </a:r>
            <a:r>
              <a:rPr lang="fr-FR" sz="1400" dirty="0"/>
              <a:t> votre acte en pensant à montrer la preuve d'accréditation et votre profil.</a:t>
            </a:r>
          </a:p>
        </p:txBody>
      </p:sp>
    </p:spTree>
    <p:extLst>
      <p:ext uri="{BB962C8B-B14F-4D97-AF65-F5344CB8AC3E}">
        <p14:creationId xmlns:p14="http://schemas.microsoft.com/office/powerpoint/2010/main" val="414911390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AD45E12-8254-4FAB-AF03-3FA92E2DC3BF}"/>
              </a:ext>
            </a:extLst>
          </p:cNvPr>
          <p:cNvSpPr>
            <a:spLocks noGrp="1"/>
          </p:cNvSpPr>
          <p:nvPr>
            <p:ph idx="1"/>
          </p:nvPr>
        </p:nvSpPr>
        <p:spPr>
          <a:xfrm>
            <a:off x="5181599" y="569066"/>
            <a:ext cx="6688667" cy="4792643"/>
          </a:xfrm>
        </p:spPr>
        <p:txBody>
          <a:bodyPr rtlCol="0">
            <a:normAutofit/>
          </a:bodyPr>
          <a:lstStyle/>
          <a:p>
            <a:r>
              <a:rPr lang="fr-FR" dirty="0"/>
              <a:t>Quelques techniques : </a:t>
            </a:r>
          </a:p>
          <a:p>
            <a:r>
              <a:rPr lang="fr-FR" dirty="0"/>
              <a:t>- Les "Je donne", en utilisant un dé ou des </a:t>
            </a:r>
            <a:r>
              <a:rPr lang="fr-FR" dirty="0" err="1"/>
              <a:t>tp</a:t>
            </a:r>
            <a:r>
              <a:rPr lang="fr-FR" dirty="0"/>
              <a:t> surprise, les versions multiples.</a:t>
            </a:r>
          </a:p>
          <a:p>
            <a:r>
              <a:rPr lang="fr-FR" dirty="0"/>
              <a:t>- L'embrigadement, qui consiste à manipuler plus ou moins un utilisateur afin de lui faire rejoindre nos badges.</a:t>
            </a:r>
          </a:p>
          <a:p>
            <a:r>
              <a:rPr lang="fr-FR" dirty="0"/>
              <a:t>- Les placements stratégiques, technique consistant à poser un portique d'un de nos badges à l'entrée d'un appartement très prisé sur l'hôtel.</a:t>
            </a:r>
          </a:p>
          <a:p>
            <a:r>
              <a:rPr lang="fr-FR" dirty="0"/>
              <a:t>Exclu de l'équation les appartements "Je donne".</a:t>
            </a:r>
          </a:p>
          <a:p>
            <a:r>
              <a:rPr lang="fr-FR" dirty="0"/>
              <a:t>- L'ajout artificiel, créer des clones afin de les faire adhérer aux badges</a:t>
            </a:r>
          </a:p>
        </p:txBody>
      </p:sp>
      <p:sp>
        <p:nvSpPr>
          <p:cNvPr id="4" name="Espace réservé du numéro de diapositive 3">
            <a:extLst>
              <a:ext uri="{FF2B5EF4-FFF2-40B4-BE49-F238E27FC236}">
                <a16:creationId xmlns:a16="http://schemas.microsoft.com/office/drawing/2014/main" id="{D0C282D6-6FE9-264F-8985-EBC964197BF5}"/>
              </a:ext>
            </a:extLst>
          </p:cNvPr>
          <p:cNvSpPr>
            <a:spLocks noGrp="1"/>
          </p:cNvSpPr>
          <p:nvPr>
            <p:ph type="sldNum" sz="quarter" idx="12"/>
          </p:nvPr>
        </p:nvSpPr>
        <p:spPr/>
        <p:txBody>
          <a:bodyPr rtlCol="0"/>
          <a:lstStyle/>
          <a:p>
            <a:pPr rtl="0"/>
            <a:fld id="{13D2E340-0663-474B-992C-9192B5C45E57}" type="slidenum">
              <a:rPr lang="fr-FR" smtClean="0"/>
              <a:t>7</a:t>
            </a:fld>
            <a:endParaRPr lang="fr-FR"/>
          </a:p>
        </p:txBody>
      </p:sp>
      <p:sp>
        <p:nvSpPr>
          <p:cNvPr id="2" name="Titre 1">
            <a:extLst>
              <a:ext uri="{FF2B5EF4-FFF2-40B4-BE49-F238E27FC236}">
                <a16:creationId xmlns:a16="http://schemas.microsoft.com/office/drawing/2014/main" id="{F672769D-B8C8-4982-AE15-C41C3D921D39}"/>
              </a:ext>
            </a:extLst>
          </p:cNvPr>
          <p:cNvSpPr>
            <a:spLocks noGrp="1"/>
          </p:cNvSpPr>
          <p:nvPr>
            <p:ph type="title"/>
          </p:nvPr>
        </p:nvSpPr>
        <p:spPr>
          <a:xfrm>
            <a:off x="526473" y="4631532"/>
            <a:ext cx="3948545" cy="1203406"/>
          </a:xfrm>
        </p:spPr>
        <p:txBody>
          <a:bodyPr rtlCol="0">
            <a:noAutofit/>
          </a:bodyPr>
          <a:lstStyle/>
          <a:p>
            <a:pPr algn="l"/>
            <a:r>
              <a:rPr lang="fr-FR" sz="1400" dirty="0"/>
              <a:t>Le Matraquage publicitaire est une activité qui consiste à répéter de manière constante des actions publicitaires.</a:t>
            </a:r>
            <a:br>
              <a:rPr lang="fr-FR" sz="1400" dirty="0"/>
            </a:br>
            <a:br>
              <a:rPr lang="fr-FR" sz="1400" dirty="0"/>
            </a:br>
            <a:r>
              <a:rPr lang="fr-FR" sz="1400" dirty="0"/>
              <a:t>A chaque aide que vous apporterez à l'objectif de recevoir un badge au nombres d'adhérents complet, vous devrez recenser votre avancée en créant un nouveau sujet ou le nom du badge monte, la technique la plus utilisée est la capture d'écran avant la séance mettant en relief le nombre de membres avant l'action et enfin la capture d'écran après l'action. Le nombre de membres une fois l'opération terminée doivent être présents. Il est important de préciser que l'activité n'est pas prioritaire au saccage et au recrutement mais tout de fois il faut en faire régulièrement.</a:t>
            </a:r>
          </a:p>
        </p:txBody>
      </p:sp>
      <p:sp>
        <p:nvSpPr>
          <p:cNvPr id="8" name="ZoneTexte 7">
            <a:extLst>
              <a:ext uri="{FF2B5EF4-FFF2-40B4-BE49-F238E27FC236}">
                <a16:creationId xmlns:a16="http://schemas.microsoft.com/office/drawing/2014/main" id="{D208CB24-80B5-4F6D-84BB-A98ED28D532B}"/>
              </a:ext>
            </a:extLst>
          </p:cNvPr>
          <p:cNvSpPr txBox="1"/>
          <p:nvPr/>
        </p:nvSpPr>
        <p:spPr>
          <a:xfrm>
            <a:off x="651163" y="653730"/>
            <a:ext cx="3948545"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MATRAQUAGE PUBLICITAIRE</a:t>
            </a:r>
          </a:p>
        </p:txBody>
      </p:sp>
    </p:spTree>
    <p:extLst>
      <p:ext uri="{BB962C8B-B14F-4D97-AF65-F5344CB8AC3E}">
        <p14:creationId xmlns:p14="http://schemas.microsoft.com/office/powerpoint/2010/main" val="2977379270"/>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81DEA6-31B5-4034-A859-296B12C6552E}"/>
              </a:ext>
            </a:extLst>
          </p:cNvPr>
          <p:cNvSpPr>
            <a:spLocks noGrp="1"/>
          </p:cNvSpPr>
          <p:nvPr>
            <p:ph type="title"/>
          </p:nvPr>
        </p:nvSpPr>
        <p:spPr>
          <a:xfrm>
            <a:off x="359612" y="180109"/>
            <a:ext cx="3706889" cy="1281591"/>
          </a:xfrm>
        </p:spPr>
        <p:txBody>
          <a:bodyPr>
            <a:noAutofit/>
          </a:bodyPr>
          <a:lstStyle/>
          <a:p>
            <a:r>
              <a:rPr lang="fr-FR" sz="3600" spc="-150" dirty="0">
                <a:solidFill>
                  <a:schemeClr val="bg1"/>
                </a:solidFill>
                <a:effectLst/>
                <a:latin typeface="Abadi Extra Light" panose="020B0204020104020204" pitchFamily="34" charset="0"/>
              </a:rPr>
              <a:t>REGLEMENT DE COMPTE</a:t>
            </a:r>
          </a:p>
        </p:txBody>
      </p:sp>
      <p:sp>
        <p:nvSpPr>
          <p:cNvPr id="3" name="Espace réservé du contenu 2">
            <a:extLst>
              <a:ext uri="{FF2B5EF4-FFF2-40B4-BE49-F238E27FC236}">
                <a16:creationId xmlns:a16="http://schemas.microsoft.com/office/drawing/2014/main" id="{80ECE43A-0C4E-4C33-9076-217A17FC071D}"/>
              </a:ext>
            </a:extLst>
          </p:cNvPr>
          <p:cNvSpPr>
            <a:spLocks noGrp="1"/>
          </p:cNvSpPr>
          <p:nvPr>
            <p:ph idx="1"/>
          </p:nvPr>
        </p:nvSpPr>
        <p:spPr>
          <a:xfrm>
            <a:off x="4403046" y="374072"/>
            <a:ext cx="7581741" cy="6373092"/>
          </a:xfrm>
        </p:spPr>
        <p:txBody>
          <a:bodyPr>
            <a:noAutofit/>
          </a:bodyPr>
          <a:lstStyle/>
          <a:p>
            <a:r>
              <a:rPr lang="fr-FR" sz="1400" dirty="0"/>
              <a:t>Les conditions de validité du règlement de compte sont les suivantes :</a:t>
            </a:r>
          </a:p>
          <a:p>
            <a:endParaRPr lang="fr-FR" sz="1400" dirty="0"/>
          </a:p>
          <a:p>
            <a:r>
              <a:rPr lang="fr-FR" sz="1400" dirty="0"/>
              <a:t>- Posséder et utiliser une arme si on est seul</a:t>
            </a:r>
          </a:p>
          <a:p>
            <a:r>
              <a:rPr lang="fr-FR" sz="1400" dirty="0"/>
              <a:t>- Que tous les agresseurs soient placés bien orientés par rapport à la cible, c'est-à-dire être face à elle, va de facto avec la personne seule.</a:t>
            </a:r>
          </a:p>
          <a:p>
            <a:r>
              <a:rPr lang="fr-FR" sz="1400" dirty="0"/>
              <a:t>- Un motif valide communiqué dans une capture d'écran lisible.</a:t>
            </a:r>
          </a:p>
          <a:p>
            <a:r>
              <a:rPr lang="fr-FR" sz="1400" dirty="0"/>
              <a:t>- Vous devrez toujours cliquer sur la victime de manière à ce que son profil soit affiché en bas à droite de votre écran, au même titre que la flèche sur sa tête.</a:t>
            </a:r>
          </a:p>
          <a:p>
            <a:r>
              <a:rPr lang="fr-FR" sz="1400" dirty="0"/>
              <a:t>- Vous devrez présenter plusieurs photographies :</a:t>
            </a:r>
          </a:p>
          <a:p>
            <a:endParaRPr lang="fr-FR" sz="1400" dirty="0"/>
          </a:p>
          <a:p>
            <a:endParaRPr lang="fr-FR" sz="1400" dirty="0"/>
          </a:p>
          <a:p>
            <a:r>
              <a:rPr lang="fr-FR" sz="1400" dirty="0"/>
              <a:t>Le premier screen devra nous montrer le motif de ce règlement de compte donc insulte, provocations à lourde portée.. rien ne dois se passer avant que le motif ne soit prit en photographie.</a:t>
            </a:r>
          </a:p>
          <a:p>
            <a:r>
              <a:rPr lang="fr-FR" sz="1400" dirty="0"/>
              <a:t>Le deuxième screen devra montrer le moment ou son sang giclera au sol de la pièce tout en sachant quelles armes vous avez utilisée aucun détails ne doit nous échapper.</a:t>
            </a:r>
          </a:p>
          <a:p>
            <a:r>
              <a:rPr lang="fr-FR" sz="1400" dirty="0"/>
              <a:t>Et enfin le troisième screen devra nous montrer l'art du nettoyage ou la distributions des pots de vins; si vous tué l'individu devant un public ébahit, vous allez devoir distribuer des pots de vins aux personnes présentes pour essayer d'acheter leur paroles. Inversement si vous avez tué l'individu dans le silence sans que personne ne l'ait vu, vous devrez faire preuve d'art de nettoyage</a:t>
            </a:r>
            <a:r>
              <a:rPr lang="fr-FR" sz="1600" dirty="0"/>
              <a:t>.</a:t>
            </a:r>
          </a:p>
        </p:txBody>
      </p:sp>
      <p:sp>
        <p:nvSpPr>
          <p:cNvPr id="4" name="Espace réservé du texte 3">
            <a:extLst>
              <a:ext uri="{FF2B5EF4-FFF2-40B4-BE49-F238E27FC236}">
                <a16:creationId xmlns:a16="http://schemas.microsoft.com/office/drawing/2014/main" id="{43EBB823-B455-41F9-B1ED-3F79249E032E}"/>
              </a:ext>
            </a:extLst>
          </p:cNvPr>
          <p:cNvSpPr>
            <a:spLocks noGrp="1"/>
          </p:cNvSpPr>
          <p:nvPr>
            <p:ph type="body" sz="half" idx="2"/>
          </p:nvPr>
        </p:nvSpPr>
        <p:spPr>
          <a:xfrm>
            <a:off x="207213" y="1849628"/>
            <a:ext cx="3561224" cy="4675864"/>
          </a:xfrm>
        </p:spPr>
        <p:txBody>
          <a:bodyPr>
            <a:noAutofit/>
          </a:bodyPr>
          <a:lstStyle/>
          <a:p>
            <a:r>
              <a:rPr lang="fr-FR" sz="1400" dirty="0">
                <a:solidFill>
                  <a:srgbClr val="D9BDBD"/>
                </a:solidFill>
                <a:effectLst/>
              </a:rPr>
              <a:t>Quand un civil manque de respect, diffame, provoque ou insulte un membre des </a:t>
            </a:r>
            <a:r>
              <a:rPr lang="fr-FR" sz="1400" dirty="0" err="1">
                <a:solidFill>
                  <a:srgbClr val="D9BDBD"/>
                </a:solidFill>
                <a:effectLst/>
              </a:rPr>
              <a:t>Winchester's</a:t>
            </a:r>
            <a:r>
              <a:rPr lang="fr-FR" sz="1400" dirty="0">
                <a:solidFill>
                  <a:srgbClr val="D9BDBD"/>
                </a:solidFill>
                <a:effectLst/>
              </a:rPr>
              <a:t> ou l'organisation elle-même. Avant de passer à l'acte, il ne faut pas oublier de prendre une capture d'écran de l'insulte afin de pouvoir la communiquer plus tard si besoin. Toutefois, les règlements de compte ne peuvent être utilisés sur des membres d'une autre organisation, des parjures ou des blacklistés : on privilégiera les vendettas.</a:t>
            </a:r>
          </a:p>
          <a:p>
            <a:endParaRPr lang="fr-FR" sz="1400" dirty="0">
              <a:solidFill>
                <a:srgbClr val="D9BDBD"/>
              </a:solidFill>
              <a:effectLst/>
            </a:endParaRPr>
          </a:p>
          <a:p>
            <a:r>
              <a:rPr lang="fr-FR" sz="1400" dirty="0">
                <a:solidFill>
                  <a:srgbClr val="D9BDBD"/>
                </a:solidFill>
                <a:effectLst/>
              </a:rPr>
              <a:t>Cette activité est comme l'assassinat, elle peut se réaliser seul à condition que l'individu possède au moins une arme dans son inventaire. S'il n'a que ses poings, il devra être accompagné d'autres personnes.</a:t>
            </a:r>
          </a:p>
          <a:p>
            <a:endParaRPr lang="fr-FR" sz="1400" dirty="0">
              <a:solidFill>
                <a:srgbClr val="D9BDBD"/>
              </a:solidFill>
              <a:effectLst/>
            </a:endParaRPr>
          </a:p>
          <a:p>
            <a:r>
              <a:rPr lang="fr-FR" sz="1400" dirty="0">
                <a:solidFill>
                  <a:srgbClr val="D9BDBD"/>
                </a:solidFill>
                <a:effectLst/>
              </a:rPr>
              <a:t>Lorsqu'un règlement de compte a été fait, il doit être posté dans la partie adéquate.</a:t>
            </a:r>
          </a:p>
        </p:txBody>
      </p:sp>
      <p:sp>
        <p:nvSpPr>
          <p:cNvPr id="5" name="Espace réservé du numéro de diapositive 4">
            <a:extLst>
              <a:ext uri="{FF2B5EF4-FFF2-40B4-BE49-F238E27FC236}">
                <a16:creationId xmlns:a16="http://schemas.microsoft.com/office/drawing/2014/main" id="{DB8AABEE-BD8F-4A89-B290-B6B5D6ABE846}"/>
              </a:ext>
            </a:extLst>
          </p:cNvPr>
          <p:cNvSpPr>
            <a:spLocks noGrp="1"/>
          </p:cNvSpPr>
          <p:nvPr>
            <p:ph type="sldNum" sz="quarter" idx="12"/>
          </p:nvPr>
        </p:nvSpPr>
        <p:spPr/>
        <p:txBody>
          <a:bodyPr/>
          <a:lstStyle/>
          <a:p>
            <a:pPr rtl="0"/>
            <a:fld id="{13D2E340-0663-474B-992C-9192B5C45E57}" type="slidenum">
              <a:rPr lang="fr-FR" noProof="0" smtClean="0"/>
              <a:t>8</a:t>
            </a:fld>
            <a:endParaRPr lang="fr-FR" noProof="0"/>
          </a:p>
        </p:txBody>
      </p:sp>
    </p:spTree>
    <p:extLst>
      <p:ext uri="{BB962C8B-B14F-4D97-AF65-F5344CB8AC3E}">
        <p14:creationId xmlns:p14="http://schemas.microsoft.com/office/powerpoint/2010/main" val="395359938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Espace réservé du contenu 11">
            <a:extLst>
              <a:ext uri="{FF2B5EF4-FFF2-40B4-BE49-F238E27FC236}">
                <a16:creationId xmlns:a16="http://schemas.microsoft.com/office/drawing/2014/main" id="{D1664F09-AB07-4E7B-B227-0761D44D6EC5}"/>
              </a:ext>
            </a:extLst>
          </p:cNvPr>
          <p:cNvGraphicFramePr>
            <a:graphicFrameLocks noGrp="1"/>
          </p:cNvGraphicFramePr>
          <p:nvPr>
            <p:ph idx="1"/>
            <p:extLst>
              <p:ext uri="{D42A27DB-BD31-4B8C-83A1-F6EECF244321}">
                <p14:modId xmlns:p14="http://schemas.microsoft.com/office/powerpoint/2010/main" val="3962555452"/>
              </p:ext>
            </p:extLst>
          </p:nvPr>
        </p:nvGraphicFramePr>
        <p:xfrm>
          <a:off x="5162550" y="2019300"/>
          <a:ext cx="1944688" cy="270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4">
            <a:extLst>
              <a:ext uri="{FF2B5EF4-FFF2-40B4-BE49-F238E27FC236}">
                <a16:creationId xmlns:a16="http://schemas.microsoft.com/office/drawing/2014/main" id="{C8D30775-E195-4C4C-93B0-0261753A3724}"/>
              </a:ext>
            </a:extLst>
          </p:cNvPr>
          <p:cNvSpPr>
            <a:spLocks noGrp="1"/>
          </p:cNvSpPr>
          <p:nvPr>
            <p:ph type="sldNum" sz="quarter" idx="12"/>
          </p:nvPr>
        </p:nvSpPr>
        <p:spPr/>
        <p:txBody>
          <a:bodyPr rtlCol="0"/>
          <a:lstStyle/>
          <a:p>
            <a:pPr rtl="0"/>
            <a:fld id="{13D2E340-0663-474B-992C-9192B5C45E57}" type="slidenum">
              <a:rPr lang="fr-FR" smtClean="0"/>
              <a:t>9</a:t>
            </a:fld>
            <a:endParaRPr lang="fr-FR"/>
          </a:p>
        </p:txBody>
      </p:sp>
      <p:sp>
        <p:nvSpPr>
          <p:cNvPr id="11" name="Espace réservé du texte 10">
            <a:extLst>
              <a:ext uri="{FF2B5EF4-FFF2-40B4-BE49-F238E27FC236}">
                <a16:creationId xmlns:a16="http://schemas.microsoft.com/office/drawing/2014/main" id="{0EEBC656-3396-431D-9141-359374753312}"/>
              </a:ext>
            </a:extLst>
          </p:cNvPr>
          <p:cNvSpPr>
            <a:spLocks noGrp="1"/>
          </p:cNvSpPr>
          <p:nvPr>
            <p:ph type="body" sz="quarter" idx="18"/>
          </p:nvPr>
        </p:nvSpPr>
        <p:spPr>
          <a:xfrm>
            <a:off x="4998065" y="609600"/>
            <a:ext cx="7162799" cy="3370311"/>
          </a:xfrm>
        </p:spPr>
        <p:txBody>
          <a:bodyPr>
            <a:noAutofit/>
          </a:bodyPr>
          <a:lstStyle/>
          <a:p>
            <a:pPr algn="l"/>
            <a:r>
              <a:rPr lang="fr-FR" sz="1600" dirty="0"/>
              <a:t>Le Road-Trip est une activité prisée des Winchester. les membres font régulièrement la tournée des appartements sous leur influence. </a:t>
            </a:r>
          </a:p>
          <a:p>
            <a:pPr algn="l"/>
            <a:endParaRPr lang="fr-FR" sz="1600" dirty="0"/>
          </a:p>
          <a:p>
            <a:pPr algn="l"/>
            <a:r>
              <a:rPr lang="fr-FR" sz="1600" dirty="0"/>
              <a:t>Les Winchester étant très attachés aux traditions, les Road-Trip s'effectuent toujours de la manière suivante :</a:t>
            </a:r>
          </a:p>
          <a:p>
            <a:pPr algn="l"/>
            <a:endParaRPr lang="fr-FR" sz="1600" dirty="0"/>
          </a:p>
          <a:p>
            <a:pPr algn="l"/>
            <a:r>
              <a:rPr lang="fr-FR" sz="1600" dirty="0"/>
              <a:t>Le lieu de rendez vous et donc le départ est donné dans un des locaux officiels du MC, les membres en profitent pour boire un verre et discutent entre eux. Les soirées se passe avec de la musiques, animations, alcools, blagues et bagarres.. Les plus folles prévisions se font durant ce temps la..</a:t>
            </a:r>
          </a:p>
          <a:p>
            <a:pPr algn="l"/>
            <a:r>
              <a:rPr lang="fr-FR" sz="1600" dirty="0"/>
              <a:t>L'heure est venue d'aller jusqu'au premier commerce, un affilié de la famille, les membres s'investissent alors tous les lieux pour passer du bon temps avec le propriétaire et les clients présents. </a:t>
            </a:r>
          </a:p>
          <a:p>
            <a:pPr algn="l"/>
            <a:r>
              <a:rPr lang="fr-FR" sz="1600" dirty="0"/>
              <a:t>On raconte souvent que les Winchester restant en général plusieurs heures à l'intérieur du premier commerce.. Des photos des lieux ainsi que des personnes présentes sont prises pour en faire inoubliable le moment et montrer à certains propriétaires absents ce qui s'est passé en leur absence.</a:t>
            </a:r>
          </a:p>
          <a:p>
            <a:pPr algn="l"/>
            <a:r>
              <a:rPr lang="fr-FR" sz="1600" dirty="0"/>
              <a:t>Plus nombreux, ils continue donc leur Road-Trip et font le tour des commerces..</a:t>
            </a:r>
          </a:p>
        </p:txBody>
      </p:sp>
      <p:sp>
        <p:nvSpPr>
          <p:cNvPr id="13" name="Rectangle 12">
            <a:extLst>
              <a:ext uri="{FF2B5EF4-FFF2-40B4-BE49-F238E27FC236}">
                <a16:creationId xmlns:a16="http://schemas.microsoft.com/office/drawing/2014/main" id="{A882E50B-467F-4538-B587-E1EF2D62F766}"/>
              </a:ext>
            </a:extLst>
          </p:cNvPr>
          <p:cNvSpPr/>
          <p:nvPr/>
        </p:nvSpPr>
        <p:spPr>
          <a:xfrm rot="19016044">
            <a:off x="834581" y="2505670"/>
            <a:ext cx="3318473" cy="923330"/>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isometricOffAxis1Right"/>
              <a:lightRig rig="threePt" dir="t"/>
            </a:scene3d>
          </a:bodyPr>
          <a:lstStyle/>
          <a:p>
            <a:pPr algn="ctr"/>
            <a:r>
              <a:rPr lang="fr-FR" sz="5400" b="1" cap="none" spc="0" dirty="0">
                <a:ln w="9525">
                  <a:solidFill>
                    <a:schemeClr val="tx1"/>
                  </a:solidFill>
                  <a:prstDash val="solid"/>
                </a:ln>
                <a:solidFill>
                  <a:schemeClr val="bg1"/>
                </a:solidFill>
                <a:effectLst>
                  <a:outerShdw blurRad="12700" dist="38100" dir="2700000" algn="tl" rotWithShape="0">
                    <a:schemeClr val="accent5">
                      <a:lumMod val="60000"/>
                      <a:lumOff val="40000"/>
                    </a:schemeClr>
                  </a:outerShdw>
                </a:effectLst>
              </a:rPr>
              <a:t>Road-Trip</a:t>
            </a:r>
          </a:p>
        </p:txBody>
      </p:sp>
    </p:spTree>
    <p:extLst>
      <p:ext uri="{BB962C8B-B14F-4D97-AF65-F5344CB8AC3E}">
        <p14:creationId xmlns:p14="http://schemas.microsoft.com/office/powerpoint/2010/main" val="2394598200"/>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Ardois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Ardois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0E032F-2E55-4A86-BB2D-1A317C642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B4AFBF-E012-4607-B95C-D9E661912AC6}">
  <ds:schemaRefs>
    <ds:schemaRef ds:uri="http://schemas.microsoft.com/office/infopath/2007/PartnerControls"/>
    <ds:schemaRef ds:uri="http://purl.org/dc/terms/"/>
    <ds:schemaRef ds:uri="71af3243-3dd4-4a8d-8c0d-dd76da1f02a5"/>
    <ds:schemaRef ds:uri="http://schemas.microsoft.com/office/2006/documentManagement/types"/>
    <ds:schemaRef ds:uri="http://purl.org/dc/elements/1.1/"/>
    <ds:schemaRef ds:uri="http://schemas.openxmlformats.org/package/2006/metadata/core-properties"/>
    <ds:schemaRef ds:uri="16c05727-aa75-4e4a-9b5f-8a80a116589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77EC923-6023-4411-8330-A0042153EE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1869</Words>
  <Application>Microsoft Office PowerPoint</Application>
  <PresentationFormat>Grand écran</PresentationFormat>
  <Paragraphs>107</Paragraphs>
  <Slides>10</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10</vt:i4>
      </vt:variant>
    </vt:vector>
  </HeadingPairs>
  <TitlesOfParts>
    <vt:vector size="19" baseType="lpstr">
      <vt:lpstr>Abadi Extra Light</vt:lpstr>
      <vt:lpstr>Alef</vt:lpstr>
      <vt:lpstr>Arial</vt:lpstr>
      <vt:lpstr>Calibri</vt:lpstr>
      <vt:lpstr>Calisto MT</vt:lpstr>
      <vt:lpstr>Courier New</vt:lpstr>
      <vt:lpstr>Wingdings</vt:lpstr>
      <vt:lpstr>Wingdings 2</vt:lpstr>
      <vt:lpstr>Ardoise</vt:lpstr>
      <vt:lpstr>Fiction RP</vt:lpstr>
      <vt:lpstr>Qu'est-ce qu’une affiliation ? A quoi ça sert ? </vt:lpstr>
      <vt:lpstr>REGLES DE L’ASSASSINAT </vt:lpstr>
      <vt:lpstr>Saccage</vt:lpstr>
      <vt:lpstr>A quoi consiste le Protest March?</vt:lpstr>
      <vt:lpstr>Les messages mortuaires</vt:lpstr>
      <vt:lpstr>Le Matraquage publicitaire est une activité qui consiste à répéter de manière constante des actions publicitaires.  A chaque aide que vous apporterez à l'objectif de recevoir un badge au nombres d'adhérents complet, vous devrez recenser votre avancée en créant un nouveau sujet ou le nom du badge monte, la technique la plus utilisée est la capture d'écran avant la séance mettant en relief le nombre de membres avant l'action et enfin la capture d'écran après l'action. Le nombre de membres une fois l'opération terminée doivent être présents. Il est important de préciser que l'activité n'est pas prioritaire au saccage et au recrutement mais tout de fois il faut en faire régulièrement.</vt:lpstr>
      <vt:lpstr>REGLEMENT DE COMPTE</vt:lpstr>
      <vt:lpstr>Présentation PowerPoint</vt:lpstr>
      <vt:lpstr>RUNS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2020-04-18T20:19:50Z</dcterms:created>
  <dcterms:modified xsi:type="dcterms:W3CDTF">2020-04-18T22:50:03Z</dcterms:modified>
</cp:coreProperties>
</file>