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21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31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1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53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22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45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2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63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93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3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25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E09C2-4742-4006-A65B-F4719D399178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22447-393D-4549-AD00-500250186F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99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wav"/><Relationship Id="rId13" Type="http://schemas.openxmlformats.org/officeDocument/2006/relationships/image" Target="../media/image4.jpeg"/><Relationship Id="rId3" Type="http://schemas.microsoft.com/office/2007/relationships/media" Target="../media/media2.wav"/><Relationship Id="rId7" Type="http://schemas.microsoft.com/office/2007/relationships/media" Target="../media/media4.wav"/><Relationship Id="rId12" Type="http://schemas.openxmlformats.org/officeDocument/2006/relationships/image" Target="../media/image3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../media/media3.wav"/><Relationship Id="rId11" Type="http://schemas.openxmlformats.org/officeDocument/2006/relationships/image" Target="../media/image2.png"/><Relationship Id="rId5" Type="http://schemas.microsoft.com/office/2007/relationships/media" Target="../media/media3.wav"/><Relationship Id="rId10" Type="http://schemas.openxmlformats.org/officeDocument/2006/relationships/image" Target="../media/image1.jpeg"/><Relationship Id="rId4" Type="http://schemas.openxmlformats.org/officeDocument/2006/relationships/audio" Target="../media/media2.wav"/><Relationship Id="rId9" Type="http://schemas.openxmlformats.org/officeDocument/2006/relationships/slideLayout" Target="../slideLayouts/slideLayout1.xml"/><Relationship Id="rId1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8.wav"/><Relationship Id="rId13" Type="http://schemas.microsoft.com/office/2007/relationships/media" Target="../media/media11.wav"/><Relationship Id="rId18" Type="http://schemas.openxmlformats.org/officeDocument/2006/relationships/audio" Target="../media/media13.m4a"/><Relationship Id="rId3" Type="http://schemas.microsoft.com/office/2007/relationships/media" Target="../media/media6.wav"/><Relationship Id="rId21" Type="http://schemas.openxmlformats.org/officeDocument/2006/relationships/image" Target="../media/image2.png"/><Relationship Id="rId7" Type="http://schemas.microsoft.com/office/2007/relationships/media" Target="../media/media8.wav"/><Relationship Id="rId12" Type="http://schemas.openxmlformats.org/officeDocument/2006/relationships/audio" Target="../media/media10.wav"/><Relationship Id="rId17" Type="http://schemas.microsoft.com/office/2007/relationships/media" Target="../media/media13.m4a"/><Relationship Id="rId2" Type="http://schemas.openxmlformats.org/officeDocument/2006/relationships/audio" Target="../media/media5.wav"/><Relationship Id="rId16" Type="http://schemas.openxmlformats.org/officeDocument/2006/relationships/audio" Target="../media/media12.m4a"/><Relationship Id="rId20" Type="http://schemas.openxmlformats.org/officeDocument/2006/relationships/image" Target="../media/image6.png"/><Relationship Id="rId1" Type="http://schemas.microsoft.com/office/2007/relationships/media" Target="../media/media5.wav"/><Relationship Id="rId6" Type="http://schemas.openxmlformats.org/officeDocument/2006/relationships/audio" Target="../media/media7.wav"/><Relationship Id="rId11" Type="http://schemas.microsoft.com/office/2007/relationships/media" Target="../media/media10.wav"/><Relationship Id="rId5" Type="http://schemas.microsoft.com/office/2007/relationships/media" Target="../media/media7.wav"/><Relationship Id="rId15" Type="http://schemas.microsoft.com/office/2007/relationships/media" Target="../media/media12.m4a"/><Relationship Id="rId10" Type="http://schemas.openxmlformats.org/officeDocument/2006/relationships/audio" Target="../media/media9.wav"/><Relationship Id="rId19" Type="http://schemas.openxmlformats.org/officeDocument/2006/relationships/slideLayout" Target="../slideLayouts/slideLayout2.xml"/><Relationship Id="rId4" Type="http://schemas.openxmlformats.org/officeDocument/2006/relationships/audio" Target="../media/media6.wav"/><Relationship Id="rId9" Type="http://schemas.microsoft.com/office/2007/relationships/media" Target="../media/media9.wav"/><Relationship Id="rId14" Type="http://schemas.openxmlformats.org/officeDocument/2006/relationships/audio" Target="../media/media11.wav"/><Relationship Id="rId2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69774" y="8907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Best Cute Dog Clipart #27132 - Clipartion.com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975" y="396696"/>
            <a:ext cx="2513196" cy="284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dog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46248" y="655748"/>
            <a:ext cx="406400" cy="406400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6275233" y="8907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8" name="Picture 4" descr="Free cat clipart 3 - Clipartix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167" y="519881"/>
            <a:ext cx="2827881" cy="271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at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6956514" y="655748"/>
            <a:ext cx="406400" cy="406400"/>
          </a:xfrm>
          <a:prstGeom prst="rect">
            <a:avLst/>
          </a:prstGeom>
        </p:spPr>
      </p:pic>
      <p:sp>
        <p:nvSpPr>
          <p:cNvPr id="10" name="Rectangle à coins arrondis 9"/>
          <p:cNvSpPr/>
          <p:nvPr/>
        </p:nvSpPr>
        <p:spPr>
          <a:xfrm>
            <a:off x="244549" y="352379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6275234" y="352379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0" name="Picture 6" descr="Hickory Dickory Dock | Big Band Style - YouTube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7" r="21990"/>
          <a:stretch/>
        </p:blipFill>
        <p:spPr bwMode="auto">
          <a:xfrm>
            <a:off x="2290833" y="3871253"/>
            <a:ext cx="2684928" cy="272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mouse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46248" y="4108383"/>
            <a:ext cx="406400" cy="406400"/>
          </a:xfrm>
          <a:prstGeom prst="rect">
            <a:avLst/>
          </a:prstGeom>
        </p:spPr>
      </p:pic>
      <p:pic>
        <p:nvPicPr>
          <p:cNvPr id="1032" name="Picture 8" descr="Blue Bird PNG Clipart - Best WEB Clipart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312" y="3871253"/>
            <a:ext cx="4091916" cy="268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r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6956514" y="393147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6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7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5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62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69774" y="8907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275233" y="89077"/>
            <a:ext cx="5092995" cy="32748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0" name="Picture 2" descr="Best Puffer Fish Clip Art #24199 - Clipartion.com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752" y="398351"/>
            <a:ext cx="3199872" cy="265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fis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1008453" y="745569"/>
            <a:ext cx="406400" cy="406400"/>
          </a:xfrm>
          <a:prstGeom prst="rect">
            <a:avLst/>
          </a:prstGeom>
        </p:spPr>
      </p:pic>
      <p:pic>
        <p:nvPicPr>
          <p:cNvPr id="2052" name="Picture 4" descr="Best Sitting Lion Illustrations, Royalty-Free Vector ...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181" y="305419"/>
            <a:ext cx="2088861" cy="274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lion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340372" y="745569"/>
            <a:ext cx="406400" cy="4064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63137" y="4162927"/>
            <a:ext cx="10501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« I have a </a:t>
            </a:r>
            <a:r>
              <a:rPr lang="fr-FR" b="1" dirty="0" smtClean="0"/>
              <a:t>pet</a:t>
            </a:r>
            <a:r>
              <a:rPr lang="fr-FR" dirty="0" smtClean="0"/>
              <a:t>. » =&gt; J’ai un </a:t>
            </a:r>
            <a:r>
              <a:rPr lang="fr-FR" b="1" dirty="0" smtClean="0"/>
              <a:t>animal de compagnie</a:t>
            </a:r>
            <a:r>
              <a:rPr lang="fr-FR" dirty="0" smtClean="0"/>
              <a:t>.		I	have	    a	pet</a:t>
            </a:r>
          </a:p>
          <a:p>
            <a:endParaRPr lang="fr-FR" dirty="0"/>
          </a:p>
          <a:p>
            <a:r>
              <a:rPr lang="fr-FR" dirty="0" smtClean="0"/>
              <a:t>« </a:t>
            </a:r>
            <a:r>
              <a:rPr lang="fr-FR" b="1" dirty="0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… » =&gt; </a:t>
            </a:r>
            <a:r>
              <a:rPr lang="fr-FR" b="1" dirty="0" smtClean="0"/>
              <a:t>Il</a:t>
            </a:r>
            <a:r>
              <a:rPr lang="fr-FR" dirty="0" smtClean="0"/>
              <a:t> est un …				He	</a:t>
            </a:r>
            <a:r>
              <a:rPr lang="fr-FR" dirty="0" err="1" smtClean="0"/>
              <a:t>is</a:t>
            </a:r>
            <a:r>
              <a:rPr lang="fr-FR" dirty="0" smtClean="0"/>
              <a:t>	    a</a:t>
            </a:r>
          </a:p>
          <a:p>
            <a:endParaRPr lang="fr-FR" dirty="0"/>
          </a:p>
          <a:p>
            <a:r>
              <a:rPr lang="fr-FR" dirty="0" smtClean="0"/>
              <a:t>« </a:t>
            </a:r>
            <a:r>
              <a:rPr lang="fr-FR" b="1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… » =&gt; </a:t>
            </a:r>
            <a:r>
              <a:rPr lang="fr-FR" b="1" dirty="0" smtClean="0"/>
              <a:t>Elle</a:t>
            </a:r>
            <a:r>
              <a:rPr lang="fr-FR" dirty="0" smtClean="0"/>
              <a:t> est une …			</a:t>
            </a:r>
            <a:r>
              <a:rPr lang="fr-FR" dirty="0" err="1" smtClean="0"/>
              <a:t>She</a:t>
            </a:r>
            <a:r>
              <a:rPr lang="fr-FR" dirty="0" smtClean="0"/>
              <a:t>	</a:t>
            </a:r>
            <a:r>
              <a:rPr lang="fr-FR" dirty="0" err="1" smtClean="0"/>
              <a:t>is</a:t>
            </a:r>
            <a:r>
              <a:rPr lang="fr-FR" dirty="0" smtClean="0"/>
              <a:t>	    a</a:t>
            </a:r>
            <a:endParaRPr lang="fr-FR" dirty="0"/>
          </a:p>
        </p:txBody>
      </p:sp>
      <p:pic>
        <p:nvPicPr>
          <p:cNvPr id="9" name="i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5578722" y="4168239"/>
            <a:ext cx="406400" cy="406400"/>
          </a:xfrm>
          <a:prstGeom prst="rect">
            <a:avLst/>
          </a:prstGeom>
        </p:spPr>
      </p:pic>
      <p:pic>
        <p:nvPicPr>
          <p:cNvPr id="10" name="have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6421755" y="4162927"/>
            <a:ext cx="406400" cy="406400"/>
          </a:xfrm>
          <a:prstGeom prst="rect">
            <a:avLst/>
          </a:prstGeom>
        </p:spPr>
      </p:pic>
      <p:pic>
        <p:nvPicPr>
          <p:cNvPr id="11" name="pet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8371981" y="4162927"/>
            <a:ext cx="406400" cy="406400"/>
          </a:xfrm>
          <a:prstGeom prst="rect">
            <a:avLst/>
          </a:prstGeom>
        </p:spPr>
      </p:pic>
      <p:pic>
        <p:nvPicPr>
          <p:cNvPr id="12" name="he">
            <a:hlinkClick r:id="" action="ppaction://media"/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5578722" y="4698391"/>
            <a:ext cx="406400" cy="406400"/>
          </a:xfrm>
          <a:prstGeom prst="rect">
            <a:avLst/>
          </a:prstGeom>
        </p:spPr>
      </p:pic>
      <p:pic>
        <p:nvPicPr>
          <p:cNvPr id="13" name="she">
            <a:hlinkClick r:id="" action="ppaction://media"/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5578722" y="5228543"/>
            <a:ext cx="406400" cy="406400"/>
          </a:xfrm>
          <a:prstGeom prst="rect">
            <a:avLst/>
          </a:prstGeom>
        </p:spPr>
      </p:pic>
      <p:pic>
        <p:nvPicPr>
          <p:cNvPr id="14" name="A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543572" y="4162927"/>
            <a:ext cx="406400" cy="406400"/>
          </a:xfrm>
          <a:prstGeom prst="rect">
            <a:avLst/>
          </a:prstGeom>
        </p:spPr>
      </p:pic>
      <p:pic>
        <p:nvPicPr>
          <p:cNvPr id="17" name="A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543572" y="4698391"/>
            <a:ext cx="406400" cy="406400"/>
          </a:xfrm>
          <a:prstGeom prst="rect">
            <a:avLst/>
          </a:prstGeom>
        </p:spPr>
      </p:pic>
      <p:pic>
        <p:nvPicPr>
          <p:cNvPr id="15" name="Is">
            <a:hlinkClick r:id="" action="ppaction://media"/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6421755" y="4698391"/>
            <a:ext cx="406400" cy="406400"/>
          </a:xfrm>
          <a:prstGeom prst="rect">
            <a:avLst/>
          </a:prstGeom>
        </p:spPr>
      </p:pic>
      <p:pic>
        <p:nvPicPr>
          <p:cNvPr id="19" name="Is">
            <a:hlinkClick r:id="" action="ppaction://media"/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6421755" y="5228543"/>
            <a:ext cx="406400" cy="406400"/>
          </a:xfrm>
          <a:prstGeom prst="rect">
            <a:avLst/>
          </a:prstGeom>
        </p:spPr>
      </p:pic>
      <p:pic>
        <p:nvPicPr>
          <p:cNvPr id="20" name="A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543572" y="522854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8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5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5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37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45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67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75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75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052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1052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>
                <p:cTn id="6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758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>
                <p:cTn id="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71</Words>
  <Application>Microsoft Office PowerPoint</Application>
  <PresentationFormat>Grand écran</PresentationFormat>
  <Paragraphs>5</Paragraphs>
  <Slides>2</Slides>
  <Notes>0</Notes>
  <HiddenSlides>0</HiddenSlides>
  <MMClips>16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Floriane Naidu</dc:creator>
  <cp:lastModifiedBy>Floriane Naidu</cp:lastModifiedBy>
  <cp:revision>7</cp:revision>
  <dcterms:created xsi:type="dcterms:W3CDTF">2020-04-21T09:42:29Z</dcterms:created>
  <dcterms:modified xsi:type="dcterms:W3CDTF">2020-04-21T10:24:15Z</dcterms:modified>
  <cp:contentStatus/>
</cp:coreProperties>
</file>