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A900-93F3-4A63-855F-C80BD4076AF1}" type="datetimeFigureOut">
              <a:rPr lang="fr-FR" smtClean="0"/>
              <a:pPr/>
              <a:t>19/04/2020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018F-BCBB-4E45-BFB7-5EE7B1200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008" y="0"/>
            <a:ext cx="6535984" cy="6858000"/>
          </a:xfrm>
          <a:prstGeom prst="rect">
            <a:avLst/>
          </a:prstGeom>
        </p:spPr>
      </p:pic>
      <p:pic>
        <p:nvPicPr>
          <p:cNvPr id="4" name="~PP2598.WAV">
            <a:hlinkClick r:id="" action="ppaction://media"/>
          </p:cNvPr>
          <p:cNvPicPr>
            <a:picLocks noRot="1" noChangeAspect="1"/>
          </p:cNvPicPr>
          <p:nvPr>
            <a:wavAudioFile r:embed="rId1" name="~PP259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5596"/>
            <a:ext cx="9144000" cy="5146807"/>
          </a:xfrm>
          <a:prstGeom prst="rect">
            <a:avLst/>
          </a:prstGeom>
        </p:spPr>
      </p:pic>
      <p:pic>
        <p:nvPicPr>
          <p:cNvPr id="3" name="~PP1941.WAV">
            <a:hlinkClick r:id="" action="ppaction://media"/>
          </p:cNvPr>
          <p:cNvPicPr>
            <a:picLocks noRot="1" noChangeAspect="1"/>
          </p:cNvPicPr>
          <p:nvPr>
            <a:wavAudioFile r:embed="rId1" name="~PP1941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5704"/>
            <a:ext cx="9144000" cy="4626591"/>
          </a:xfrm>
          <a:prstGeom prst="rect">
            <a:avLst/>
          </a:prstGeom>
        </p:spPr>
      </p:pic>
      <p:pic>
        <p:nvPicPr>
          <p:cNvPr id="3" name="~PP4088.WAV">
            <a:hlinkClick r:id="" action="ppaction://media"/>
          </p:cNvPr>
          <p:cNvPicPr>
            <a:picLocks noRot="1" noChangeAspect="1"/>
          </p:cNvPicPr>
          <p:nvPr>
            <a:wavAudioFile r:embed="rId1" name="~PP408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7023"/>
            <a:ext cx="9144000" cy="4983953"/>
          </a:xfrm>
          <a:prstGeom prst="rect">
            <a:avLst/>
          </a:prstGeom>
        </p:spPr>
      </p:pic>
      <p:pic>
        <p:nvPicPr>
          <p:cNvPr id="3" name="~PP1546.WAV">
            <a:hlinkClick r:id="" action="ppaction://media"/>
          </p:cNvPr>
          <p:cNvPicPr>
            <a:picLocks noRot="1" noChangeAspect="1"/>
          </p:cNvPicPr>
          <p:nvPr>
            <a:wavAudioFile r:embed="rId1" name="~PP154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942" y="980729"/>
            <a:ext cx="9216942" cy="4858096"/>
          </a:xfrm>
          <a:prstGeom prst="rect">
            <a:avLst/>
          </a:prstGeom>
        </p:spPr>
      </p:pic>
      <p:pic>
        <p:nvPicPr>
          <p:cNvPr id="3" name="~PP3820.WAV">
            <a:hlinkClick r:id="" action="ppaction://media"/>
          </p:cNvPr>
          <p:cNvPicPr>
            <a:picLocks noRot="1" noChangeAspect="1"/>
          </p:cNvPicPr>
          <p:nvPr>
            <a:wavAudioFile r:embed="rId1" name="~PP382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5868"/>
            <a:ext cx="9144000" cy="4446263"/>
          </a:xfrm>
          <a:prstGeom prst="rect">
            <a:avLst/>
          </a:prstGeom>
        </p:spPr>
      </p:pic>
      <p:pic>
        <p:nvPicPr>
          <p:cNvPr id="3" name="~PP3528.WAV">
            <a:hlinkClick r:id="" action="ppaction://media"/>
          </p:cNvPr>
          <p:cNvPicPr>
            <a:picLocks noRot="1" noChangeAspect="1"/>
          </p:cNvPicPr>
          <p:nvPr>
            <a:wavAudioFile r:embed="rId1" name="~PP352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2800"/>
            <a:ext cx="9144000" cy="4652399"/>
          </a:xfrm>
          <a:prstGeom prst="rect">
            <a:avLst/>
          </a:prstGeom>
        </p:spPr>
      </p:pic>
      <p:pic>
        <p:nvPicPr>
          <p:cNvPr id="3" name="~PP914.WAV">
            <a:hlinkClick r:id="" action="ppaction://media"/>
          </p:cNvPr>
          <p:cNvPicPr>
            <a:picLocks noRot="1" noChangeAspect="1"/>
          </p:cNvPicPr>
          <p:nvPr>
            <a:wavAudioFile r:embed="rId1" name="~PP914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5399"/>
            <a:ext cx="9144000" cy="4707201"/>
          </a:xfrm>
          <a:prstGeom prst="rect">
            <a:avLst/>
          </a:prstGeom>
        </p:spPr>
      </p:pic>
      <p:pic>
        <p:nvPicPr>
          <p:cNvPr id="3" name="~PP1381.WAV">
            <a:hlinkClick r:id="" action="ppaction://media"/>
          </p:cNvPr>
          <p:cNvPicPr>
            <a:picLocks noRot="1" noChangeAspect="1"/>
          </p:cNvPicPr>
          <p:nvPr>
            <a:wavAudioFile r:embed="rId1" name="~PP1381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7375"/>
            <a:ext cx="9144000" cy="4623250"/>
          </a:xfrm>
          <a:prstGeom prst="rect">
            <a:avLst/>
          </a:prstGeom>
        </p:spPr>
      </p:pic>
      <p:pic>
        <p:nvPicPr>
          <p:cNvPr id="3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271"/>
            <a:ext cx="9144000" cy="4725458"/>
          </a:xfrm>
          <a:prstGeom prst="rect">
            <a:avLst/>
          </a:prstGeom>
        </p:spPr>
      </p:pic>
      <p:pic>
        <p:nvPicPr>
          <p:cNvPr id="3" name="~PP3854.WAV">
            <a:hlinkClick r:id="" action="ppaction://media"/>
          </p:cNvPr>
          <p:cNvPicPr>
            <a:picLocks noRot="1" noChangeAspect="1"/>
          </p:cNvPicPr>
          <p:nvPr>
            <a:wavAudioFile r:embed="rId1" name="~PP3854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8744"/>
            <a:ext cx="9144000" cy="5020512"/>
          </a:xfrm>
          <a:prstGeom prst="rect">
            <a:avLst/>
          </a:prstGeom>
        </p:spPr>
      </p:pic>
      <p:pic>
        <p:nvPicPr>
          <p:cNvPr id="3" name="~PP3805.WAV">
            <a:hlinkClick r:id="" action="ppaction://media"/>
          </p:cNvPr>
          <p:cNvPicPr>
            <a:picLocks noRot="1" noChangeAspect="1"/>
          </p:cNvPicPr>
          <p:nvPr>
            <a:wavAudioFile r:embed="rId1" name="~PP380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3321"/>
            <a:ext cx="9144000" cy="4871357"/>
          </a:xfrm>
          <a:prstGeom prst="rect">
            <a:avLst/>
          </a:prstGeom>
        </p:spPr>
      </p:pic>
      <p:pic>
        <p:nvPicPr>
          <p:cNvPr id="3" name="~PP1189.WAV">
            <a:hlinkClick r:id="" action="ppaction://media"/>
          </p:cNvPr>
          <p:cNvPicPr>
            <a:picLocks noRot="1" noChangeAspect="1"/>
          </p:cNvPicPr>
          <p:nvPr>
            <a:wavAudioFile r:embed="rId1" name="~PP118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3321"/>
            <a:ext cx="9144000" cy="4871357"/>
          </a:xfrm>
          <a:prstGeom prst="rect">
            <a:avLst/>
          </a:prstGeom>
        </p:spPr>
      </p:pic>
      <p:pic>
        <p:nvPicPr>
          <p:cNvPr id="3" name="~PP3443.WAV">
            <a:hlinkClick r:id="" action="ppaction://media"/>
          </p:cNvPr>
          <p:cNvPicPr>
            <a:picLocks noRot="1" noChangeAspect="1"/>
          </p:cNvPicPr>
          <p:nvPr>
            <a:wavAudioFile r:embed="rId1" name="~PP3443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587" y="0"/>
            <a:ext cx="6600826" cy="6858000"/>
          </a:xfrm>
          <a:prstGeom prst="rect">
            <a:avLst/>
          </a:prstGeom>
        </p:spPr>
      </p:pic>
      <p:pic>
        <p:nvPicPr>
          <p:cNvPr id="3" name="~PP63.WAV">
            <a:hlinkClick r:id="" action="ppaction://media"/>
          </p:cNvPr>
          <p:cNvPicPr>
            <a:picLocks noRot="1" noChangeAspect="1"/>
          </p:cNvPicPr>
          <p:nvPr>
            <a:wavAudioFile r:embed="rId1" name="~PP63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9932"/>
            <a:ext cx="9144000" cy="4978136"/>
          </a:xfrm>
          <a:prstGeom prst="rect">
            <a:avLst/>
          </a:prstGeom>
        </p:spPr>
      </p:pic>
      <p:pic>
        <p:nvPicPr>
          <p:cNvPr id="3" name="~PP1328.WAV">
            <a:hlinkClick r:id="" action="ppaction://media"/>
          </p:cNvPr>
          <p:cNvPicPr>
            <a:picLocks noRot="1" noChangeAspect="1"/>
          </p:cNvPicPr>
          <p:nvPr>
            <a:wavAudioFile r:embed="rId1" name="~PP132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9932"/>
            <a:ext cx="9144000" cy="4978136"/>
          </a:xfrm>
          <a:prstGeom prst="rect">
            <a:avLst/>
          </a:prstGeom>
        </p:spPr>
      </p:pic>
      <p:pic>
        <p:nvPicPr>
          <p:cNvPr id="3" name="Image 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63868"/>
            <a:ext cx="9144000" cy="4930263"/>
          </a:xfrm>
          <a:prstGeom prst="rect">
            <a:avLst/>
          </a:prstGeom>
        </p:spPr>
      </p:pic>
      <p:pic>
        <p:nvPicPr>
          <p:cNvPr id="4" name="~PP560.WAV">
            <a:hlinkClick r:id="" action="ppaction://media"/>
          </p:cNvPr>
          <p:cNvPicPr>
            <a:picLocks noRot="1" noChangeAspect="1"/>
          </p:cNvPicPr>
          <p:nvPr>
            <a:wavAudioFile r:embed="rId1" name="~PP560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3839"/>
            <a:ext cx="9144000" cy="4930321"/>
          </a:xfrm>
          <a:prstGeom prst="rect">
            <a:avLst/>
          </a:prstGeom>
        </p:spPr>
      </p:pic>
      <p:pic>
        <p:nvPicPr>
          <p:cNvPr id="3" name="~PP1790.WAV">
            <a:hlinkClick r:id="" action="ppaction://media"/>
          </p:cNvPr>
          <p:cNvPicPr>
            <a:picLocks noRot="1" noChangeAspect="1"/>
          </p:cNvPicPr>
          <p:nvPr>
            <a:wavAudioFile r:embed="rId1" name="~PP179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4368"/>
            <a:ext cx="9144000" cy="4769263"/>
          </a:xfrm>
          <a:prstGeom prst="rect">
            <a:avLst/>
          </a:prstGeom>
        </p:spPr>
      </p:pic>
      <p:pic>
        <p:nvPicPr>
          <p:cNvPr id="3" name="~PP1999.WAV">
            <a:hlinkClick r:id="" action="ppaction://media"/>
          </p:cNvPr>
          <p:cNvPicPr>
            <a:picLocks noRot="1" noChangeAspect="1"/>
          </p:cNvPicPr>
          <p:nvPr>
            <a:wavAudioFile r:embed="rId1" name="~PP199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1918"/>
            <a:ext cx="9144000" cy="4694163"/>
          </a:xfrm>
          <a:prstGeom prst="rect">
            <a:avLst/>
          </a:prstGeom>
        </p:spPr>
      </p:pic>
      <p:pic>
        <p:nvPicPr>
          <p:cNvPr id="3" name="~PP1973.WAV">
            <a:hlinkClick r:id="" action="ppaction://media"/>
          </p:cNvPr>
          <p:cNvPicPr>
            <a:picLocks noRot="1" noChangeAspect="1"/>
          </p:cNvPicPr>
          <p:nvPr>
            <a:wavAudioFile r:embed="rId1" name="~PP1973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1662"/>
            <a:ext cx="9144000" cy="4894676"/>
          </a:xfrm>
          <a:prstGeom prst="rect">
            <a:avLst/>
          </a:prstGeom>
        </p:spPr>
      </p:pic>
      <p:pic>
        <p:nvPicPr>
          <p:cNvPr id="3" name="~PP2356.WAV">
            <a:hlinkClick r:id="" action="ppaction://media"/>
          </p:cNvPr>
          <p:cNvPicPr>
            <a:picLocks noRot="1" noChangeAspect="1"/>
          </p:cNvPicPr>
          <p:nvPr>
            <a:wavAudioFile r:embed="rId1" name="~PP235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86500"/>
            <a:ext cx="9144000" cy="5085000"/>
          </a:xfrm>
          <a:prstGeom prst="rect">
            <a:avLst/>
          </a:prstGeom>
        </p:spPr>
      </p:pic>
      <p:pic>
        <p:nvPicPr>
          <p:cNvPr id="4" name="~PP1756.WAV">
            <a:hlinkClick r:id="" action="ppaction://media"/>
          </p:cNvPr>
          <p:cNvPicPr>
            <a:picLocks noRot="1" noChangeAspect="1"/>
          </p:cNvPicPr>
          <p:nvPr>
            <a:wavAudioFile r:embed="rId1" name="~PP175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0</Words>
  <Application>Microsoft Office PowerPoint</Application>
  <PresentationFormat>Affichage à l'écran (4:3)</PresentationFormat>
  <Paragraphs>0</Paragraphs>
  <Slides>21</Slides>
  <Notes>0</Notes>
  <HiddenSlides>0</HiddenSlides>
  <MMClips>21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nat84uti@live.fr</dc:creator>
  <cp:lastModifiedBy>nat84uti@live.fr</cp:lastModifiedBy>
  <cp:revision>45</cp:revision>
  <dcterms:created xsi:type="dcterms:W3CDTF">2020-04-17T10:27:11Z</dcterms:created>
  <dcterms:modified xsi:type="dcterms:W3CDTF">2020-04-19T14:47:48Z</dcterms:modified>
</cp:coreProperties>
</file>