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C2BB4-4604-405F-9560-63F61595885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C80A05-6FDB-4FC5-8ECB-EBB236B535CA}">
      <dgm:prSet phldrT="[Texte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45F26F59-6EC7-493F-AE8F-C24CFC1AC2B2}" type="parTrans" cxnId="{9C60221A-CF65-415E-A7E1-9908DF02F2A3}">
      <dgm:prSet/>
      <dgm:spPr/>
      <dgm:t>
        <a:bodyPr/>
        <a:lstStyle/>
        <a:p>
          <a:endParaRPr lang="fr-FR"/>
        </a:p>
      </dgm:t>
    </dgm:pt>
    <dgm:pt modelId="{EE3EB7B8-8E1B-4EC5-AE56-9A3703CCD0E7}" type="sibTrans" cxnId="{9C60221A-CF65-415E-A7E1-9908DF02F2A3}">
      <dgm:prSet/>
      <dgm:spPr/>
      <dgm:t>
        <a:bodyPr/>
        <a:lstStyle/>
        <a:p>
          <a:endParaRPr lang="fr-FR"/>
        </a:p>
      </dgm:t>
    </dgm:pt>
    <dgm:pt modelId="{7A666CE0-4EE5-498D-B954-ECA37B275954}">
      <dgm:prSet phldrT="[Texte]" custT="1"/>
      <dgm:spPr/>
      <dgm:t>
        <a:bodyPr/>
        <a:lstStyle/>
        <a:p>
          <a:r>
            <a:rPr lang="fr-FR" sz="2000" b="1" dirty="0" smtClean="0">
              <a:latin typeface="Arial Narrow" panose="020B0606020202030204" pitchFamily="34" charset="0"/>
            </a:rPr>
            <a:t>L’attention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0D2EEC2E-B962-47A1-AF1B-FB9FF8B5C098}" type="parTrans" cxnId="{EC26CD31-5518-4C7B-861D-AFBBD47EEB2D}">
      <dgm:prSet/>
      <dgm:spPr/>
      <dgm:t>
        <a:bodyPr/>
        <a:lstStyle/>
        <a:p>
          <a:endParaRPr lang="fr-FR"/>
        </a:p>
      </dgm:t>
    </dgm:pt>
    <dgm:pt modelId="{22E0A4CC-6ED8-4AB8-B8D7-F9FA2DA991A2}" type="sibTrans" cxnId="{EC26CD31-5518-4C7B-861D-AFBBD47EEB2D}">
      <dgm:prSet/>
      <dgm:spPr/>
      <dgm:t>
        <a:bodyPr/>
        <a:lstStyle/>
        <a:p>
          <a:endParaRPr lang="fr-FR"/>
        </a:p>
      </dgm:t>
    </dgm:pt>
    <dgm:pt modelId="{2203A44F-2BA0-4BEF-949E-158099C554DA}">
      <dgm:prSet phldrT="[Texte]" custT="1"/>
      <dgm:spPr/>
      <dgm:t>
        <a:bodyPr/>
        <a:lstStyle/>
        <a:p>
          <a:r>
            <a:rPr lang="fr-FR" sz="2000" b="1" dirty="0" smtClean="0">
              <a:latin typeface="Arial Narrow" panose="020B0606020202030204" pitchFamily="34" charset="0"/>
            </a:rPr>
            <a:t>Le soin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7B599372-9001-40B0-9C2B-544B71903197}" type="parTrans" cxnId="{BEE5993C-FE87-48C9-816F-5032BD255A1D}">
      <dgm:prSet/>
      <dgm:spPr/>
      <dgm:t>
        <a:bodyPr/>
        <a:lstStyle/>
        <a:p>
          <a:endParaRPr lang="fr-FR"/>
        </a:p>
      </dgm:t>
    </dgm:pt>
    <dgm:pt modelId="{88ABE25E-CF2F-4BD0-B0A9-854BED93FA79}" type="sibTrans" cxnId="{BEE5993C-FE87-48C9-816F-5032BD255A1D}">
      <dgm:prSet/>
      <dgm:spPr/>
      <dgm:t>
        <a:bodyPr/>
        <a:lstStyle/>
        <a:p>
          <a:endParaRPr lang="fr-FR"/>
        </a:p>
      </dgm:t>
    </dgm:pt>
    <dgm:pt modelId="{07BECDB7-4C96-4429-97AF-2FF6C9E6E5C0}">
      <dgm:prSet phldrT="[Texte]" custT="1"/>
      <dgm:spPr/>
      <dgm:t>
        <a:bodyPr/>
        <a:lstStyle/>
        <a:p>
          <a:r>
            <a:rPr lang="fr-FR" sz="2000" b="1" dirty="0" smtClean="0">
              <a:latin typeface="Arial Narrow" panose="020B0606020202030204" pitchFamily="34" charset="0"/>
            </a:rPr>
            <a:t>La</a:t>
          </a:r>
          <a:r>
            <a:rPr lang="fr-FR" sz="1600" b="1" dirty="0" smtClean="0">
              <a:latin typeface="Arial Narrow" panose="020B0606020202030204" pitchFamily="34" charset="0"/>
            </a:rPr>
            <a:t> </a:t>
          </a:r>
          <a:r>
            <a:rPr lang="fr-FR" sz="2000" b="1" dirty="0" smtClean="0">
              <a:latin typeface="Arial Narrow" panose="020B0606020202030204" pitchFamily="34" charset="0"/>
            </a:rPr>
            <a:t>responsabilité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0F31FA32-9E5E-4E78-8573-48E90285DB73}" type="parTrans" cxnId="{602DEC99-A2D4-4799-89A5-4F6665753F0C}">
      <dgm:prSet/>
      <dgm:spPr/>
      <dgm:t>
        <a:bodyPr/>
        <a:lstStyle/>
        <a:p>
          <a:endParaRPr lang="fr-FR"/>
        </a:p>
      </dgm:t>
    </dgm:pt>
    <dgm:pt modelId="{721BD271-6128-4220-BCC9-10C3C208D867}" type="sibTrans" cxnId="{602DEC99-A2D4-4799-89A5-4F6665753F0C}">
      <dgm:prSet/>
      <dgm:spPr/>
      <dgm:t>
        <a:bodyPr/>
        <a:lstStyle/>
        <a:p>
          <a:endParaRPr lang="fr-FR"/>
        </a:p>
      </dgm:t>
    </dgm:pt>
    <dgm:pt modelId="{6C373F80-2BE3-41C9-83C2-C343A4037410}">
      <dgm:prSet phldrT="[Texte]" custT="1"/>
      <dgm:spPr/>
      <dgm:t>
        <a:bodyPr/>
        <a:lstStyle/>
        <a:p>
          <a:r>
            <a:rPr lang="fr-FR" sz="2000" b="1" dirty="0" smtClean="0">
              <a:latin typeface="Arial Narrow" panose="020B0606020202030204" pitchFamily="34" charset="0"/>
            </a:rPr>
            <a:t>La sollicitude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5AD5D617-3EDB-4B5A-94D2-B57D0F96A2C1}" type="parTrans" cxnId="{4A1B10E0-97CD-4419-93B1-E545768B8FB7}">
      <dgm:prSet/>
      <dgm:spPr/>
      <dgm:t>
        <a:bodyPr/>
        <a:lstStyle/>
        <a:p>
          <a:endParaRPr lang="fr-FR"/>
        </a:p>
      </dgm:t>
    </dgm:pt>
    <dgm:pt modelId="{912CD806-3F94-4465-A1B3-99CADDEDECA8}" type="sibTrans" cxnId="{4A1B10E0-97CD-4419-93B1-E545768B8FB7}">
      <dgm:prSet/>
      <dgm:spPr/>
      <dgm:t>
        <a:bodyPr/>
        <a:lstStyle/>
        <a:p>
          <a:endParaRPr lang="fr-FR"/>
        </a:p>
      </dgm:t>
    </dgm:pt>
    <dgm:pt modelId="{58EF325D-833B-47B2-9E38-39858541ABFA}">
      <dgm:prSet custT="1"/>
      <dgm:spPr/>
      <dgm:t>
        <a:bodyPr/>
        <a:lstStyle/>
        <a:p>
          <a:r>
            <a:rPr lang="fr-FR" sz="2000" b="1" dirty="0" smtClean="0">
              <a:latin typeface="Arial Narrow" panose="020B0606020202030204" pitchFamily="34" charset="0"/>
            </a:rPr>
            <a:t>La prévenance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83B3CB4C-3CAA-4704-B9BF-4153D18E8B90}" type="parTrans" cxnId="{39C49A5E-D79E-4B6A-903A-2B98105FC2E5}">
      <dgm:prSet/>
      <dgm:spPr/>
      <dgm:t>
        <a:bodyPr/>
        <a:lstStyle/>
        <a:p>
          <a:endParaRPr lang="fr-FR"/>
        </a:p>
      </dgm:t>
    </dgm:pt>
    <dgm:pt modelId="{22C4AD1C-4261-4A5D-8D78-148D6F8D349A}" type="sibTrans" cxnId="{39C49A5E-D79E-4B6A-903A-2B98105FC2E5}">
      <dgm:prSet/>
      <dgm:spPr/>
      <dgm:t>
        <a:bodyPr/>
        <a:lstStyle/>
        <a:p>
          <a:endParaRPr lang="fr-FR"/>
        </a:p>
      </dgm:t>
    </dgm:pt>
    <dgm:pt modelId="{0C730BD1-2E7A-41C2-9ED5-C7EA06092918}">
      <dgm:prSet custT="1"/>
      <dgm:spPr/>
      <dgm:t>
        <a:bodyPr/>
        <a:lstStyle/>
        <a:p>
          <a:r>
            <a:rPr lang="fr-FR" sz="2000" b="1" dirty="0" smtClean="0">
              <a:latin typeface="Arial Narrow" panose="020B0606020202030204" pitchFamily="34" charset="0"/>
            </a:rPr>
            <a:t>L’entraide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AE45F74E-A679-4B18-80A1-CF4C269E10C8}" type="parTrans" cxnId="{F37DCD9B-4520-4BCA-9965-773BFC48EF22}">
      <dgm:prSet/>
      <dgm:spPr/>
      <dgm:t>
        <a:bodyPr/>
        <a:lstStyle/>
        <a:p>
          <a:endParaRPr lang="fr-FR"/>
        </a:p>
      </dgm:t>
    </dgm:pt>
    <dgm:pt modelId="{4FEEF547-1FFA-4964-B696-EBD868573AD2}" type="sibTrans" cxnId="{F37DCD9B-4520-4BCA-9965-773BFC48EF22}">
      <dgm:prSet/>
      <dgm:spPr/>
      <dgm:t>
        <a:bodyPr/>
        <a:lstStyle/>
        <a:p>
          <a:endParaRPr lang="fr-FR"/>
        </a:p>
      </dgm:t>
    </dgm:pt>
    <dgm:pt modelId="{8AFB9AF5-749C-4180-BE29-30A1BBF21885}" type="pres">
      <dgm:prSet presAssocID="{8BEC2BB4-4604-405F-9560-63F6159588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E83C93-A48E-4F1B-BDCD-CC691674DBA4}" type="pres">
      <dgm:prSet presAssocID="{9BC80A05-6FDB-4FC5-8ECB-EBB236B535CA}" presName="centerShape" presStyleLbl="node0" presStyleIdx="0" presStyleCnt="1"/>
      <dgm:spPr/>
      <dgm:t>
        <a:bodyPr/>
        <a:lstStyle/>
        <a:p>
          <a:endParaRPr lang="fr-FR"/>
        </a:p>
      </dgm:t>
    </dgm:pt>
    <dgm:pt modelId="{84C4D00B-8344-46AB-A8CB-1B9FDC2E7BC3}" type="pres">
      <dgm:prSet presAssocID="{0D2EEC2E-B962-47A1-AF1B-FB9FF8B5C098}" presName="parTrans" presStyleLbl="sibTrans2D1" presStyleIdx="0" presStyleCnt="6"/>
      <dgm:spPr/>
      <dgm:t>
        <a:bodyPr/>
        <a:lstStyle/>
        <a:p>
          <a:endParaRPr lang="fr-FR"/>
        </a:p>
      </dgm:t>
    </dgm:pt>
    <dgm:pt modelId="{A3331CC0-76E8-4F23-8427-6BDB7B765A9A}" type="pres">
      <dgm:prSet presAssocID="{0D2EEC2E-B962-47A1-AF1B-FB9FF8B5C098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EB1B19DE-6AFE-4314-BBF4-146D65F37EF6}" type="pres">
      <dgm:prSet presAssocID="{7A666CE0-4EE5-498D-B954-ECA37B275954}" presName="node" presStyleLbl="node1" presStyleIdx="0" presStyleCnt="6" custScaleX="1534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A177D5-FC6F-45D9-8B69-A57F47C11EC2}" type="pres">
      <dgm:prSet presAssocID="{7B599372-9001-40B0-9C2B-544B71903197}" presName="parTrans" presStyleLbl="sibTrans2D1" presStyleIdx="1" presStyleCnt="6"/>
      <dgm:spPr/>
      <dgm:t>
        <a:bodyPr/>
        <a:lstStyle/>
        <a:p>
          <a:endParaRPr lang="fr-FR"/>
        </a:p>
      </dgm:t>
    </dgm:pt>
    <dgm:pt modelId="{07AC4566-A675-4277-A38C-930E6051037E}" type="pres">
      <dgm:prSet presAssocID="{7B599372-9001-40B0-9C2B-544B71903197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E2552AD6-EC64-49BF-8B04-8D694C5BF526}" type="pres">
      <dgm:prSet presAssocID="{2203A44F-2BA0-4BEF-949E-158099C554DA}" presName="node" presStyleLbl="node1" presStyleIdx="1" presStyleCnt="6" custScaleX="150180" custRadScaleRad="107845" custRadScaleInc="127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99539-38E5-4A98-9550-4745ECA33690}" type="pres">
      <dgm:prSet presAssocID="{0F31FA32-9E5E-4E78-8573-48E90285DB73}" presName="parTrans" presStyleLbl="sibTrans2D1" presStyleIdx="2" presStyleCnt="6"/>
      <dgm:spPr/>
      <dgm:t>
        <a:bodyPr/>
        <a:lstStyle/>
        <a:p>
          <a:endParaRPr lang="fr-FR"/>
        </a:p>
      </dgm:t>
    </dgm:pt>
    <dgm:pt modelId="{797982FA-0652-4D00-BC48-D8CC940F4C69}" type="pres">
      <dgm:prSet presAssocID="{0F31FA32-9E5E-4E78-8573-48E90285DB73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67EDF661-E240-4093-A713-FA4A9067D4F6}" type="pres">
      <dgm:prSet presAssocID="{07BECDB7-4C96-4429-97AF-2FF6C9E6E5C0}" presName="node" presStyleLbl="node1" presStyleIdx="2" presStyleCnt="6" custScaleX="178668" custRadScaleRad="111931" custRadScaleInc="-30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A9999F-A3BB-46F3-B6A8-A40949134DF1}" type="pres">
      <dgm:prSet presAssocID="{5AD5D617-3EDB-4B5A-94D2-B57D0F96A2C1}" presName="parTrans" presStyleLbl="sibTrans2D1" presStyleIdx="3" presStyleCnt="6"/>
      <dgm:spPr/>
      <dgm:t>
        <a:bodyPr/>
        <a:lstStyle/>
        <a:p>
          <a:endParaRPr lang="fr-FR"/>
        </a:p>
      </dgm:t>
    </dgm:pt>
    <dgm:pt modelId="{348FC5E6-A1E0-4268-AAA6-B4B5A59AC402}" type="pres">
      <dgm:prSet presAssocID="{5AD5D617-3EDB-4B5A-94D2-B57D0F96A2C1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C1535B21-A2C3-4492-AF36-B8DE5E1163B2}" type="pres">
      <dgm:prSet presAssocID="{6C373F80-2BE3-41C9-83C2-C343A4037410}" presName="node" presStyleLbl="node1" presStyleIdx="3" presStyleCnt="6" custScaleX="144279" custRadScaleRad="106854" custRadScaleInc="3890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3C46D5-5A5C-4B22-95A9-FF07EADA627D}" type="pres">
      <dgm:prSet presAssocID="{AE45F74E-A679-4B18-80A1-CF4C269E10C8}" presName="parTrans" presStyleLbl="sibTrans2D1" presStyleIdx="4" presStyleCnt="6"/>
      <dgm:spPr/>
      <dgm:t>
        <a:bodyPr/>
        <a:lstStyle/>
        <a:p>
          <a:endParaRPr lang="fr-FR"/>
        </a:p>
      </dgm:t>
    </dgm:pt>
    <dgm:pt modelId="{D14D83C7-4852-4C53-B920-140FC108B7B0}" type="pres">
      <dgm:prSet presAssocID="{AE45F74E-A679-4B18-80A1-CF4C269E10C8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6F377176-8B40-482A-BE00-8CD0D4752E4D}" type="pres">
      <dgm:prSet presAssocID="{0C730BD1-2E7A-41C2-9ED5-C7EA06092918}" presName="node" presStyleLbl="node1" presStyleIdx="4" presStyleCnt="6" custScaleX="159293" custRadScaleRad="90824" custRadScaleInc="-2023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6088E3-FF01-4188-B13B-0EC815349020}" type="pres">
      <dgm:prSet presAssocID="{83B3CB4C-3CAA-4704-B9BF-4153D18E8B90}" presName="parTrans" presStyleLbl="sibTrans2D1" presStyleIdx="5" presStyleCnt="6"/>
      <dgm:spPr/>
      <dgm:t>
        <a:bodyPr/>
        <a:lstStyle/>
        <a:p>
          <a:endParaRPr lang="fr-FR"/>
        </a:p>
      </dgm:t>
    </dgm:pt>
    <dgm:pt modelId="{4D389211-DB16-4EF2-A7C3-B41D56874ECB}" type="pres">
      <dgm:prSet presAssocID="{83B3CB4C-3CAA-4704-B9BF-4153D18E8B90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95C68180-B792-4266-A5AB-8D23E619FDD3}" type="pres">
      <dgm:prSet presAssocID="{58EF325D-833B-47B2-9E38-39858541ABFA}" presName="node" presStyleLbl="node1" presStyleIdx="5" presStyleCnt="6" custScaleX="170721" custScaleY="94028" custRadScaleRad="108766" custRadScaleInc="-1675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7DCD9B-4520-4BCA-9965-773BFC48EF22}" srcId="{9BC80A05-6FDB-4FC5-8ECB-EBB236B535CA}" destId="{0C730BD1-2E7A-41C2-9ED5-C7EA06092918}" srcOrd="4" destOrd="0" parTransId="{AE45F74E-A679-4B18-80A1-CF4C269E10C8}" sibTransId="{4FEEF547-1FFA-4964-B696-EBD868573AD2}"/>
    <dgm:cxn modelId="{11A08733-A277-4C9A-9708-5EEBC12136E5}" type="presOf" srcId="{0D2EEC2E-B962-47A1-AF1B-FB9FF8B5C098}" destId="{A3331CC0-76E8-4F23-8427-6BDB7B765A9A}" srcOrd="1" destOrd="0" presId="urn:microsoft.com/office/officeart/2005/8/layout/radial5"/>
    <dgm:cxn modelId="{301D0CB1-ACA2-4182-AFE1-EE9F053664F9}" type="presOf" srcId="{AE45F74E-A679-4B18-80A1-CF4C269E10C8}" destId="{D14D83C7-4852-4C53-B920-140FC108B7B0}" srcOrd="1" destOrd="0" presId="urn:microsoft.com/office/officeart/2005/8/layout/radial5"/>
    <dgm:cxn modelId="{EC26CD31-5518-4C7B-861D-AFBBD47EEB2D}" srcId="{9BC80A05-6FDB-4FC5-8ECB-EBB236B535CA}" destId="{7A666CE0-4EE5-498D-B954-ECA37B275954}" srcOrd="0" destOrd="0" parTransId="{0D2EEC2E-B962-47A1-AF1B-FB9FF8B5C098}" sibTransId="{22E0A4CC-6ED8-4AB8-B8D7-F9FA2DA991A2}"/>
    <dgm:cxn modelId="{F677E101-F7DE-4F72-B5F6-B8FAA23029F5}" type="presOf" srcId="{07BECDB7-4C96-4429-97AF-2FF6C9E6E5C0}" destId="{67EDF661-E240-4093-A713-FA4A9067D4F6}" srcOrd="0" destOrd="0" presId="urn:microsoft.com/office/officeart/2005/8/layout/radial5"/>
    <dgm:cxn modelId="{41CA597E-91A3-4D54-B580-26F11B59550A}" type="presOf" srcId="{83B3CB4C-3CAA-4704-B9BF-4153D18E8B90}" destId="{4D389211-DB16-4EF2-A7C3-B41D56874ECB}" srcOrd="1" destOrd="0" presId="urn:microsoft.com/office/officeart/2005/8/layout/radial5"/>
    <dgm:cxn modelId="{DE32FE92-9A14-411E-97A8-68DB574CD005}" type="presOf" srcId="{2203A44F-2BA0-4BEF-949E-158099C554DA}" destId="{E2552AD6-EC64-49BF-8B04-8D694C5BF526}" srcOrd="0" destOrd="0" presId="urn:microsoft.com/office/officeart/2005/8/layout/radial5"/>
    <dgm:cxn modelId="{BEE5993C-FE87-48C9-816F-5032BD255A1D}" srcId="{9BC80A05-6FDB-4FC5-8ECB-EBB236B535CA}" destId="{2203A44F-2BA0-4BEF-949E-158099C554DA}" srcOrd="1" destOrd="0" parTransId="{7B599372-9001-40B0-9C2B-544B71903197}" sibTransId="{88ABE25E-CF2F-4BD0-B0A9-854BED93FA79}"/>
    <dgm:cxn modelId="{602DEC99-A2D4-4799-89A5-4F6665753F0C}" srcId="{9BC80A05-6FDB-4FC5-8ECB-EBB236B535CA}" destId="{07BECDB7-4C96-4429-97AF-2FF6C9E6E5C0}" srcOrd="2" destOrd="0" parTransId="{0F31FA32-9E5E-4E78-8573-48E90285DB73}" sibTransId="{721BD271-6128-4220-BCC9-10C3C208D867}"/>
    <dgm:cxn modelId="{51429F0B-F3C2-4161-9F09-C2057FE66B1C}" type="presOf" srcId="{7B599372-9001-40B0-9C2B-544B71903197}" destId="{9EA177D5-FC6F-45D9-8B69-A57F47C11EC2}" srcOrd="0" destOrd="0" presId="urn:microsoft.com/office/officeart/2005/8/layout/radial5"/>
    <dgm:cxn modelId="{4A1B10E0-97CD-4419-93B1-E545768B8FB7}" srcId="{9BC80A05-6FDB-4FC5-8ECB-EBB236B535CA}" destId="{6C373F80-2BE3-41C9-83C2-C343A4037410}" srcOrd="3" destOrd="0" parTransId="{5AD5D617-3EDB-4B5A-94D2-B57D0F96A2C1}" sibTransId="{912CD806-3F94-4465-A1B3-99CADDEDECA8}"/>
    <dgm:cxn modelId="{39C49A5E-D79E-4B6A-903A-2B98105FC2E5}" srcId="{9BC80A05-6FDB-4FC5-8ECB-EBB236B535CA}" destId="{58EF325D-833B-47B2-9E38-39858541ABFA}" srcOrd="5" destOrd="0" parTransId="{83B3CB4C-3CAA-4704-B9BF-4153D18E8B90}" sibTransId="{22C4AD1C-4261-4A5D-8D78-148D6F8D349A}"/>
    <dgm:cxn modelId="{9C60221A-CF65-415E-A7E1-9908DF02F2A3}" srcId="{8BEC2BB4-4604-405F-9560-63F615958859}" destId="{9BC80A05-6FDB-4FC5-8ECB-EBB236B535CA}" srcOrd="0" destOrd="0" parTransId="{45F26F59-6EC7-493F-AE8F-C24CFC1AC2B2}" sibTransId="{EE3EB7B8-8E1B-4EC5-AE56-9A3703CCD0E7}"/>
    <dgm:cxn modelId="{6FCA9D55-7B3F-4CB4-BC69-9B5CDC12E467}" type="presOf" srcId="{9BC80A05-6FDB-4FC5-8ECB-EBB236B535CA}" destId="{00E83C93-A48E-4F1B-BDCD-CC691674DBA4}" srcOrd="0" destOrd="0" presId="urn:microsoft.com/office/officeart/2005/8/layout/radial5"/>
    <dgm:cxn modelId="{C4E8ED4B-8BB0-4410-9006-9A7E8CA00DCA}" type="presOf" srcId="{5AD5D617-3EDB-4B5A-94D2-B57D0F96A2C1}" destId="{7EA9999F-A3BB-46F3-B6A8-A40949134DF1}" srcOrd="0" destOrd="0" presId="urn:microsoft.com/office/officeart/2005/8/layout/radial5"/>
    <dgm:cxn modelId="{9E15FA0B-9AD2-4793-A6B4-4E28004C6FB2}" type="presOf" srcId="{7A666CE0-4EE5-498D-B954-ECA37B275954}" destId="{EB1B19DE-6AFE-4314-BBF4-146D65F37EF6}" srcOrd="0" destOrd="0" presId="urn:microsoft.com/office/officeart/2005/8/layout/radial5"/>
    <dgm:cxn modelId="{B23A108C-13B7-4924-9FAE-77C9293216DB}" type="presOf" srcId="{0D2EEC2E-B962-47A1-AF1B-FB9FF8B5C098}" destId="{84C4D00B-8344-46AB-A8CB-1B9FDC2E7BC3}" srcOrd="0" destOrd="0" presId="urn:microsoft.com/office/officeart/2005/8/layout/radial5"/>
    <dgm:cxn modelId="{EA664440-AA0D-4991-874A-0ECF0EB20323}" type="presOf" srcId="{6C373F80-2BE3-41C9-83C2-C343A4037410}" destId="{C1535B21-A2C3-4492-AF36-B8DE5E1163B2}" srcOrd="0" destOrd="0" presId="urn:microsoft.com/office/officeart/2005/8/layout/radial5"/>
    <dgm:cxn modelId="{7365126E-E78A-4B0A-8B29-E32444F16C0D}" type="presOf" srcId="{83B3CB4C-3CAA-4704-B9BF-4153D18E8B90}" destId="{BA6088E3-FF01-4188-B13B-0EC815349020}" srcOrd="0" destOrd="0" presId="urn:microsoft.com/office/officeart/2005/8/layout/radial5"/>
    <dgm:cxn modelId="{87B89C09-6782-402A-8556-E61AD6142AC0}" type="presOf" srcId="{0F31FA32-9E5E-4E78-8573-48E90285DB73}" destId="{5AD99539-38E5-4A98-9550-4745ECA33690}" srcOrd="0" destOrd="0" presId="urn:microsoft.com/office/officeart/2005/8/layout/radial5"/>
    <dgm:cxn modelId="{2499BE7C-99B9-4757-96DB-DCBF15CAAA4A}" type="presOf" srcId="{5AD5D617-3EDB-4B5A-94D2-B57D0F96A2C1}" destId="{348FC5E6-A1E0-4268-AAA6-B4B5A59AC402}" srcOrd="1" destOrd="0" presId="urn:microsoft.com/office/officeart/2005/8/layout/radial5"/>
    <dgm:cxn modelId="{B9F57AEE-6186-4517-A019-BB8E86DAFD1E}" type="presOf" srcId="{7B599372-9001-40B0-9C2B-544B71903197}" destId="{07AC4566-A675-4277-A38C-930E6051037E}" srcOrd="1" destOrd="0" presId="urn:microsoft.com/office/officeart/2005/8/layout/radial5"/>
    <dgm:cxn modelId="{B0953100-F7BF-4F8E-8A96-58062A744033}" type="presOf" srcId="{8BEC2BB4-4604-405F-9560-63F615958859}" destId="{8AFB9AF5-749C-4180-BE29-30A1BBF21885}" srcOrd="0" destOrd="0" presId="urn:microsoft.com/office/officeart/2005/8/layout/radial5"/>
    <dgm:cxn modelId="{615CF060-58B1-45B2-9C5B-A212CF7BA4A3}" type="presOf" srcId="{0C730BD1-2E7A-41C2-9ED5-C7EA06092918}" destId="{6F377176-8B40-482A-BE00-8CD0D4752E4D}" srcOrd="0" destOrd="0" presId="urn:microsoft.com/office/officeart/2005/8/layout/radial5"/>
    <dgm:cxn modelId="{25C63AE2-820A-4A27-BF34-41C59F4B1D5D}" type="presOf" srcId="{AE45F74E-A679-4B18-80A1-CF4C269E10C8}" destId="{373C46D5-5A5C-4B22-95A9-FF07EADA627D}" srcOrd="0" destOrd="0" presId="urn:microsoft.com/office/officeart/2005/8/layout/radial5"/>
    <dgm:cxn modelId="{19417041-DC2F-4231-BC00-A44A769D4F8A}" type="presOf" srcId="{58EF325D-833B-47B2-9E38-39858541ABFA}" destId="{95C68180-B792-4266-A5AB-8D23E619FDD3}" srcOrd="0" destOrd="0" presId="urn:microsoft.com/office/officeart/2005/8/layout/radial5"/>
    <dgm:cxn modelId="{98323DC2-0DFE-42BB-A2BE-432B018BD2EC}" type="presOf" srcId="{0F31FA32-9E5E-4E78-8573-48E90285DB73}" destId="{797982FA-0652-4D00-BC48-D8CC940F4C69}" srcOrd="1" destOrd="0" presId="urn:microsoft.com/office/officeart/2005/8/layout/radial5"/>
    <dgm:cxn modelId="{0A776D1E-0EB8-4AE3-9078-5F669D3CDAE9}" type="presParOf" srcId="{8AFB9AF5-749C-4180-BE29-30A1BBF21885}" destId="{00E83C93-A48E-4F1B-BDCD-CC691674DBA4}" srcOrd="0" destOrd="0" presId="urn:microsoft.com/office/officeart/2005/8/layout/radial5"/>
    <dgm:cxn modelId="{019AD65F-5003-4A07-AADC-8F9B9AC2607C}" type="presParOf" srcId="{8AFB9AF5-749C-4180-BE29-30A1BBF21885}" destId="{84C4D00B-8344-46AB-A8CB-1B9FDC2E7BC3}" srcOrd="1" destOrd="0" presId="urn:microsoft.com/office/officeart/2005/8/layout/radial5"/>
    <dgm:cxn modelId="{12B3BDF2-5811-40A1-9606-76370DFF4C67}" type="presParOf" srcId="{84C4D00B-8344-46AB-A8CB-1B9FDC2E7BC3}" destId="{A3331CC0-76E8-4F23-8427-6BDB7B765A9A}" srcOrd="0" destOrd="0" presId="urn:microsoft.com/office/officeart/2005/8/layout/radial5"/>
    <dgm:cxn modelId="{F7CDBF3D-72B6-4DE0-AA9C-23ED039D8F64}" type="presParOf" srcId="{8AFB9AF5-749C-4180-BE29-30A1BBF21885}" destId="{EB1B19DE-6AFE-4314-BBF4-146D65F37EF6}" srcOrd="2" destOrd="0" presId="urn:microsoft.com/office/officeart/2005/8/layout/radial5"/>
    <dgm:cxn modelId="{E545BE4B-53BD-4110-99F1-22EAFB38C4A7}" type="presParOf" srcId="{8AFB9AF5-749C-4180-BE29-30A1BBF21885}" destId="{9EA177D5-FC6F-45D9-8B69-A57F47C11EC2}" srcOrd="3" destOrd="0" presId="urn:microsoft.com/office/officeart/2005/8/layout/radial5"/>
    <dgm:cxn modelId="{D5F23F47-494F-4DD1-8BE5-D1D0ACE36280}" type="presParOf" srcId="{9EA177D5-FC6F-45D9-8B69-A57F47C11EC2}" destId="{07AC4566-A675-4277-A38C-930E6051037E}" srcOrd="0" destOrd="0" presId="urn:microsoft.com/office/officeart/2005/8/layout/radial5"/>
    <dgm:cxn modelId="{A8B4AAFD-B005-4F74-A600-47B2EE1341E4}" type="presParOf" srcId="{8AFB9AF5-749C-4180-BE29-30A1BBF21885}" destId="{E2552AD6-EC64-49BF-8B04-8D694C5BF526}" srcOrd="4" destOrd="0" presId="urn:microsoft.com/office/officeart/2005/8/layout/radial5"/>
    <dgm:cxn modelId="{3119C7ED-F248-45C3-B2E5-0EB018E9402D}" type="presParOf" srcId="{8AFB9AF5-749C-4180-BE29-30A1BBF21885}" destId="{5AD99539-38E5-4A98-9550-4745ECA33690}" srcOrd="5" destOrd="0" presId="urn:microsoft.com/office/officeart/2005/8/layout/radial5"/>
    <dgm:cxn modelId="{D1C67386-1DE9-415F-96D7-972A4FE2E9E0}" type="presParOf" srcId="{5AD99539-38E5-4A98-9550-4745ECA33690}" destId="{797982FA-0652-4D00-BC48-D8CC940F4C69}" srcOrd="0" destOrd="0" presId="urn:microsoft.com/office/officeart/2005/8/layout/radial5"/>
    <dgm:cxn modelId="{57E8974C-3CFC-453C-A71B-A41A7C7B7342}" type="presParOf" srcId="{8AFB9AF5-749C-4180-BE29-30A1BBF21885}" destId="{67EDF661-E240-4093-A713-FA4A9067D4F6}" srcOrd="6" destOrd="0" presId="urn:microsoft.com/office/officeart/2005/8/layout/radial5"/>
    <dgm:cxn modelId="{9AE24AEA-0783-435C-96CB-47380377C59C}" type="presParOf" srcId="{8AFB9AF5-749C-4180-BE29-30A1BBF21885}" destId="{7EA9999F-A3BB-46F3-B6A8-A40949134DF1}" srcOrd="7" destOrd="0" presId="urn:microsoft.com/office/officeart/2005/8/layout/radial5"/>
    <dgm:cxn modelId="{55D0368E-55DC-4258-8240-5D9FDAD7E483}" type="presParOf" srcId="{7EA9999F-A3BB-46F3-B6A8-A40949134DF1}" destId="{348FC5E6-A1E0-4268-AAA6-B4B5A59AC402}" srcOrd="0" destOrd="0" presId="urn:microsoft.com/office/officeart/2005/8/layout/radial5"/>
    <dgm:cxn modelId="{625E8440-75F8-4A9D-BDF7-9A6F8CF644BB}" type="presParOf" srcId="{8AFB9AF5-749C-4180-BE29-30A1BBF21885}" destId="{C1535B21-A2C3-4492-AF36-B8DE5E1163B2}" srcOrd="8" destOrd="0" presId="urn:microsoft.com/office/officeart/2005/8/layout/radial5"/>
    <dgm:cxn modelId="{8782A75A-04C7-4D80-87FC-EC2BEEA74C9F}" type="presParOf" srcId="{8AFB9AF5-749C-4180-BE29-30A1BBF21885}" destId="{373C46D5-5A5C-4B22-95A9-FF07EADA627D}" srcOrd="9" destOrd="0" presId="urn:microsoft.com/office/officeart/2005/8/layout/radial5"/>
    <dgm:cxn modelId="{1CDA6CAA-5A41-45AC-AE6E-BCA4137AC7B2}" type="presParOf" srcId="{373C46D5-5A5C-4B22-95A9-FF07EADA627D}" destId="{D14D83C7-4852-4C53-B920-140FC108B7B0}" srcOrd="0" destOrd="0" presId="urn:microsoft.com/office/officeart/2005/8/layout/radial5"/>
    <dgm:cxn modelId="{3E8D1E24-40B3-482B-BE5E-25A5F53D8D7F}" type="presParOf" srcId="{8AFB9AF5-749C-4180-BE29-30A1BBF21885}" destId="{6F377176-8B40-482A-BE00-8CD0D4752E4D}" srcOrd="10" destOrd="0" presId="urn:microsoft.com/office/officeart/2005/8/layout/radial5"/>
    <dgm:cxn modelId="{DE31A364-ED6C-404B-8CE8-30B61130C15E}" type="presParOf" srcId="{8AFB9AF5-749C-4180-BE29-30A1BBF21885}" destId="{BA6088E3-FF01-4188-B13B-0EC815349020}" srcOrd="11" destOrd="0" presId="urn:microsoft.com/office/officeart/2005/8/layout/radial5"/>
    <dgm:cxn modelId="{4344DEAF-01CF-4359-AD86-48D23C0B6871}" type="presParOf" srcId="{BA6088E3-FF01-4188-B13B-0EC815349020}" destId="{4D389211-DB16-4EF2-A7C3-B41D56874ECB}" srcOrd="0" destOrd="0" presId="urn:microsoft.com/office/officeart/2005/8/layout/radial5"/>
    <dgm:cxn modelId="{C264EBB3-8795-44E6-9783-8324AD2159E0}" type="presParOf" srcId="{8AFB9AF5-749C-4180-BE29-30A1BBF21885}" destId="{95C68180-B792-4266-A5AB-8D23E619FDD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C8F26-71B5-4368-828A-77D9ADEE85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9328F9-A324-4112-89A6-EF7F6242AC5A}">
      <dgm:prSet phldrT="[Texte]"/>
      <dgm:spPr/>
      <dgm:t>
        <a:bodyPr/>
        <a:lstStyle/>
        <a:p>
          <a:r>
            <a:rPr lang="fr-FR" b="1" dirty="0" smtClean="0"/>
            <a:t>ce qui s’éduque du Care </a:t>
          </a:r>
          <a:endParaRPr lang="fr-FR" dirty="0"/>
        </a:p>
      </dgm:t>
    </dgm:pt>
    <dgm:pt modelId="{6C94FF4B-727F-4254-A6D0-3F82EB5D78CE}" type="parTrans" cxnId="{713F8242-72A8-47D3-8F28-7F84D68B5C48}">
      <dgm:prSet/>
      <dgm:spPr/>
      <dgm:t>
        <a:bodyPr/>
        <a:lstStyle/>
        <a:p>
          <a:endParaRPr lang="fr-FR"/>
        </a:p>
      </dgm:t>
    </dgm:pt>
    <dgm:pt modelId="{D7236406-091F-4242-AC58-54CB88E6413F}" type="sibTrans" cxnId="{713F8242-72A8-47D3-8F28-7F84D68B5C48}">
      <dgm:prSet/>
      <dgm:spPr/>
      <dgm:t>
        <a:bodyPr/>
        <a:lstStyle/>
        <a:p>
          <a:endParaRPr lang="fr-FR"/>
        </a:p>
      </dgm:t>
    </dgm:pt>
    <dgm:pt modelId="{0F81935E-31B3-4C65-ADB6-635DB8839E1D}">
      <dgm:prSet phldrT="[Texte]" custT="1"/>
      <dgm:spPr/>
      <dgm:t>
        <a:bodyPr/>
        <a:lstStyle/>
        <a:p>
          <a:r>
            <a:rPr lang="fr-FR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L’attention</a:t>
          </a:r>
          <a:endParaRPr lang="fr-F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012ECF-2E97-44DA-846E-005630B7FDFD}" type="parTrans" cxnId="{564A9FF7-81F9-41CD-B903-D52E7F76A799}">
      <dgm:prSet/>
      <dgm:spPr/>
      <dgm:t>
        <a:bodyPr/>
        <a:lstStyle/>
        <a:p>
          <a:endParaRPr lang="fr-FR"/>
        </a:p>
      </dgm:t>
    </dgm:pt>
    <dgm:pt modelId="{27FFEEFC-EF47-47E9-8B54-38F5C1BFCCF9}" type="sibTrans" cxnId="{564A9FF7-81F9-41CD-B903-D52E7F76A799}">
      <dgm:prSet/>
      <dgm:spPr/>
      <dgm:t>
        <a:bodyPr/>
        <a:lstStyle/>
        <a:p>
          <a:endParaRPr lang="fr-FR"/>
        </a:p>
      </dgm:t>
    </dgm:pt>
    <dgm:pt modelId="{F649FC89-FDD5-4B36-87ED-7F55BFE9C394}">
      <dgm:prSet phldrT="[Texte]" custT="1"/>
      <dgm:spPr/>
      <dgm:t>
        <a:bodyPr/>
        <a:lstStyle/>
        <a:p>
          <a:r>
            <a:rPr lang="fr-FR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La responsabilité</a:t>
          </a:r>
          <a:r>
            <a:rPr lang="fr-FR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fr-F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17AAC8-1E79-4D74-B3F0-4C72A9997FF3}" type="parTrans" cxnId="{EA2BD3D3-09E8-4344-B5EF-B9C4167E5499}">
      <dgm:prSet/>
      <dgm:spPr/>
      <dgm:t>
        <a:bodyPr/>
        <a:lstStyle/>
        <a:p>
          <a:endParaRPr lang="fr-FR"/>
        </a:p>
      </dgm:t>
    </dgm:pt>
    <dgm:pt modelId="{80F20857-AFF3-4882-8EA7-AD91B3958193}" type="sibTrans" cxnId="{EA2BD3D3-09E8-4344-B5EF-B9C4167E5499}">
      <dgm:prSet/>
      <dgm:spPr/>
      <dgm:t>
        <a:bodyPr/>
        <a:lstStyle/>
        <a:p>
          <a:endParaRPr lang="fr-FR"/>
        </a:p>
      </dgm:t>
    </dgm:pt>
    <dgm:pt modelId="{D447B76B-D192-487E-BC1D-CDD4B34B5C59}">
      <dgm:prSet phldrT="[Texte]" custT="1"/>
      <dgm:spPr/>
      <dgm:t>
        <a:bodyPr/>
        <a:lstStyle/>
        <a:p>
          <a:r>
            <a:rPr lang="fr-FR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La compétence</a:t>
          </a:r>
          <a:r>
            <a:rPr lang="fr-FR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fr-F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914404-484A-446D-9220-35595ECE397D}" type="parTrans" cxnId="{C075982C-2624-4B39-977E-A38A067425DC}">
      <dgm:prSet/>
      <dgm:spPr/>
      <dgm:t>
        <a:bodyPr/>
        <a:lstStyle/>
        <a:p>
          <a:endParaRPr lang="fr-FR"/>
        </a:p>
      </dgm:t>
    </dgm:pt>
    <dgm:pt modelId="{E20B3451-0754-4C07-8E9B-9C5F079F5CCA}" type="sibTrans" cxnId="{C075982C-2624-4B39-977E-A38A067425DC}">
      <dgm:prSet/>
      <dgm:spPr/>
      <dgm:t>
        <a:bodyPr/>
        <a:lstStyle/>
        <a:p>
          <a:endParaRPr lang="fr-FR"/>
        </a:p>
      </dgm:t>
    </dgm:pt>
    <dgm:pt modelId="{4BA3A917-C918-422F-AD78-A6F771DDA241}">
      <dgm:prSet phldrT="[Texte]" custT="1"/>
      <dgm:spPr/>
      <dgm:t>
        <a:bodyPr/>
        <a:lstStyle/>
        <a:p>
          <a:r>
            <a:rPr lang="fr-FR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La capacité de réponse</a:t>
          </a:r>
          <a:r>
            <a:rPr lang="fr-FR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fr-F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83E2F0-6EB3-4A71-9E8D-11BDFE8993F5}" type="parTrans" cxnId="{02DC4F84-C178-4162-87A1-21A37C32876C}">
      <dgm:prSet/>
      <dgm:spPr/>
      <dgm:t>
        <a:bodyPr/>
        <a:lstStyle/>
        <a:p>
          <a:endParaRPr lang="fr-FR"/>
        </a:p>
      </dgm:t>
    </dgm:pt>
    <dgm:pt modelId="{7832E3A5-60B0-4530-84D3-E8CE89608C9F}" type="sibTrans" cxnId="{02DC4F84-C178-4162-87A1-21A37C32876C}">
      <dgm:prSet/>
      <dgm:spPr/>
      <dgm:t>
        <a:bodyPr/>
        <a:lstStyle/>
        <a:p>
          <a:endParaRPr lang="fr-FR"/>
        </a:p>
      </dgm:t>
    </dgm:pt>
    <dgm:pt modelId="{9D8F34C4-5AE5-4D17-AC02-9C1AADCC2AF2}" type="pres">
      <dgm:prSet presAssocID="{18DC8F26-71B5-4368-828A-77D9ADEE85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6F8087-F64F-4B3A-923E-3F4ED766C4A2}" type="pres">
      <dgm:prSet presAssocID="{749328F9-A324-4112-89A6-EF7F6242AC5A}" presName="centerShape" presStyleLbl="node0" presStyleIdx="0" presStyleCnt="1" custScaleX="96660" custScaleY="92627" custLinFactNeighborX="-3693" custLinFactNeighborY="-1227"/>
      <dgm:spPr/>
      <dgm:t>
        <a:bodyPr/>
        <a:lstStyle/>
        <a:p>
          <a:endParaRPr lang="fr-FR"/>
        </a:p>
      </dgm:t>
    </dgm:pt>
    <dgm:pt modelId="{D2751692-E9DE-4E4D-86A3-C294BE59AA10}" type="pres">
      <dgm:prSet presAssocID="{0F81935E-31B3-4C65-ADB6-635DB8839E1D}" presName="node" presStyleLbl="node1" presStyleIdx="0" presStyleCnt="4" custScaleX="151446" custScaleY="78111" custRadScaleRad="110059" custRadScaleInc="-11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05C209-EEB3-4E00-9F3B-F5F1AA5EFFA2}" type="pres">
      <dgm:prSet presAssocID="{0F81935E-31B3-4C65-ADB6-635DB8839E1D}" presName="dummy" presStyleCnt="0"/>
      <dgm:spPr/>
    </dgm:pt>
    <dgm:pt modelId="{DCCEC9F5-EF48-4D31-A0C6-2A35656B2773}" type="pres">
      <dgm:prSet presAssocID="{27FFEEFC-EF47-47E9-8B54-38F5C1BFCCF9}" presName="sibTrans" presStyleLbl="sibTrans2D1" presStyleIdx="0" presStyleCnt="4"/>
      <dgm:spPr/>
      <dgm:t>
        <a:bodyPr/>
        <a:lstStyle/>
        <a:p>
          <a:endParaRPr lang="fr-FR"/>
        </a:p>
      </dgm:t>
    </dgm:pt>
    <dgm:pt modelId="{4E0ABEBC-8B66-4F9E-9B8C-ECE2820898F4}" type="pres">
      <dgm:prSet presAssocID="{F649FC89-FDD5-4B36-87ED-7F55BFE9C394}" presName="node" presStyleLbl="node1" presStyleIdx="1" presStyleCnt="4" custScaleX="140300" custScaleY="78183" custRadScaleRad="122378" custRadScaleInc="-141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38EE03-E7EB-414A-98BD-9B58A2C2D1FE}" type="pres">
      <dgm:prSet presAssocID="{F649FC89-FDD5-4B36-87ED-7F55BFE9C394}" presName="dummy" presStyleCnt="0"/>
      <dgm:spPr/>
    </dgm:pt>
    <dgm:pt modelId="{3C9C90E7-4AE4-4211-A315-B9C57F10203A}" type="pres">
      <dgm:prSet presAssocID="{80F20857-AFF3-4882-8EA7-AD91B3958193}" presName="sibTrans" presStyleLbl="sibTrans2D1" presStyleIdx="1" presStyleCnt="4"/>
      <dgm:spPr/>
      <dgm:t>
        <a:bodyPr/>
        <a:lstStyle/>
        <a:p>
          <a:endParaRPr lang="fr-FR"/>
        </a:p>
      </dgm:t>
    </dgm:pt>
    <dgm:pt modelId="{A6C2704E-235D-4CEA-9C46-162606A2E097}" type="pres">
      <dgm:prSet presAssocID="{D447B76B-D192-487E-BC1D-CDD4B34B5C59}" presName="node" presStyleLbl="node1" presStyleIdx="2" presStyleCnt="4" custScaleX="152055" custScaleY="74988" custRadScaleRad="101609" custRadScaleInc="153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280AEB-C1B2-40ED-B197-FE001B8E0523}" type="pres">
      <dgm:prSet presAssocID="{D447B76B-D192-487E-BC1D-CDD4B34B5C59}" presName="dummy" presStyleCnt="0"/>
      <dgm:spPr/>
    </dgm:pt>
    <dgm:pt modelId="{D4FCA6E7-1934-48FE-B64C-B8C4A8AE5313}" type="pres">
      <dgm:prSet presAssocID="{E20B3451-0754-4C07-8E9B-9C5F079F5CCA}" presName="sibTrans" presStyleLbl="sibTrans2D1" presStyleIdx="2" presStyleCnt="4"/>
      <dgm:spPr/>
      <dgm:t>
        <a:bodyPr/>
        <a:lstStyle/>
        <a:p>
          <a:endParaRPr lang="fr-FR"/>
        </a:p>
      </dgm:t>
    </dgm:pt>
    <dgm:pt modelId="{F03E9BA0-8FEE-4F67-8239-78446895A411}" type="pres">
      <dgm:prSet presAssocID="{4BA3A917-C918-422F-AD78-A6F771DDA241}" presName="node" presStyleLbl="node1" presStyleIdx="3" presStyleCnt="4" custScaleX="134499" custScaleY="82580" custRadScaleRad="136940" custRadScaleInc="101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E32209-224F-4793-A740-E64C904189E5}" type="pres">
      <dgm:prSet presAssocID="{4BA3A917-C918-422F-AD78-A6F771DDA241}" presName="dummy" presStyleCnt="0"/>
      <dgm:spPr/>
    </dgm:pt>
    <dgm:pt modelId="{949274D5-B7FB-4DF1-9BFF-5B92D02E89E7}" type="pres">
      <dgm:prSet presAssocID="{7832E3A5-60B0-4530-84D3-E8CE89608C9F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4236B8A5-B238-4932-BD2B-19D1C533FCFE}" type="presOf" srcId="{0F81935E-31B3-4C65-ADB6-635DB8839E1D}" destId="{D2751692-E9DE-4E4D-86A3-C294BE59AA10}" srcOrd="0" destOrd="0" presId="urn:microsoft.com/office/officeart/2005/8/layout/radial6"/>
    <dgm:cxn modelId="{DF8C006B-6182-4E5F-83CE-ABC6335AF31C}" type="presOf" srcId="{D447B76B-D192-487E-BC1D-CDD4B34B5C59}" destId="{A6C2704E-235D-4CEA-9C46-162606A2E097}" srcOrd="0" destOrd="0" presId="urn:microsoft.com/office/officeart/2005/8/layout/radial6"/>
    <dgm:cxn modelId="{A135D2A5-E088-4CE7-AC7D-B322C379671B}" type="presOf" srcId="{E20B3451-0754-4C07-8E9B-9C5F079F5CCA}" destId="{D4FCA6E7-1934-48FE-B64C-B8C4A8AE5313}" srcOrd="0" destOrd="0" presId="urn:microsoft.com/office/officeart/2005/8/layout/radial6"/>
    <dgm:cxn modelId="{DC37B562-406C-46ED-8B88-F5094C4B674B}" type="presOf" srcId="{7832E3A5-60B0-4530-84D3-E8CE89608C9F}" destId="{949274D5-B7FB-4DF1-9BFF-5B92D02E89E7}" srcOrd="0" destOrd="0" presId="urn:microsoft.com/office/officeart/2005/8/layout/radial6"/>
    <dgm:cxn modelId="{C075982C-2624-4B39-977E-A38A067425DC}" srcId="{749328F9-A324-4112-89A6-EF7F6242AC5A}" destId="{D447B76B-D192-487E-BC1D-CDD4B34B5C59}" srcOrd="2" destOrd="0" parTransId="{83914404-484A-446D-9220-35595ECE397D}" sibTransId="{E20B3451-0754-4C07-8E9B-9C5F079F5CCA}"/>
    <dgm:cxn modelId="{564A9FF7-81F9-41CD-B903-D52E7F76A799}" srcId="{749328F9-A324-4112-89A6-EF7F6242AC5A}" destId="{0F81935E-31B3-4C65-ADB6-635DB8839E1D}" srcOrd="0" destOrd="0" parTransId="{52012ECF-2E97-44DA-846E-005630B7FDFD}" sibTransId="{27FFEEFC-EF47-47E9-8B54-38F5C1BFCCF9}"/>
    <dgm:cxn modelId="{C358C2BD-5E58-4BAF-AE0C-33E0CF2DA404}" type="presOf" srcId="{F649FC89-FDD5-4B36-87ED-7F55BFE9C394}" destId="{4E0ABEBC-8B66-4F9E-9B8C-ECE2820898F4}" srcOrd="0" destOrd="0" presId="urn:microsoft.com/office/officeart/2005/8/layout/radial6"/>
    <dgm:cxn modelId="{713F8242-72A8-47D3-8F28-7F84D68B5C48}" srcId="{18DC8F26-71B5-4368-828A-77D9ADEE856D}" destId="{749328F9-A324-4112-89A6-EF7F6242AC5A}" srcOrd="0" destOrd="0" parTransId="{6C94FF4B-727F-4254-A6D0-3F82EB5D78CE}" sibTransId="{D7236406-091F-4242-AC58-54CB88E6413F}"/>
    <dgm:cxn modelId="{FC810B4B-DFE5-49FE-A20D-15343FB78171}" type="presOf" srcId="{749328F9-A324-4112-89A6-EF7F6242AC5A}" destId="{256F8087-F64F-4B3A-923E-3F4ED766C4A2}" srcOrd="0" destOrd="0" presId="urn:microsoft.com/office/officeart/2005/8/layout/radial6"/>
    <dgm:cxn modelId="{02DC4F84-C178-4162-87A1-21A37C32876C}" srcId="{749328F9-A324-4112-89A6-EF7F6242AC5A}" destId="{4BA3A917-C918-422F-AD78-A6F771DDA241}" srcOrd="3" destOrd="0" parTransId="{7F83E2F0-6EB3-4A71-9E8D-11BDFE8993F5}" sibTransId="{7832E3A5-60B0-4530-84D3-E8CE89608C9F}"/>
    <dgm:cxn modelId="{2EF13532-0711-48EF-A4F2-4E532DA638D2}" type="presOf" srcId="{80F20857-AFF3-4882-8EA7-AD91B3958193}" destId="{3C9C90E7-4AE4-4211-A315-B9C57F10203A}" srcOrd="0" destOrd="0" presId="urn:microsoft.com/office/officeart/2005/8/layout/radial6"/>
    <dgm:cxn modelId="{EA2BD3D3-09E8-4344-B5EF-B9C4167E5499}" srcId="{749328F9-A324-4112-89A6-EF7F6242AC5A}" destId="{F649FC89-FDD5-4B36-87ED-7F55BFE9C394}" srcOrd="1" destOrd="0" parTransId="{BF17AAC8-1E79-4D74-B3F0-4C72A9997FF3}" sibTransId="{80F20857-AFF3-4882-8EA7-AD91B3958193}"/>
    <dgm:cxn modelId="{B0951262-6ECD-42FE-86A9-BCD51A33D32C}" type="presOf" srcId="{18DC8F26-71B5-4368-828A-77D9ADEE856D}" destId="{9D8F34C4-5AE5-4D17-AC02-9C1AADCC2AF2}" srcOrd="0" destOrd="0" presId="urn:microsoft.com/office/officeart/2005/8/layout/radial6"/>
    <dgm:cxn modelId="{B69659A2-7E0E-4039-89B5-ED930EA0301A}" type="presOf" srcId="{4BA3A917-C918-422F-AD78-A6F771DDA241}" destId="{F03E9BA0-8FEE-4F67-8239-78446895A411}" srcOrd="0" destOrd="0" presId="urn:microsoft.com/office/officeart/2005/8/layout/radial6"/>
    <dgm:cxn modelId="{42DE27B5-3F77-4067-9A6E-13C35F4421F5}" type="presOf" srcId="{27FFEEFC-EF47-47E9-8B54-38F5C1BFCCF9}" destId="{DCCEC9F5-EF48-4D31-A0C6-2A35656B2773}" srcOrd="0" destOrd="0" presId="urn:microsoft.com/office/officeart/2005/8/layout/radial6"/>
    <dgm:cxn modelId="{DF67C466-E4BD-4FCC-90D8-F169C67CE25E}" type="presParOf" srcId="{9D8F34C4-5AE5-4D17-AC02-9C1AADCC2AF2}" destId="{256F8087-F64F-4B3A-923E-3F4ED766C4A2}" srcOrd="0" destOrd="0" presId="urn:microsoft.com/office/officeart/2005/8/layout/radial6"/>
    <dgm:cxn modelId="{55CCAAF2-6224-4D53-9EC3-22865989A582}" type="presParOf" srcId="{9D8F34C4-5AE5-4D17-AC02-9C1AADCC2AF2}" destId="{D2751692-E9DE-4E4D-86A3-C294BE59AA10}" srcOrd="1" destOrd="0" presId="urn:microsoft.com/office/officeart/2005/8/layout/radial6"/>
    <dgm:cxn modelId="{88ACF79F-69A1-421F-A922-D9700D983D6A}" type="presParOf" srcId="{9D8F34C4-5AE5-4D17-AC02-9C1AADCC2AF2}" destId="{7105C209-EEB3-4E00-9F3B-F5F1AA5EFFA2}" srcOrd="2" destOrd="0" presId="urn:microsoft.com/office/officeart/2005/8/layout/radial6"/>
    <dgm:cxn modelId="{6955F3ED-4554-41B7-8506-50322B07FCAD}" type="presParOf" srcId="{9D8F34C4-5AE5-4D17-AC02-9C1AADCC2AF2}" destId="{DCCEC9F5-EF48-4D31-A0C6-2A35656B2773}" srcOrd="3" destOrd="0" presId="urn:microsoft.com/office/officeart/2005/8/layout/radial6"/>
    <dgm:cxn modelId="{165E237D-1A83-462F-B2C3-14AA207437C0}" type="presParOf" srcId="{9D8F34C4-5AE5-4D17-AC02-9C1AADCC2AF2}" destId="{4E0ABEBC-8B66-4F9E-9B8C-ECE2820898F4}" srcOrd="4" destOrd="0" presId="urn:microsoft.com/office/officeart/2005/8/layout/radial6"/>
    <dgm:cxn modelId="{4FF5A6E7-6623-46DF-AFA8-4A36F9B3185D}" type="presParOf" srcId="{9D8F34C4-5AE5-4D17-AC02-9C1AADCC2AF2}" destId="{5038EE03-E7EB-414A-98BD-9B58A2C2D1FE}" srcOrd="5" destOrd="0" presId="urn:microsoft.com/office/officeart/2005/8/layout/radial6"/>
    <dgm:cxn modelId="{4076ED0B-9700-421C-B332-631CD8F7ED55}" type="presParOf" srcId="{9D8F34C4-5AE5-4D17-AC02-9C1AADCC2AF2}" destId="{3C9C90E7-4AE4-4211-A315-B9C57F10203A}" srcOrd="6" destOrd="0" presId="urn:microsoft.com/office/officeart/2005/8/layout/radial6"/>
    <dgm:cxn modelId="{0BBA95E9-E284-4A28-B01A-4C0D4D304044}" type="presParOf" srcId="{9D8F34C4-5AE5-4D17-AC02-9C1AADCC2AF2}" destId="{A6C2704E-235D-4CEA-9C46-162606A2E097}" srcOrd="7" destOrd="0" presId="urn:microsoft.com/office/officeart/2005/8/layout/radial6"/>
    <dgm:cxn modelId="{C75213D2-7110-48DA-906B-2EC8FFAC108B}" type="presParOf" srcId="{9D8F34C4-5AE5-4D17-AC02-9C1AADCC2AF2}" destId="{91280AEB-C1B2-40ED-B197-FE001B8E0523}" srcOrd="8" destOrd="0" presId="urn:microsoft.com/office/officeart/2005/8/layout/radial6"/>
    <dgm:cxn modelId="{64DF8833-BDE5-4331-A81E-673E055B09B9}" type="presParOf" srcId="{9D8F34C4-5AE5-4D17-AC02-9C1AADCC2AF2}" destId="{D4FCA6E7-1934-48FE-B64C-B8C4A8AE5313}" srcOrd="9" destOrd="0" presId="urn:microsoft.com/office/officeart/2005/8/layout/radial6"/>
    <dgm:cxn modelId="{3732CDAA-10D8-4506-B493-9B93F84BB1A9}" type="presParOf" srcId="{9D8F34C4-5AE5-4D17-AC02-9C1AADCC2AF2}" destId="{F03E9BA0-8FEE-4F67-8239-78446895A411}" srcOrd="10" destOrd="0" presId="urn:microsoft.com/office/officeart/2005/8/layout/radial6"/>
    <dgm:cxn modelId="{ABB3EEF9-7F27-4010-AE01-7B8D9F69625E}" type="presParOf" srcId="{9D8F34C4-5AE5-4D17-AC02-9C1AADCC2AF2}" destId="{56E32209-224F-4793-A740-E64C904189E5}" srcOrd="11" destOrd="0" presId="urn:microsoft.com/office/officeart/2005/8/layout/radial6"/>
    <dgm:cxn modelId="{50622A5A-C647-40C1-AE38-D182F7251BC3}" type="presParOf" srcId="{9D8F34C4-5AE5-4D17-AC02-9C1AADCC2AF2}" destId="{949274D5-B7FB-4DF1-9BFF-5B92D02E89E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6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17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26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7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85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58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1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15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5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17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18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71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5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6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67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6C76A0-52BD-4D63-87A1-48A613706C3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320E30-2901-4364-A595-EEA4AF67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60" y="1429386"/>
            <a:ext cx="8779516" cy="401012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61098" y="177029"/>
            <a:ext cx="489759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83C937"/>
                </a:solidFill>
              </a:rPr>
              <a:t>LE PRENDRE SOIN</a:t>
            </a:r>
            <a:endParaRPr lang="fr-FR" sz="4800" b="1" dirty="0">
              <a:solidFill>
                <a:srgbClr val="83C937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010171" y="1374606"/>
            <a:ext cx="2153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Prévenance</a:t>
            </a:r>
          </a:p>
        </p:txBody>
      </p:sp>
      <p:sp>
        <p:nvSpPr>
          <p:cNvPr id="5" name="ZoneTexte 4"/>
          <p:cNvSpPr txBox="1"/>
          <p:nvPr/>
        </p:nvSpPr>
        <p:spPr>
          <a:xfrm rot="20388577">
            <a:off x="834995" y="886187"/>
            <a:ext cx="177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Empathie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 rot="1396162">
            <a:off x="9897732" y="2917632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Humanisme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88977" y="1896776"/>
            <a:ext cx="1691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Bien-être</a:t>
            </a:r>
          </a:p>
        </p:txBody>
      </p:sp>
      <p:sp>
        <p:nvSpPr>
          <p:cNvPr id="8" name="ZoneTexte 7"/>
          <p:cNvSpPr txBox="1"/>
          <p:nvPr/>
        </p:nvSpPr>
        <p:spPr>
          <a:xfrm rot="1166810">
            <a:off x="9398879" y="931225"/>
            <a:ext cx="200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Sollicitude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6526" y="1374605"/>
            <a:ext cx="1578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Entraide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 rot="19957731">
            <a:off x="208795" y="2802358"/>
            <a:ext cx="2455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Bienveillance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606823" y="5439508"/>
            <a:ext cx="5114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Le bien 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vivre ensemble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7223" y="5451231"/>
            <a:ext cx="5840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protection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du plus faible</a:t>
            </a:r>
          </a:p>
        </p:txBody>
      </p:sp>
    </p:spTree>
    <p:extLst>
      <p:ext uri="{BB962C8B-B14F-4D97-AF65-F5344CB8AC3E}">
        <p14:creationId xmlns:p14="http://schemas.microsoft.com/office/powerpoint/2010/main" val="13082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5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75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25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01" y="1594335"/>
            <a:ext cx="7455876" cy="379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1907128" y="231241"/>
            <a:ext cx="8164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83C937"/>
                </a:solidFill>
              </a:rPr>
              <a:t>Définition du care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570008" y="5392612"/>
            <a:ext cx="890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smtClean="0">
                <a:solidFill>
                  <a:schemeClr val="accent1">
                    <a:lumMod val="75000"/>
                  </a:schemeClr>
                </a:solidFill>
              </a:rPr>
              <a:t>Le « Prendre 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soin »</a:t>
            </a:r>
            <a:endParaRPr lang="fr-F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60701" y="114300"/>
            <a:ext cx="651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 SENS DU CONCEPT CARE</a:t>
            </a:r>
            <a:endParaRPr lang="fr-FR" sz="4000" b="1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986892046"/>
              </p:ext>
            </p:extLst>
          </p:nvPr>
        </p:nvGraphicFramePr>
        <p:xfrm>
          <a:off x="1326883" y="982608"/>
          <a:ext cx="9401576" cy="577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5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0E83C93-A48E-4F1B-BDCD-CC691674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>
                                            <p:graphicEl>
                                              <a:dgm id="{00E83C93-A48E-4F1B-BDCD-CC691674D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>
                                            <p:graphicEl>
                                              <a:dgm id="{00E83C93-A48E-4F1B-BDCD-CC691674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>
                                            <p:graphicEl>
                                              <a:dgm id="{00E83C93-A48E-4F1B-BDCD-CC691674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C4D00B-8344-46AB-A8CB-1B9FDC2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>
                                            <p:graphicEl>
                                              <a:dgm id="{84C4D00B-8344-46AB-A8CB-1B9FDC2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>
                                            <p:graphicEl>
                                              <a:dgm id="{84C4D00B-8344-46AB-A8CB-1B9FDC2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>
                                            <p:graphicEl>
                                              <a:dgm id="{84C4D00B-8344-46AB-A8CB-1B9FDC2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1B19DE-6AFE-4314-BBF4-146D65F3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>
                                            <p:graphicEl>
                                              <a:dgm id="{EB1B19DE-6AFE-4314-BBF4-146D65F37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>
                                            <p:graphicEl>
                                              <a:dgm id="{EB1B19DE-6AFE-4314-BBF4-146D65F3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>
                                            <p:graphicEl>
                                              <a:dgm id="{EB1B19DE-6AFE-4314-BBF4-146D65F37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A177D5-FC6F-45D9-8B69-A57F47C11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">
                                            <p:graphicEl>
                                              <a:dgm id="{9EA177D5-FC6F-45D9-8B69-A57F47C11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>
                                            <p:graphicEl>
                                              <a:dgm id="{9EA177D5-FC6F-45D9-8B69-A57F47C11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">
                                            <p:graphicEl>
                                              <a:dgm id="{9EA177D5-FC6F-45D9-8B69-A57F47C11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552AD6-EC64-49BF-8B04-8D694C5B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>
                                            <p:graphicEl>
                                              <a:dgm id="{E2552AD6-EC64-49BF-8B04-8D694C5BF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>
                                            <p:graphicEl>
                                              <a:dgm id="{E2552AD6-EC64-49BF-8B04-8D694C5B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>
                                            <p:graphicEl>
                                              <a:dgm id="{E2552AD6-EC64-49BF-8B04-8D694C5B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AD99539-38E5-4A98-9550-4745ECA3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1">
                                            <p:graphicEl>
                                              <a:dgm id="{5AD99539-38E5-4A98-9550-4745ECA33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">
                                            <p:graphicEl>
                                              <a:dgm id="{5AD99539-38E5-4A98-9550-4745ECA3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>
                                            <p:graphicEl>
                                              <a:dgm id="{5AD99539-38E5-4A98-9550-4745ECA3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EDF661-E240-4093-A713-FA4A9067D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1">
                                            <p:graphicEl>
                                              <a:dgm id="{67EDF661-E240-4093-A713-FA4A9067D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>
                                            <p:graphicEl>
                                              <a:dgm id="{67EDF661-E240-4093-A713-FA4A9067D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1">
                                            <p:graphicEl>
                                              <a:dgm id="{67EDF661-E240-4093-A713-FA4A9067D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A9999F-A3BB-46F3-B6A8-A4094913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>
                                            <p:graphicEl>
                                              <a:dgm id="{7EA9999F-A3BB-46F3-B6A8-A40949134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>
                                            <p:graphicEl>
                                              <a:dgm id="{7EA9999F-A3BB-46F3-B6A8-A4094913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>
                                            <p:graphicEl>
                                              <a:dgm id="{7EA9999F-A3BB-46F3-B6A8-A4094913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535B21-A2C3-4492-AF36-B8DE5E116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">
                                            <p:graphicEl>
                                              <a:dgm id="{C1535B21-A2C3-4492-AF36-B8DE5E116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">
                                            <p:graphicEl>
                                              <a:dgm id="{C1535B21-A2C3-4492-AF36-B8DE5E116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1">
                                            <p:graphicEl>
                                              <a:dgm id="{C1535B21-A2C3-4492-AF36-B8DE5E116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3C46D5-5A5C-4B22-95A9-FF07EADA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1">
                                            <p:graphicEl>
                                              <a:dgm id="{373C46D5-5A5C-4B22-95A9-FF07EADA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1">
                                            <p:graphicEl>
                                              <a:dgm id="{373C46D5-5A5C-4B22-95A9-FF07EADA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1">
                                            <p:graphicEl>
                                              <a:dgm id="{373C46D5-5A5C-4B22-95A9-FF07EADA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F377176-8B40-482A-BE00-8CD0D4752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1">
                                            <p:graphicEl>
                                              <a:dgm id="{6F377176-8B40-482A-BE00-8CD0D4752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1">
                                            <p:graphicEl>
                                              <a:dgm id="{6F377176-8B40-482A-BE00-8CD0D4752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1">
                                            <p:graphicEl>
                                              <a:dgm id="{6F377176-8B40-482A-BE00-8CD0D4752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6088E3-FF01-4188-B13B-0EC815349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1">
                                            <p:graphicEl>
                                              <a:dgm id="{BA6088E3-FF01-4188-B13B-0EC815349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1">
                                            <p:graphicEl>
                                              <a:dgm id="{BA6088E3-FF01-4188-B13B-0EC815349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1">
                                            <p:graphicEl>
                                              <a:dgm id="{BA6088E3-FF01-4188-B13B-0EC815349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C68180-B792-4266-A5AB-8D23E619F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1">
                                            <p:graphicEl>
                                              <a:dgm id="{95C68180-B792-4266-A5AB-8D23E619F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1">
                                            <p:graphicEl>
                                              <a:dgm id="{95C68180-B792-4266-A5AB-8D23E619F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1">
                                            <p:graphicEl>
                                              <a:dgm id="{95C68180-B792-4266-A5AB-8D23E619F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73" y="2261780"/>
            <a:ext cx="3922131" cy="2459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4306450" y="3724176"/>
            <a:ext cx="246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Historique</a:t>
            </a:r>
            <a:endParaRPr lang="fr-FR" sz="4000" b="1" dirty="0"/>
          </a:p>
        </p:txBody>
      </p:sp>
      <p:sp>
        <p:nvSpPr>
          <p:cNvPr id="4" name="Flèche droite 3"/>
          <p:cNvSpPr/>
          <p:nvPr/>
        </p:nvSpPr>
        <p:spPr>
          <a:xfrm rot="16200000">
            <a:off x="5674478" y="1648808"/>
            <a:ext cx="470078" cy="373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73383" y="330253"/>
            <a:ext cx="467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apparu aux </a:t>
            </a:r>
            <a:r>
              <a:rPr lang="fr-FR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État-Unis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années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1980</a:t>
            </a:r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5400000">
            <a:off x="5645500" y="4966163"/>
            <a:ext cx="528034" cy="386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418803" y="3124011"/>
            <a:ext cx="373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Réponse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féministe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</a:t>
            </a:r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politique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libérale de </a:t>
            </a:r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Ronald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Reagan</a:t>
            </a:r>
            <a:endParaRPr lang="fr-FR" sz="2400" b="1" dirty="0"/>
          </a:p>
        </p:txBody>
      </p:sp>
      <p:sp>
        <p:nvSpPr>
          <p:cNvPr id="8" name="Flèche droite 7"/>
          <p:cNvSpPr/>
          <p:nvPr/>
        </p:nvSpPr>
        <p:spPr>
          <a:xfrm rot="10800000">
            <a:off x="3253201" y="3491491"/>
            <a:ext cx="440820" cy="34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79920" y="3052506"/>
            <a:ext cx="3102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Martine Aubry évoque la société </a:t>
            </a:r>
          </a:p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Care en politique le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avril 2010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8187405" y="3491491"/>
            <a:ext cx="462797" cy="340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347991" y="5423627"/>
            <a:ext cx="312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 Gilligan (écrivain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éministe) à l’origine du concept de care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116202719"/>
              </p:ext>
            </p:extLst>
          </p:nvPr>
        </p:nvGraphicFramePr>
        <p:xfrm>
          <a:off x="1390919" y="140677"/>
          <a:ext cx="9534990" cy="67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4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6F8087-F64F-4B3A-923E-3F4ED766C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56F8087-F64F-4B3A-923E-3F4ED766C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751692-E9DE-4E4D-86A3-C294BE59A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D2751692-E9DE-4E4D-86A3-C294BE59A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CEC9F5-EF48-4D31-A0C6-2A35656B2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CCEC9F5-EF48-4D31-A0C6-2A35656B2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ABEBC-8B66-4F9E-9B8C-ECE28208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E0ABEBC-8B66-4F9E-9B8C-ECE282089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C90E7-4AE4-4211-A315-B9C57F10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C9C90E7-4AE4-4211-A315-B9C57F102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2704E-235D-4CEA-9C46-162606A2E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6C2704E-235D-4CEA-9C46-162606A2E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FCA6E7-1934-48FE-B64C-B8C4A8AE5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4FCA6E7-1934-48FE-B64C-B8C4A8AE5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E9BA0-8FEE-4F67-8239-78446895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F03E9BA0-8FEE-4F67-8239-78446895A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274D5-B7FB-4DF1-9BFF-5B92D02E8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49274D5-B7FB-4DF1-9BFF-5B92D02E8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353291"/>
            <a:ext cx="8790709" cy="621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9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martine\AppData\Local\Microsoft\Windows\INetCache\IE\0VFDQA3N\wise_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913" l="188" r="90000">
                        <a14:foregroundMark x1="62750" y1="15900" x2="62750" y2="15900"/>
                        <a14:foregroundMark x1="56813" y1="74713" x2="56813" y2="74713"/>
                        <a14:foregroundMark x1="69250" y1="83142" x2="69250" y2="83142"/>
                        <a14:foregroundMark x1="77875" y1="72286" x2="77875" y2="72286"/>
                        <a14:foregroundMark x1="72813" y1="67433" x2="72813" y2="67433"/>
                        <a14:foregroundMark x1="59500" y1="18008" x2="59500" y2="18008"/>
                        <a14:foregroundMark x1="65438" y1="12899" x2="65438" y2="1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19" y="1427591"/>
            <a:ext cx="4890854" cy="47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1" b="97030" l="9957" r="91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8" y="2283155"/>
            <a:ext cx="4373320" cy="38242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527175">
            <a:off x="1111831" y="3935428"/>
            <a:ext cx="180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Vérité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 rot="1194557">
            <a:off x="6537972" y="3935430"/>
            <a:ext cx="148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Bonté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74683" y="5980249"/>
            <a:ext cx="1589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U</a:t>
            </a:r>
            <a:r>
              <a:rPr lang="fr-FR" sz="3600" b="1" dirty="0" smtClean="0"/>
              <a:t>tilité</a:t>
            </a: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 rot="20920114">
            <a:off x="760944" y="779196"/>
            <a:ext cx="2509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Médisance</a:t>
            </a:r>
            <a:endParaRPr lang="fr-FR" sz="3600" b="1" dirty="0"/>
          </a:p>
        </p:txBody>
      </p:sp>
      <p:sp>
        <p:nvSpPr>
          <p:cNvPr id="8" name="ZoneTexte 7"/>
          <p:cNvSpPr txBox="1"/>
          <p:nvPr/>
        </p:nvSpPr>
        <p:spPr>
          <a:xfrm rot="814242">
            <a:off x="6610989" y="835163"/>
            <a:ext cx="173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Silence</a:t>
            </a:r>
            <a:endParaRPr lang="fr-FR" sz="3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532258" y="1750757"/>
            <a:ext cx="23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Tolérance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431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6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5829</TotalTime>
  <Words>103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Tw Cen MT</vt:lpstr>
      <vt:lpstr>Ronds dans l’eau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</dc:creator>
  <cp:lastModifiedBy>martine bernardo</cp:lastModifiedBy>
  <cp:revision>41</cp:revision>
  <dcterms:created xsi:type="dcterms:W3CDTF">2020-04-15T11:46:30Z</dcterms:created>
  <dcterms:modified xsi:type="dcterms:W3CDTF">2020-04-20T08:53:02Z</dcterms:modified>
</cp:coreProperties>
</file>