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79" r:id="rId6"/>
    <p:sldMasterId id="2147483709" r:id="rId7"/>
    <p:sldMasterId id="2147483739" r:id="rId8"/>
  </p:sldMasterIdLst>
  <p:notesMasterIdLst>
    <p:notesMasterId r:id="rId29"/>
  </p:notesMasterIdLst>
  <p:sldIdLst>
    <p:sldId id="256" r:id="rId9"/>
    <p:sldId id="6135" r:id="rId10"/>
    <p:sldId id="6136" r:id="rId11"/>
    <p:sldId id="6102" r:id="rId12"/>
    <p:sldId id="6126" r:id="rId13"/>
    <p:sldId id="6101" r:id="rId14"/>
    <p:sldId id="6012" r:id="rId15"/>
    <p:sldId id="6128" r:id="rId16"/>
    <p:sldId id="6081" r:id="rId17"/>
    <p:sldId id="6130" r:id="rId18"/>
    <p:sldId id="6107" r:id="rId19"/>
    <p:sldId id="6086" r:id="rId20"/>
    <p:sldId id="348" r:id="rId21"/>
    <p:sldId id="6134" r:id="rId22"/>
    <p:sldId id="6096" r:id="rId23"/>
    <p:sldId id="6127" r:id="rId24"/>
    <p:sldId id="6089" r:id="rId25"/>
    <p:sldId id="6100" r:id="rId26"/>
    <p:sldId id="6015" r:id="rId27"/>
    <p:sldId id="6093"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142AB32-9CCB-489D-989E-9B58F519D561}">
          <p14:sldIdLst>
            <p14:sldId id="256"/>
            <p14:sldId id="6135"/>
            <p14:sldId id="6136"/>
            <p14:sldId id="6102"/>
            <p14:sldId id="6126"/>
            <p14:sldId id="6101"/>
          </p14:sldIdLst>
        </p14:section>
        <p14:section name="Consignes générales" id="{B3EABBAE-6217-459D-920A-D6349FD80CF7}">
          <p14:sldIdLst>
            <p14:sldId id="6012"/>
            <p14:sldId id="6128"/>
            <p14:sldId id="6081"/>
            <p14:sldId id="6130"/>
            <p14:sldId id="6107"/>
            <p14:sldId id="6086"/>
            <p14:sldId id="348"/>
            <p14:sldId id="6134"/>
            <p14:sldId id="6096"/>
            <p14:sldId id="6127"/>
            <p14:sldId id="6089"/>
            <p14:sldId id="6100"/>
          </p14:sldIdLst>
        </p14:section>
        <p14:section name="Consignes spécifiques" id="{CDA5AB15-58BA-4508-BA00-52DDF93F941B}">
          <p14:sldIdLst>
            <p14:sldId id="6015"/>
            <p14:sldId id="6093"/>
          </p14:sldIdLst>
        </p14:section>
        <p14:section name="Annexes" id="{09F549F7-C0D2-444E-B706-B44F981DE9EC}">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OI Gabrielle (ENGIE Cofely)" initials="LG(C" lastIdx="1" clrIdx="0">
    <p:extLst>
      <p:ext uri="{19B8F6BF-5375-455C-9EA6-DF929625EA0E}">
        <p15:presenceInfo xmlns:p15="http://schemas.microsoft.com/office/powerpoint/2012/main" userId="S::WG5466@engie.com::e8828bfc-c111-463b-bf62-f70f8c150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EA"/>
    <a:srgbClr val="48B6B6"/>
    <a:srgbClr val="9C9595"/>
    <a:srgbClr val="1D1769"/>
    <a:srgbClr val="00BCFA"/>
    <a:srgbClr val="FD8A48"/>
    <a:srgbClr val="ED4C57"/>
    <a:srgbClr val="FED94A"/>
    <a:srgbClr val="6EC6C4"/>
    <a:srgbClr val="419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05483-2675-B843-8489-5A66A72575E8}" type="datetimeFigureOut">
              <a:rPr lang="fr-FR" smtClean="0"/>
              <a:t>14/04/2020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08CB8-CF70-7D42-B195-D3046E37999B}" type="slidenum">
              <a:rPr lang="fr-FR" smtClean="0"/>
              <a:t>‹N°›</a:t>
            </a:fld>
            <a:endParaRPr lang="fr-FR"/>
          </a:p>
        </p:txBody>
      </p:sp>
    </p:spTree>
    <p:extLst>
      <p:ext uri="{BB962C8B-B14F-4D97-AF65-F5344CB8AC3E}">
        <p14:creationId xmlns:p14="http://schemas.microsoft.com/office/powerpoint/2010/main" val="30198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1</a:t>
            </a:fld>
            <a:endParaRPr lang="fr-FR"/>
          </a:p>
        </p:txBody>
      </p:sp>
    </p:spTree>
    <p:extLst>
      <p:ext uri="{BB962C8B-B14F-4D97-AF65-F5344CB8AC3E}">
        <p14:creationId xmlns:p14="http://schemas.microsoft.com/office/powerpoint/2010/main" val="210309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2</a:t>
            </a:fld>
            <a:endParaRPr lang="fr-FR"/>
          </a:p>
        </p:txBody>
      </p:sp>
    </p:spTree>
    <p:extLst>
      <p:ext uri="{BB962C8B-B14F-4D97-AF65-F5344CB8AC3E}">
        <p14:creationId xmlns:p14="http://schemas.microsoft.com/office/powerpoint/2010/main" val="99011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08CB8-CF70-7D42-B195-D3046E37999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05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4</a:t>
            </a:fld>
            <a:endParaRPr lang="fr-FR"/>
          </a:p>
        </p:txBody>
      </p:sp>
    </p:spTree>
    <p:extLst>
      <p:ext uri="{BB962C8B-B14F-4D97-AF65-F5344CB8AC3E}">
        <p14:creationId xmlns:p14="http://schemas.microsoft.com/office/powerpoint/2010/main" val="329763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5</a:t>
            </a:fld>
            <a:endParaRPr lang="fr-FR"/>
          </a:p>
        </p:txBody>
      </p:sp>
    </p:spTree>
    <p:extLst>
      <p:ext uri="{BB962C8B-B14F-4D97-AF65-F5344CB8AC3E}">
        <p14:creationId xmlns:p14="http://schemas.microsoft.com/office/powerpoint/2010/main" val="58820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6</a:t>
            </a:fld>
            <a:endParaRPr lang="fr-FR"/>
          </a:p>
        </p:txBody>
      </p:sp>
    </p:spTree>
    <p:extLst>
      <p:ext uri="{BB962C8B-B14F-4D97-AF65-F5344CB8AC3E}">
        <p14:creationId xmlns:p14="http://schemas.microsoft.com/office/powerpoint/2010/main" val="115727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08CB8-CF70-7D42-B195-D3046E37999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06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13</a:t>
            </a:fld>
            <a:endParaRPr lang="fr-FR"/>
          </a:p>
        </p:txBody>
      </p:sp>
    </p:spTree>
    <p:extLst>
      <p:ext uri="{BB962C8B-B14F-4D97-AF65-F5344CB8AC3E}">
        <p14:creationId xmlns:p14="http://schemas.microsoft.com/office/powerpoint/2010/main" val="851658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14</a:t>
            </a:fld>
            <a:endParaRPr lang="fr-FR"/>
          </a:p>
        </p:txBody>
      </p:sp>
    </p:spTree>
    <p:extLst>
      <p:ext uri="{BB962C8B-B14F-4D97-AF65-F5344CB8AC3E}">
        <p14:creationId xmlns:p14="http://schemas.microsoft.com/office/powerpoint/2010/main" val="384808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1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slide" Target="../slides/slide2.xml"/></Relationships>
</file>

<file path=ppt/slideLayouts/_rels/slideLayout11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slide" Target="../slides/slide2.xml"/></Relationships>
</file>

<file path=ppt/slideLayouts/_rels/slideLayout29.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83.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slide" Target="../slides/slide8.xml"/></Relationships>
</file>

<file path=ppt/slideLayouts/_rels/slideLayout8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121857-A052-F94E-8BFC-E3EC8536992A}"/>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3755601" y="3084015"/>
            <a:ext cx="4679950" cy="1271588"/>
          </a:xfrm>
        </p:spPr>
        <p:txBody>
          <a:bodyPr>
            <a:noAutofit/>
          </a:bodyPr>
          <a:lstStyle>
            <a:lvl1pPr marL="0" indent="0" algn="ctr">
              <a:lnSpc>
                <a:spcPts val="3540"/>
              </a:lnSpc>
              <a:buNone/>
              <a:defRPr sz="4700" b="1" i="0">
                <a:solidFill>
                  <a:srgbClr val="353A3D"/>
                </a:solidFill>
                <a:latin typeface="Arial Black" panose="020B0604020202020204" pitchFamily="34" charset="0"/>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4687780" y="4357782"/>
            <a:ext cx="3002626" cy="430212"/>
          </a:xfrm>
        </p:spPr>
        <p:txBody>
          <a:bodyPr>
            <a:noAutofit/>
          </a:bodyPr>
          <a:lstStyle>
            <a:lvl1pPr marL="0" indent="0" algn="ctr">
              <a:buNone/>
              <a:defRPr sz="1100" b="1">
                <a:solidFill>
                  <a:schemeClr val="bg1"/>
                </a:solidFill>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fld id="{F9DE4937-1CD5-47EA-8DA3-A55CCE1C9F45}" type="datetime4">
              <a:rPr lang="fr-FR" smtClean="0"/>
              <a:t>14 avril 2020</a:t>
            </a:fld>
            <a:endParaRPr lang="fr-FR"/>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324269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1DCB167C-744B-4742-8567-47E4E150239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2858541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itre_version_2_alt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F58A3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F58A3D"/>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B4242020-DAB8-475D-90D5-968A45FC72B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9562436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itre_version_2_alt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FAD932"/>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FAD932"/>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5522F0A9-1F8F-49A3-B3C1-32C63C20250B}"/>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938895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pitre_version_2_alt_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23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23D2B5"/>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23D2B5"/>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1C356B68-9D8C-4D39-AB4E-6EC38FC1215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4569752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4" name="Espace réservé de la date 3"/>
          <p:cNvSpPr>
            <a:spLocks noGrp="1"/>
          </p:cNvSpPr>
          <p:nvPr>
            <p:ph type="dt" sz="half" idx="23"/>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6D985262-E0FA-44F5-A354-88C7EB0122F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8607449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1F166B"/>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1F166B"/>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1F166B"/>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1F166B"/>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1F166B"/>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12365A46-CC37-DE4D-AEB0-72849446E1A8}"/>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4" name="Espace réservé de la date 3"/>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FC286F1D-53A8-054D-AA98-36B1B7B73B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EA48EC21-E0EC-475D-9DA5-FCB4783EEF9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6076763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E44C54"/>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E44C54"/>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E44C54"/>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E44C54"/>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E44C54"/>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E5264A8F-5BCC-D948-A0EC-9E0E398C00AD}"/>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0" name="Image 19">
            <a:extLst>
              <a:ext uri="{FF2B5EF4-FFF2-40B4-BE49-F238E27FC236}">
                <a16:creationId xmlns:a16="http://schemas.microsoft.com/office/drawing/2014/main" id="{1F40365C-6168-3042-874E-DCDFF0681C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1" name="Rectangle 20">
            <a:hlinkClick r:id="rId4" action="ppaction://hlinksldjump"/>
            <a:extLst>
              <a:ext uri="{FF2B5EF4-FFF2-40B4-BE49-F238E27FC236}">
                <a16:creationId xmlns:a16="http://schemas.microsoft.com/office/drawing/2014/main" id="{C7B1FAAF-C0EB-446E-90A9-ECECE0CD3A4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401189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F58A3D"/>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F58A3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F58A3D"/>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F58A3D"/>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F58A3D"/>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FD827CD3-D664-FB40-B91D-17EF9E8380B6}"/>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D21B0DB2-C3AE-7A48-8F4A-21056FC64A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3529AEC7-9A80-4EC5-9DAE-B829A93FE189}"/>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7384657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FAD932"/>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FAD932"/>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FAD932"/>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FAD932"/>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FAD932"/>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47807C03-A023-3A42-852A-F7C8957CEF11}"/>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1AF77B98-8145-414D-96AF-B47A73C460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DF44BACE-7CB6-4BE0-820E-F5338EEC5E0D}"/>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631453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72D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72D1B1"/>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72D1B1"/>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72D1B1"/>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72D1B1"/>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72D1B1"/>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4" name="Espace réservé du numéro de diapositive 22">
            <a:extLst>
              <a:ext uri="{FF2B5EF4-FFF2-40B4-BE49-F238E27FC236}">
                <a16:creationId xmlns:a16="http://schemas.microsoft.com/office/drawing/2014/main" id="{60FB3969-784B-C14D-B842-C6E3611A8B87}"/>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ACC28B47-88FC-FE4E-A262-9594EED725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C3BD719E-8DE1-4E5F-AB76-9E3A4B2284B8}"/>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0646634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1875"/>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5589587"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724133"/>
            <a:ext cx="5589587"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5589587"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94792"/>
            <a:ext cx="5589587"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5589587"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5589587"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534150" y="790575"/>
            <a:ext cx="4940231" cy="5238750"/>
          </a:xfrm>
          <a:solidFill>
            <a:schemeClr val="bg1">
              <a:lumMod val="95000"/>
            </a:schemeClr>
          </a:solidFill>
        </p:spPr>
        <p:txBody>
          <a:bodyPr/>
          <a:lstStyle/>
          <a:p>
            <a:endParaRPr lang="fr-F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48D5070B-061B-6948-804F-63D4A4C1A3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46859BB3-3C84-4208-9DA8-462F926C643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45953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hapitre_version_2_alt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1F166B"/>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1F166B"/>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4BA180DD-0ED5-40C1-A47C-4FDB755C579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577056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041226" y="790575"/>
            <a:ext cx="3940849" cy="5238750"/>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9131903" y="393861"/>
            <a:ext cx="2660561" cy="6073200"/>
          </a:xfrm>
          <a:solidFill>
            <a:schemeClr val="bg1">
              <a:lumMod val="95000"/>
            </a:schemeClr>
          </a:solidFill>
        </p:spPr>
        <p:txBody>
          <a:bodyPr/>
          <a:lstStyle/>
          <a:p>
            <a:endParaRPr lang="fr-FR"/>
          </a:p>
        </p:txBody>
      </p:sp>
      <p:sp>
        <p:nvSpPr>
          <p:cNvPr id="22" name="Espace réservé du numéro de diapositive 22">
            <a:extLst>
              <a:ext uri="{FF2B5EF4-FFF2-40B4-BE49-F238E27FC236}">
                <a16:creationId xmlns:a16="http://schemas.microsoft.com/office/drawing/2014/main" id="{FC970281-1EC6-9141-B253-C6B5B6C5FF9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4" name="Image 23">
            <a:extLst>
              <a:ext uri="{FF2B5EF4-FFF2-40B4-BE49-F238E27FC236}">
                <a16:creationId xmlns:a16="http://schemas.microsoft.com/office/drawing/2014/main" id="{3103683D-1979-5B42-8736-00889E6EB4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1D4010BA-A7C8-4DF4-AA73-55CC34DDBC9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4116748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159288" y="1442197"/>
            <a:ext cx="6325956" cy="2265938"/>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5159289" y="3818231"/>
            <a:ext cx="6326272" cy="2281503"/>
          </a:xfrm>
          <a:solidFill>
            <a:schemeClr val="bg1">
              <a:lumMod val="95000"/>
            </a:schemeClr>
          </a:solidFill>
        </p:spPr>
        <p:txBody>
          <a:bodyPr/>
          <a:lstStyle/>
          <a:p>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24" name="Espace réservé du numéro de diapositive 22">
            <a:extLst>
              <a:ext uri="{FF2B5EF4-FFF2-40B4-BE49-F238E27FC236}">
                <a16:creationId xmlns:a16="http://schemas.microsoft.com/office/drawing/2014/main" id="{1CDC0CDF-D1E3-7945-8683-523B6A959CB8}"/>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pic>
        <p:nvPicPr>
          <p:cNvPr id="26" name="Image 25">
            <a:extLst>
              <a:ext uri="{FF2B5EF4-FFF2-40B4-BE49-F238E27FC236}">
                <a16:creationId xmlns:a16="http://schemas.microsoft.com/office/drawing/2014/main" id="{1BECF43E-7590-7E4C-BFB7-442F2B667C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B1435813-BDF5-476D-A7C6-A6580E86D36D}"/>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7627623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0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460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13" name="Espace réservé du numéro de diapositive 22">
            <a:extLst>
              <a:ext uri="{FF2B5EF4-FFF2-40B4-BE49-F238E27FC236}">
                <a16:creationId xmlns:a16="http://schemas.microsoft.com/office/drawing/2014/main" id="{148DED39-893A-314C-BAC5-378BFA3DDE1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pic>
        <p:nvPicPr>
          <p:cNvPr id="17" name="Image 16">
            <a:extLst>
              <a:ext uri="{FF2B5EF4-FFF2-40B4-BE49-F238E27FC236}">
                <a16:creationId xmlns:a16="http://schemas.microsoft.com/office/drawing/2014/main" id="{3C04C7FC-20D6-7E4F-AB33-5BFB9DD50C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10" name="Rectangle 9">
            <a:hlinkClick r:id="rId3" action="ppaction://hlinksldjump"/>
            <a:extLst>
              <a:ext uri="{FF2B5EF4-FFF2-40B4-BE49-F238E27FC236}">
                <a16:creationId xmlns:a16="http://schemas.microsoft.com/office/drawing/2014/main" id="{8AAA3F52-2BA0-4341-85E1-F51E9AE4167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5640344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15" name="Espace réservé du texte 4">
            <a:extLst>
              <a:ext uri="{FF2B5EF4-FFF2-40B4-BE49-F238E27FC236}">
                <a16:creationId xmlns:a16="http://schemas.microsoft.com/office/drawing/2014/main" id="{0BBEB3DC-4746-AA48-95FF-262E3E4DC2AF}"/>
              </a:ext>
            </a:extLst>
          </p:cNvPr>
          <p:cNvSpPr>
            <a:spLocks noGrp="1"/>
          </p:cNvSpPr>
          <p:nvPr>
            <p:ph type="body" sz="quarter" idx="17" hasCustomPrompt="1"/>
          </p:nvPr>
        </p:nvSpPr>
        <p:spPr>
          <a:xfrm>
            <a:off x="70644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16" name="Espace réservé du texte 14">
            <a:extLst>
              <a:ext uri="{FF2B5EF4-FFF2-40B4-BE49-F238E27FC236}">
                <a16:creationId xmlns:a16="http://schemas.microsoft.com/office/drawing/2014/main" id="{439D1B32-CE94-714F-AEAC-FEF47C2131D9}"/>
              </a:ext>
            </a:extLst>
          </p:cNvPr>
          <p:cNvSpPr>
            <a:spLocks noGrp="1"/>
          </p:cNvSpPr>
          <p:nvPr>
            <p:ph type="body" sz="quarter" idx="18" hasCustomPrompt="1"/>
          </p:nvPr>
        </p:nvSpPr>
        <p:spPr>
          <a:xfrm>
            <a:off x="70643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19" name="Espace réservé du texte 4">
            <a:extLst>
              <a:ext uri="{FF2B5EF4-FFF2-40B4-BE49-F238E27FC236}">
                <a16:creationId xmlns:a16="http://schemas.microsoft.com/office/drawing/2014/main" id="{1E67D183-9F99-3E4B-8362-3BF56E00265E}"/>
              </a:ext>
            </a:extLst>
          </p:cNvPr>
          <p:cNvSpPr>
            <a:spLocks noGrp="1"/>
          </p:cNvSpPr>
          <p:nvPr>
            <p:ph type="body" sz="quarter" idx="26" hasCustomPrompt="1"/>
          </p:nvPr>
        </p:nvSpPr>
        <p:spPr>
          <a:xfrm>
            <a:off x="445929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21" name="Espace réservé du texte 14">
            <a:extLst>
              <a:ext uri="{FF2B5EF4-FFF2-40B4-BE49-F238E27FC236}">
                <a16:creationId xmlns:a16="http://schemas.microsoft.com/office/drawing/2014/main" id="{4A6D2825-7377-9141-B9CE-FE4D72918D71}"/>
              </a:ext>
            </a:extLst>
          </p:cNvPr>
          <p:cNvSpPr>
            <a:spLocks noGrp="1"/>
          </p:cNvSpPr>
          <p:nvPr>
            <p:ph type="body" sz="quarter" idx="27" hasCustomPrompt="1"/>
          </p:nvPr>
        </p:nvSpPr>
        <p:spPr>
          <a:xfrm>
            <a:off x="44592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23" name="Espace réservé du texte 4">
            <a:extLst>
              <a:ext uri="{FF2B5EF4-FFF2-40B4-BE49-F238E27FC236}">
                <a16:creationId xmlns:a16="http://schemas.microsoft.com/office/drawing/2014/main" id="{04C5F54C-789E-9044-82C0-380E381EE5DF}"/>
              </a:ext>
            </a:extLst>
          </p:cNvPr>
          <p:cNvSpPr>
            <a:spLocks noGrp="1"/>
          </p:cNvSpPr>
          <p:nvPr>
            <p:ph type="body" sz="quarter" idx="28" hasCustomPrompt="1"/>
          </p:nvPr>
        </p:nvSpPr>
        <p:spPr>
          <a:xfrm>
            <a:off x="842169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24" name="Espace réservé du texte 14">
            <a:extLst>
              <a:ext uri="{FF2B5EF4-FFF2-40B4-BE49-F238E27FC236}">
                <a16:creationId xmlns:a16="http://schemas.microsoft.com/office/drawing/2014/main" id="{BF4636E0-9F2E-5644-9EFB-1E499C26FCA9}"/>
              </a:ext>
            </a:extLst>
          </p:cNvPr>
          <p:cNvSpPr>
            <a:spLocks noGrp="1"/>
          </p:cNvSpPr>
          <p:nvPr>
            <p:ph type="body" sz="quarter" idx="29" hasCustomPrompt="1"/>
          </p:nvPr>
        </p:nvSpPr>
        <p:spPr>
          <a:xfrm>
            <a:off x="84216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26" name="Rectangle 25">
            <a:extLst>
              <a:ext uri="{FF2B5EF4-FFF2-40B4-BE49-F238E27FC236}">
                <a16:creationId xmlns:a16="http://schemas.microsoft.com/office/drawing/2014/main" id="{1B3B1FE7-B5B3-BF43-84F5-F6542E2A4185}"/>
              </a:ext>
            </a:extLst>
          </p:cNvPr>
          <p:cNvSpPr/>
          <p:nvPr userDrawn="1"/>
        </p:nvSpPr>
        <p:spPr>
          <a:xfrm>
            <a:off x="825176"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160300"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706399"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273632"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552350"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4887474"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433573"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000806"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7"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0"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31" name="Espace réservé du numéro de diapositive 22">
            <a:extLst>
              <a:ext uri="{FF2B5EF4-FFF2-40B4-BE49-F238E27FC236}">
                <a16:creationId xmlns:a16="http://schemas.microsoft.com/office/drawing/2014/main" id="{63A96AAB-FB2E-0E49-95BD-F486210D940B}"/>
              </a:ext>
            </a:extLst>
          </p:cNvPr>
          <p:cNvSpPr txBox="1">
            <a:spLocks/>
          </p:cNvSpPr>
          <p:nvPr userDrawn="1"/>
        </p:nvSpPr>
        <p:spPr>
          <a:xfrm>
            <a:off x="4724400" y="6459108"/>
            <a:ext cx="2743200" cy="285932"/>
          </a:xfrm>
          <a:prstGeom prst="rect">
            <a:avLst/>
          </a:prstGeom>
        </p:spPr>
        <p:txBody>
          <a:bodyPr vert="horz" lIns="91440" tIns="45720" rIns="91440" bIns="45720" rtlCol="0" anchor="ctr"/>
          <a:lstStyle>
            <a:defPPr>
              <a:defRPr lang="fr-FR"/>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E28664-C9A0-B14D-A7D3-D0482E77A9F4}" type="slidenum">
              <a:rPr lang="fr-FR" smtClean="0"/>
              <a:pPr/>
              <a:t>‹N°›</a:t>
            </a:fld>
            <a:endParaRPr lang="fr-FR"/>
          </a:p>
        </p:txBody>
      </p:sp>
      <p:pic>
        <p:nvPicPr>
          <p:cNvPr id="41" name="Image 40">
            <a:extLst>
              <a:ext uri="{FF2B5EF4-FFF2-40B4-BE49-F238E27FC236}">
                <a16:creationId xmlns:a16="http://schemas.microsoft.com/office/drawing/2014/main" id="{806DDF17-B811-FE4B-B428-F4F5F8EEA4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8" name="Rectangle 27">
            <a:hlinkClick r:id="rId4" action="ppaction://hlinksldjump"/>
            <a:extLst>
              <a:ext uri="{FF2B5EF4-FFF2-40B4-BE49-F238E27FC236}">
                <a16:creationId xmlns:a16="http://schemas.microsoft.com/office/drawing/2014/main" id="{808BC5CC-AA7D-42C2-81E6-C3E0801D0D70}"/>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9241593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9671"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9671" cy="514667"/>
          </a:xfrm>
        </p:spPr>
        <p:txBody>
          <a:bodyPr>
            <a:normAutofit/>
          </a:bodyPr>
          <a:lstStyle>
            <a:lvl1pPr marL="0" indent="0">
              <a:buNone/>
              <a:defRPr sz="1800">
                <a:solidFill>
                  <a:srgbClr val="00BCFD"/>
                </a:solidFill>
              </a:defRPr>
            </a:lvl1pPr>
          </a:lstStyle>
          <a:p>
            <a:pPr lvl="0"/>
            <a:r>
              <a:rPr lang="fr-FR"/>
              <a:t>Sous Titre</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320851" y="753892"/>
            <a:ext cx="3835848" cy="5351463"/>
          </a:xfrm>
        </p:spPr>
        <p:txBody>
          <a:bodyPr/>
          <a:lstStyle/>
          <a:p>
            <a:endParaRPr lang="fr-FR"/>
          </a:p>
        </p:txBody>
      </p:sp>
      <p:sp>
        <p:nvSpPr>
          <p:cNvPr id="8" name="Espace réservé du graphique 7">
            <a:extLst>
              <a:ext uri="{FF2B5EF4-FFF2-40B4-BE49-F238E27FC236}">
                <a16:creationId xmlns:a16="http://schemas.microsoft.com/office/drawing/2014/main" id="{B6177BF9-10F8-1442-ADA3-23DD8BC75578}"/>
              </a:ext>
            </a:extLst>
          </p:cNvPr>
          <p:cNvSpPr>
            <a:spLocks noGrp="1"/>
          </p:cNvSpPr>
          <p:nvPr>
            <p:ph type="chart" sz="quarter" idx="27"/>
          </p:nvPr>
        </p:nvSpPr>
        <p:spPr>
          <a:xfrm>
            <a:off x="9315909" y="753892"/>
            <a:ext cx="1800000" cy="1800000"/>
          </a:xfrm>
        </p:spPr>
        <p:txBody>
          <a:bodyPr/>
          <a:lstStyle/>
          <a:p>
            <a:endParaRPr lang="fr-FR"/>
          </a:p>
        </p:txBody>
      </p:sp>
      <p:sp>
        <p:nvSpPr>
          <p:cNvPr id="25" name="Espace réservé du graphique 7">
            <a:extLst>
              <a:ext uri="{FF2B5EF4-FFF2-40B4-BE49-F238E27FC236}">
                <a16:creationId xmlns:a16="http://schemas.microsoft.com/office/drawing/2014/main" id="{E9B729B3-2032-2F4E-8D42-FE550D2AE92C}"/>
              </a:ext>
            </a:extLst>
          </p:cNvPr>
          <p:cNvSpPr>
            <a:spLocks noGrp="1"/>
          </p:cNvSpPr>
          <p:nvPr>
            <p:ph type="chart" sz="quarter" idx="28"/>
          </p:nvPr>
        </p:nvSpPr>
        <p:spPr>
          <a:xfrm>
            <a:off x="9315909" y="2869677"/>
            <a:ext cx="1800000" cy="1800000"/>
          </a:xfrm>
        </p:spPr>
        <p:txBody>
          <a:bodyPr/>
          <a:lstStyle/>
          <a:p>
            <a:endParaRPr lang="fr-FR"/>
          </a:p>
        </p:txBody>
      </p:sp>
      <p:sp>
        <p:nvSpPr>
          <p:cNvPr id="26" name="Espace réservé du graphique 7">
            <a:extLst>
              <a:ext uri="{FF2B5EF4-FFF2-40B4-BE49-F238E27FC236}">
                <a16:creationId xmlns:a16="http://schemas.microsoft.com/office/drawing/2014/main" id="{7999B301-0597-D442-B726-A9917B3966D7}"/>
              </a:ext>
            </a:extLst>
          </p:cNvPr>
          <p:cNvSpPr>
            <a:spLocks noGrp="1" noChangeAspect="1"/>
          </p:cNvSpPr>
          <p:nvPr>
            <p:ph type="chart" sz="quarter" idx="29"/>
          </p:nvPr>
        </p:nvSpPr>
        <p:spPr>
          <a:xfrm>
            <a:off x="9315909" y="4995338"/>
            <a:ext cx="1116000" cy="1116000"/>
          </a:xfrm>
        </p:spPr>
        <p:txBody>
          <a:bodyPr/>
          <a:lstStyle/>
          <a:p>
            <a:endParaRPr lang="fr-FR"/>
          </a:p>
        </p:txBody>
      </p:sp>
      <p:sp>
        <p:nvSpPr>
          <p:cNvPr id="27" name="Espace réservé du graphique 7">
            <a:extLst>
              <a:ext uri="{FF2B5EF4-FFF2-40B4-BE49-F238E27FC236}">
                <a16:creationId xmlns:a16="http://schemas.microsoft.com/office/drawing/2014/main" id="{529658AE-DE3D-0A47-A546-E534872CFF84}"/>
              </a:ext>
            </a:extLst>
          </p:cNvPr>
          <p:cNvSpPr>
            <a:spLocks noGrp="1" noChangeAspect="1"/>
          </p:cNvSpPr>
          <p:nvPr>
            <p:ph type="chart" sz="quarter" idx="30"/>
          </p:nvPr>
        </p:nvSpPr>
        <p:spPr>
          <a:xfrm>
            <a:off x="10560369" y="4995338"/>
            <a:ext cx="1116000" cy="1116000"/>
          </a:xfrm>
        </p:spPr>
        <p:txBody>
          <a:bodyPr/>
          <a:lstStyle/>
          <a:p>
            <a:endParaRPr lang="fr-FR"/>
          </a:p>
        </p:txBody>
      </p:sp>
      <p:sp>
        <p:nvSpPr>
          <p:cNvPr id="28" name="Espace réservé du texte 90">
            <a:extLst>
              <a:ext uri="{FF2B5EF4-FFF2-40B4-BE49-F238E27FC236}">
                <a16:creationId xmlns:a16="http://schemas.microsoft.com/office/drawing/2014/main" id="{A6713D72-FD5D-6942-B8B2-2252DC0FB469}"/>
              </a:ext>
            </a:extLst>
          </p:cNvPr>
          <p:cNvSpPr>
            <a:spLocks noGrp="1"/>
          </p:cNvSpPr>
          <p:nvPr>
            <p:ph type="body" sz="quarter" idx="31"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29" name="Espace réservé du texte 95">
            <a:extLst>
              <a:ext uri="{FF2B5EF4-FFF2-40B4-BE49-F238E27FC236}">
                <a16:creationId xmlns:a16="http://schemas.microsoft.com/office/drawing/2014/main" id="{3E904AF8-953F-C44C-8651-83B78CE263D5}"/>
              </a:ext>
            </a:extLst>
          </p:cNvPr>
          <p:cNvSpPr>
            <a:spLocks noGrp="1"/>
          </p:cNvSpPr>
          <p:nvPr>
            <p:ph type="body" sz="quarter" idx="32"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a:t>Sous Titre</a:t>
            </a:r>
          </a:p>
        </p:txBody>
      </p:sp>
      <p:sp>
        <p:nvSpPr>
          <p:cNvPr id="30" name="Espace réservé du texte 4">
            <a:extLst>
              <a:ext uri="{FF2B5EF4-FFF2-40B4-BE49-F238E27FC236}">
                <a16:creationId xmlns:a16="http://schemas.microsoft.com/office/drawing/2014/main" id="{4EA966C8-EC89-8840-949B-C9CC738FC495}"/>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1" name="Espace réservé du texte 14">
            <a:extLst>
              <a:ext uri="{FF2B5EF4-FFF2-40B4-BE49-F238E27FC236}">
                <a16:creationId xmlns:a16="http://schemas.microsoft.com/office/drawing/2014/main" id="{14E37284-0098-FA4F-BCFF-3534054755F7}"/>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32" name="Espace réservé du texte 4">
            <a:extLst>
              <a:ext uri="{FF2B5EF4-FFF2-40B4-BE49-F238E27FC236}">
                <a16:creationId xmlns:a16="http://schemas.microsoft.com/office/drawing/2014/main" id="{0E1385AB-E7A3-2044-BA65-BCE60B75D87C}"/>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3" name="Espace réservé du texte 14">
            <a:extLst>
              <a:ext uri="{FF2B5EF4-FFF2-40B4-BE49-F238E27FC236}">
                <a16:creationId xmlns:a16="http://schemas.microsoft.com/office/drawing/2014/main" id="{B173A4AC-04D4-E74B-88AB-C95107D5E5AC}"/>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34" name="Espace réservé du texte 4">
            <a:extLst>
              <a:ext uri="{FF2B5EF4-FFF2-40B4-BE49-F238E27FC236}">
                <a16:creationId xmlns:a16="http://schemas.microsoft.com/office/drawing/2014/main" id="{56E51CBD-0A55-9B4D-9BB8-54C06C74DD05}"/>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br>
              <a:rPr lang="fr-FR"/>
            </a:b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br>
              <a:rPr lang="fr-FR"/>
            </a:b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5" name="Espace réservé du texte 14">
            <a:extLst>
              <a:ext uri="{FF2B5EF4-FFF2-40B4-BE49-F238E27FC236}">
                <a16:creationId xmlns:a16="http://schemas.microsoft.com/office/drawing/2014/main" id="{11372422-E6D5-5F4C-B51F-E48C3A419C77}"/>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 name="Espace réservé de la date 1"/>
          <p:cNvSpPr>
            <a:spLocks noGrp="1"/>
          </p:cNvSpPr>
          <p:nvPr>
            <p:ph type="dt" sz="half" idx="33"/>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38" name="Image 37">
            <a:extLst>
              <a:ext uri="{FF2B5EF4-FFF2-40B4-BE49-F238E27FC236}">
                <a16:creationId xmlns:a16="http://schemas.microsoft.com/office/drawing/2014/main" id="{8D5D2221-16CC-834D-9577-13C083929D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Rectangle 21">
            <a:hlinkClick r:id="rId4" action="ppaction://hlinksldjump"/>
            <a:extLst>
              <a:ext uri="{FF2B5EF4-FFF2-40B4-BE49-F238E27FC236}">
                <a16:creationId xmlns:a16="http://schemas.microsoft.com/office/drawing/2014/main" id="{314B453F-442A-479D-ADFA-998699E3B938}"/>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563944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3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br>
              <a:rPr lang="fr-FR"/>
            </a:b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br>
              <a:rPr lang="fr-FR"/>
            </a:b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111359" y="711200"/>
            <a:ext cx="6239128" cy="2987527"/>
          </a:xfrm>
        </p:spPr>
        <p:txBody>
          <a:bodyPr/>
          <a:lstStyle/>
          <a:p>
            <a:endParaRPr lang="fr-FR"/>
          </a:p>
        </p:txBody>
      </p:sp>
      <p:sp>
        <p:nvSpPr>
          <p:cNvPr id="28" name="Espace réservé pour une image  13">
            <a:extLst>
              <a:ext uri="{FF2B5EF4-FFF2-40B4-BE49-F238E27FC236}">
                <a16:creationId xmlns:a16="http://schemas.microsoft.com/office/drawing/2014/main" id="{21408889-F82B-7C4A-B24A-A5A8DCCDE96A}"/>
              </a:ext>
            </a:extLst>
          </p:cNvPr>
          <p:cNvSpPr>
            <a:spLocks noGrp="1"/>
          </p:cNvSpPr>
          <p:nvPr>
            <p:ph type="pic" sz="quarter" idx="27"/>
          </p:nvPr>
        </p:nvSpPr>
        <p:spPr>
          <a:xfrm>
            <a:off x="5111358" y="3782295"/>
            <a:ext cx="6239129" cy="2164620"/>
          </a:xfrm>
          <a:solidFill>
            <a:schemeClr val="bg1">
              <a:lumMod val="95000"/>
            </a:schemeClr>
          </a:solidFill>
        </p:spPr>
        <p:txBody>
          <a:bodyPr/>
          <a:lstStyle/>
          <a:p>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246FE226-30E2-1742-9F0F-8DDFF2B1F0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86809DC4-C448-4914-ABEA-06DD48A4DB4B}"/>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3609993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rgbClr val="00BCFD"/>
                </a:solidFill>
              </a:rPr>
              <a:t>engie-solutions.com</a:t>
            </a:r>
          </a:p>
        </p:txBody>
      </p:sp>
      <p:sp>
        <p:nvSpPr>
          <p:cNvPr id="8" name="Rectangle 7">
            <a:hlinkClick r:id="rId3" action="ppaction://hlinksldjump"/>
            <a:extLst>
              <a:ext uri="{FF2B5EF4-FFF2-40B4-BE49-F238E27FC236}">
                <a16:creationId xmlns:a16="http://schemas.microsoft.com/office/drawing/2014/main" id="{C40E0E3A-AC91-48A4-AD38-39EE56AC34D4}"/>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16225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itre_version_2_alt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E44C54"/>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E44C54"/>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DB8F846B-6A14-44BD-A9A1-71DDFC03D649}"/>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501753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itre_version_2_alt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F58A3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F58A3D"/>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B4242020-DAB8-475D-90D5-968A45FC72B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65779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_version_2_alt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FAD932"/>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FAD932"/>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5522F0A9-1F8F-49A3-B3C1-32C63C20250B}"/>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96672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_version_2_alt_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23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23D2B5"/>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23D2B5"/>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1C356B68-9D8C-4D39-AB4E-6EC38FC1215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113067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4" name="Espace réservé de la date 3"/>
          <p:cNvSpPr>
            <a:spLocks noGrp="1"/>
          </p:cNvSpPr>
          <p:nvPr>
            <p:ph type="dt" sz="half" idx="23"/>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6D985262-E0FA-44F5-A354-88C7EB0122F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866600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1F166B"/>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1F166B"/>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1F166B"/>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1F166B"/>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1F166B"/>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12365A46-CC37-DE4D-AEB0-72849446E1A8}"/>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4" name="Espace réservé de la date 3"/>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FC286F1D-53A8-054D-AA98-36B1B7B73B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EA48EC21-E0EC-475D-9DA5-FCB4783EEF9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784697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E44C54"/>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E44C54"/>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E44C54"/>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E44C54"/>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E44C54"/>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E5264A8F-5BCC-D948-A0EC-9E0E398C00AD}"/>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0" name="Image 19">
            <a:extLst>
              <a:ext uri="{FF2B5EF4-FFF2-40B4-BE49-F238E27FC236}">
                <a16:creationId xmlns:a16="http://schemas.microsoft.com/office/drawing/2014/main" id="{1F40365C-6168-3042-874E-DCDFF0681C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1" name="Rectangle 20">
            <a:hlinkClick r:id="rId4" action="ppaction://hlinksldjump"/>
            <a:extLst>
              <a:ext uri="{FF2B5EF4-FFF2-40B4-BE49-F238E27FC236}">
                <a16:creationId xmlns:a16="http://schemas.microsoft.com/office/drawing/2014/main" id="{C7B1FAAF-C0EB-446E-90A9-ECECE0CD3A4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464004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F58A3D"/>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F58A3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F58A3D"/>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F58A3D"/>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F58A3D"/>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FD827CD3-D664-FB40-B91D-17EF9E8380B6}"/>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D21B0DB2-C3AE-7A48-8F4A-21056FC64A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3529AEC7-9A80-4EC5-9DAE-B829A93FE189}"/>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152072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0" y="0"/>
            <a:ext cx="12201815"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401765" y="4081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4221806" y="2410674"/>
            <a:ext cx="3740150" cy="755650"/>
          </a:xfrm>
        </p:spPr>
        <p:txBody>
          <a:bodyPr>
            <a:normAutofit/>
          </a:bodyPr>
          <a:lstStyle>
            <a:lvl1pPr marL="0" indent="0" algn="ctr">
              <a:buNone/>
              <a:defRPr sz="4000" b="1" i="0" spc="-120" baseline="0">
                <a:solidFill>
                  <a:srgbClr val="00BCFD"/>
                </a:solidFill>
                <a:latin typeface="Arial" panose="020B0604020202020204" pitchFamily="34" charset="0"/>
                <a:cs typeface="Arial" panose="020B0604020202020204" pitchFamily="34" charset="0"/>
              </a:defRPr>
            </a:lvl1pPr>
          </a:lstStyle>
          <a:p>
            <a:r>
              <a:rPr lang="fr-FR"/>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3610618" y="3207063"/>
            <a:ext cx="4962525" cy="1562100"/>
          </a:xfrm>
        </p:spPr>
        <p:txBody>
          <a:bodyPr>
            <a:noAutofit/>
          </a:bodyPr>
          <a:lstStyle>
            <a:lvl1pPr marL="0" indent="0" algn="ctr">
              <a:buNone/>
              <a:defRPr sz="1800" b="1" i="0">
                <a:solidFill>
                  <a:srgbClr val="353A3D">
                    <a:alpha val="60000"/>
                  </a:srgbClr>
                </a:solidFill>
                <a:latin typeface="Arial" panose="020B0604020202020204" pitchFamily="34" charset="0"/>
                <a:cs typeface="Arial" panose="020B0604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a:t>
            </a:r>
            <a:r>
              <a:rPr lang="fr-FR" err="1"/>
              <a:t>diamipsum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fld id="{38199507-FD5A-4636-803E-7027E20DDAE1}" type="datetime4">
              <a:rPr lang="fr-FR" smtClean="0"/>
              <a:t>14 avril 2020</a:t>
            </a:fld>
            <a:endParaRPr lang="fr-FR"/>
          </a:p>
        </p:txBody>
      </p:sp>
      <p:sp>
        <p:nvSpPr>
          <p:cNvPr id="8" name="Rectangle 7">
            <a:hlinkClick r:id="rId2" action="ppaction://hlinksldjump"/>
            <a:extLst>
              <a:ext uri="{FF2B5EF4-FFF2-40B4-BE49-F238E27FC236}">
                <a16:creationId xmlns:a16="http://schemas.microsoft.com/office/drawing/2014/main" id="{17053B7A-D5AC-4E6D-B3C7-5DA9C6A8FF41}"/>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77294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FAD932"/>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FAD932"/>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FAD932"/>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FAD932"/>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FAD932"/>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47807C03-A023-3A42-852A-F7C8957CEF11}"/>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1AF77B98-8145-414D-96AF-B47A73C460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DF44BACE-7CB6-4BE0-820E-F5338EEC5E0D}"/>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843235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72D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72D1B1"/>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72D1B1"/>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72D1B1"/>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72D1B1"/>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72D1B1"/>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4" name="Espace réservé du numéro de diapositive 22">
            <a:extLst>
              <a:ext uri="{FF2B5EF4-FFF2-40B4-BE49-F238E27FC236}">
                <a16:creationId xmlns:a16="http://schemas.microsoft.com/office/drawing/2014/main" id="{60FB3969-784B-C14D-B842-C6E3611A8B87}"/>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ACC28B47-88FC-FE4E-A262-9594EED725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C3BD719E-8DE1-4E5F-AB76-9E3A4B2284B8}"/>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45716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1875"/>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5589587"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724133"/>
            <a:ext cx="5589587"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5589587"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94792"/>
            <a:ext cx="5589587"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5589587"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5589587"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534150" y="790575"/>
            <a:ext cx="4940231" cy="5238750"/>
          </a:xfrm>
          <a:solidFill>
            <a:schemeClr val="bg1">
              <a:lumMod val="95000"/>
            </a:schemeClr>
          </a:solidFill>
        </p:spPr>
        <p:txBody>
          <a:bodyPr/>
          <a:lstStyle/>
          <a:p>
            <a:endParaRPr lang="fr-F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48D5070B-061B-6948-804F-63D4A4C1A3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46859BB3-3C84-4208-9DA8-462F926C643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172305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041226" y="790575"/>
            <a:ext cx="3940849" cy="5238750"/>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9131903" y="393861"/>
            <a:ext cx="2660561" cy="6073200"/>
          </a:xfrm>
          <a:solidFill>
            <a:schemeClr val="bg1">
              <a:lumMod val="95000"/>
            </a:schemeClr>
          </a:solidFill>
        </p:spPr>
        <p:txBody>
          <a:bodyPr/>
          <a:lstStyle/>
          <a:p>
            <a:endParaRPr lang="fr-FR"/>
          </a:p>
        </p:txBody>
      </p:sp>
      <p:sp>
        <p:nvSpPr>
          <p:cNvPr id="22" name="Espace réservé du numéro de diapositive 22">
            <a:extLst>
              <a:ext uri="{FF2B5EF4-FFF2-40B4-BE49-F238E27FC236}">
                <a16:creationId xmlns:a16="http://schemas.microsoft.com/office/drawing/2014/main" id="{FC970281-1EC6-9141-B253-C6B5B6C5FF9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4" name="Image 23">
            <a:extLst>
              <a:ext uri="{FF2B5EF4-FFF2-40B4-BE49-F238E27FC236}">
                <a16:creationId xmlns:a16="http://schemas.microsoft.com/office/drawing/2014/main" id="{3103683D-1979-5B42-8736-00889E6EB4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1D4010BA-A7C8-4DF4-AA73-55CC34DDBC9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797183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159288" y="1442197"/>
            <a:ext cx="6325956" cy="2265938"/>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5159289" y="3818231"/>
            <a:ext cx="6326272" cy="2281503"/>
          </a:xfrm>
          <a:solidFill>
            <a:schemeClr val="bg1">
              <a:lumMod val="95000"/>
            </a:schemeClr>
          </a:solidFill>
        </p:spPr>
        <p:txBody>
          <a:bodyPr/>
          <a:lstStyle/>
          <a:p>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24" name="Espace réservé du numéro de diapositive 22">
            <a:extLst>
              <a:ext uri="{FF2B5EF4-FFF2-40B4-BE49-F238E27FC236}">
                <a16:creationId xmlns:a16="http://schemas.microsoft.com/office/drawing/2014/main" id="{1CDC0CDF-D1E3-7945-8683-523B6A959CB8}"/>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pic>
        <p:nvPicPr>
          <p:cNvPr id="26" name="Image 25">
            <a:extLst>
              <a:ext uri="{FF2B5EF4-FFF2-40B4-BE49-F238E27FC236}">
                <a16:creationId xmlns:a16="http://schemas.microsoft.com/office/drawing/2014/main" id="{1BECF43E-7590-7E4C-BFB7-442F2B667C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B1435813-BDF5-476D-A7C6-A6580E86D36D}"/>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703396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460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13" name="Espace réservé du numéro de diapositive 22">
            <a:extLst>
              <a:ext uri="{FF2B5EF4-FFF2-40B4-BE49-F238E27FC236}">
                <a16:creationId xmlns:a16="http://schemas.microsoft.com/office/drawing/2014/main" id="{148DED39-893A-314C-BAC5-378BFA3DDE1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pic>
        <p:nvPicPr>
          <p:cNvPr id="17" name="Image 16">
            <a:extLst>
              <a:ext uri="{FF2B5EF4-FFF2-40B4-BE49-F238E27FC236}">
                <a16:creationId xmlns:a16="http://schemas.microsoft.com/office/drawing/2014/main" id="{3C04C7FC-20D6-7E4F-AB33-5BFB9DD50C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10" name="Rectangle 9">
            <a:hlinkClick r:id="rId3" action="ppaction://hlinksldjump"/>
            <a:extLst>
              <a:ext uri="{FF2B5EF4-FFF2-40B4-BE49-F238E27FC236}">
                <a16:creationId xmlns:a16="http://schemas.microsoft.com/office/drawing/2014/main" id="{8AAA3F52-2BA0-4341-85E1-F51E9AE4167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797118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15" name="Espace réservé du texte 4">
            <a:extLst>
              <a:ext uri="{FF2B5EF4-FFF2-40B4-BE49-F238E27FC236}">
                <a16:creationId xmlns:a16="http://schemas.microsoft.com/office/drawing/2014/main" id="{0BBEB3DC-4746-AA48-95FF-262E3E4DC2AF}"/>
              </a:ext>
            </a:extLst>
          </p:cNvPr>
          <p:cNvSpPr>
            <a:spLocks noGrp="1"/>
          </p:cNvSpPr>
          <p:nvPr>
            <p:ph type="body" sz="quarter" idx="17" hasCustomPrompt="1"/>
          </p:nvPr>
        </p:nvSpPr>
        <p:spPr>
          <a:xfrm>
            <a:off x="70644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16" name="Espace réservé du texte 14">
            <a:extLst>
              <a:ext uri="{FF2B5EF4-FFF2-40B4-BE49-F238E27FC236}">
                <a16:creationId xmlns:a16="http://schemas.microsoft.com/office/drawing/2014/main" id="{439D1B32-CE94-714F-AEAC-FEF47C2131D9}"/>
              </a:ext>
            </a:extLst>
          </p:cNvPr>
          <p:cNvSpPr>
            <a:spLocks noGrp="1"/>
          </p:cNvSpPr>
          <p:nvPr>
            <p:ph type="body" sz="quarter" idx="18" hasCustomPrompt="1"/>
          </p:nvPr>
        </p:nvSpPr>
        <p:spPr>
          <a:xfrm>
            <a:off x="70643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19" name="Espace réservé du texte 4">
            <a:extLst>
              <a:ext uri="{FF2B5EF4-FFF2-40B4-BE49-F238E27FC236}">
                <a16:creationId xmlns:a16="http://schemas.microsoft.com/office/drawing/2014/main" id="{1E67D183-9F99-3E4B-8362-3BF56E00265E}"/>
              </a:ext>
            </a:extLst>
          </p:cNvPr>
          <p:cNvSpPr>
            <a:spLocks noGrp="1"/>
          </p:cNvSpPr>
          <p:nvPr>
            <p:ph type="body" sz="quarter" idx="26" hasCustomPrompt="1"/>
          </p:nvPr>
        </p:nvSpPr>
        <p:spPr>
          <a:xfrm>
            <a:off x="445929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21" name="Espace réservé du texte 14">
            <a:extLst>
              <a:ext uri="{FF2B5EF4-FFF2-40B4-BE49-F238E27FC236}">
                <a16:creationId xmlns:a16="http://schemas.microsoft.com/office/drawing/2014/main" id="{4A6D2825-7377-9141-B9CE-FE4D72918D71}"/>
              </a:ext>
            </a:extLst>
          </p:cNvPr>
          <p:cNvSpPr>
            <a:spLocks noGrp="1"/>
          </p:cNvSpPr>
          <p:nvPr>
            <p:ph type="body" sz="quarter" idx="27" hasCustomPrompt="1"/>
          </p:nvPr>
        </p:nvSpPr>
        <p:spPr>
          <a:xfrm>
            <a:off x="44592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23" name="Espace réservé du texte 4">
            <a:extLst>
              <a:ext uri="{FF2B5EF4-FFF2-40B4-BE49-F238E27FC236}">
                <a16:creationId xmlns:a16="http://schemas.microsoft.com/office/drawing/2014/main" id="{04C5F54C-789E-9044-82C0-380E381EE5DF}"/>
              </a:ext>
            </a:extLst>
          </p:cNvPr>
          <p:cNvSpPr>
            <a:spLocks noGrp="1"/>
          </p:cNvSpPr>
          <p:nvPr>
            <p:ph type="body" sz="quarter" idx="28" hasCustomPrompt="1"/>
          </p:nvPr>
        </p:nvSpPr>
        <p:spPr>
          <a:xfrm>
            <a:off x="842169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24" name="Espace réservé du texte 14">
            <a:extLst>
              <a:ext uri="{FF2B5EF4-FFF2-40B4-BE49-F238E27FC236}">
                <a16:creationId xmlns:a16="http://schemas.microsoft.com/office/drawing/2014/main" id="{BF4636E0-9F2E-5644-9EFB-1E499C26FCA9}"/>
              </a:ext>
            </a:extLst>
          </p:cNvPr>
          <p:cNvSpPr>
            <a:spLocks noGrp="1"/>
          </p:cNvSpPr>
          <p:nvPr>
            <p:ph type="body" sz="quarter" idx="29" hasCustomPrompt="1"/>
          </p:nvPr>
        </p:nvSpPr>
        <p:spPr>
          <a:xfrm>
            <a:off x="84216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26" name="Rectangle 25">
            <a:extLst>
              <a:ext uri="{FF2B5EF4-FFF2-40B4-BE49-F238E27FC236}">
                <a16:creationId xmlns:a16="http://schemas.microsoft.com/office/drawing/2014/main" id="{1B3B1FE7-B5B3-BF43-84F5-F6542E2A4185}"/>
              </a:ext>
            </a:extLst>
          </p:cNvPr>
          <p:cNvSpPr/>
          <p:nvPr userDrawn="1"/>
        </p:nvSpPr>
        <p:spPr>
          <a:xfrm>
            <a:off x="825176"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160300"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706399"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273632"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552350"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4887474"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433573"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000806"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7"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0"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31" name="Espace réservé du numéro de diapositive 22">
            <a:extLst>
              <a:ext uri="{FF2B5EF4-FFF2-40B4-BE49-F238E27FC236}">
                <a16:creationId xmlns:a16="http://schemas.microsoft.com/office/drawing/2014/main" id="{63A96AAB-FB2E-0E49-95BD-F486210D940B}"/>
              </a:ext>
            </a:extLst>
          </p:cNvPr>
          <p:cNvSpPr txBox="1">
            <a:spLocks/>
          </p:cNvSpPr>
          <p:nvPr userDrawn="1"/>
        </p:nvSpPr>
        <p:spPr>
          <a:xfrm>
            <a:off x="4724400" y="6459108"/>
            <a:ext cx="2743200" cy="285932"/>
          </a:xfrm>
          <a:prstGeom prst="rect">
            <a:avLst/>
          </a:prstGeom>
        </p:spPr>
        <p:txBody>
          <a:bodyPr vert="horz" lIns="91440" tIns="45720" rIns="91440" bIns="45720" rtlCol="0" anchor="ctr"/>
          <a:lstStyle>
            <a:defPPr>
              <a:defRPr lang="fr-FR"/>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E28664-C9A0-B14D-A7D3-D0482E77A9F4}" type="slidenum">
              <a:rPr lang="fr-FR" smtClean="0"/>
              <a:pPr/>
              <a:t>‹N°›</a:t>
            </a:fld>
            <a:endParaRPr lang="fr-FR"/>
          </a:p>
        </p:txBody>
      </p:sp>
      <p:pic>
        <p:nvPicPr>
          <p:cNvPr id="41" name="Image 40">
            <a:extLst>
              <a:ext uri="{FF2B5EF4-FFF2-40B4-BE49-F238E27FC236}">
                <a16:creationId xmlns:a16="http://schemas.microsoft.com/office/drawing/2014/main" id="{806DDF17-B811-FE4B-B428-F4F5F8EEA4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8" name="Rectangle 27">
            <a:hlinkClick r:id="rId4" action="ppaction://hlinksldjump"/>
            <a:extLst>
              <a:ext uri="{FF2B5EF4-FFF2-40B4-BE49-F238E27FC236}">
                <a16:creationId xmlns:a16="http://schemas.microsoft.com/office/drawing/2014/main" id="{808BC5CC-AA7D-42C2-81E6-C3E0801D0D70}"/>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752839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9671"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9671" cy="514667"/>
          </a:xfrm>
        </p:spPr>
        <p:txBody>
          <a:bodyPr>
            <a:normAutofit/>
          </a:bodyPr>
          <a:lstStyle>
            <a:lvl1pPr marL="0" indent="0">
              <a:buNone/>
              <a:defRPr sz="1800">
                <a:solidFill>
                  <a:srgbClr val="00BCFD"/>
                </a:solidFill>
              </a:defRPr>
            </a:lvl1pPr>
          </a:lstStyle>
          <a:p>
            <a:pPr lvl="0"/>
            <a:r>
              <a:rPr lang="fr-FR"/>
              <a:t>Sous Titre</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320851" y="753892"/>
            <a:ext cx="3835848" cy="5351463"/>
          </a:xfrm>
        </p:spPr>
        <p:txBody>
          <a:bodyPr/>
          <a:lstStyle/>
          <a:p>
            <a:endParaRPr lang="fr-FR"/>
          </a:p>
        </p:txBody>
      </p:sp>
      <p:sp>
        <p:nvSpPr>
          <p:cNvPr id="8" name="Espace réservé du graphique 7">
            <a:extLst>
              <a:ext uri="{FF2B5EF4-FFF2-40B4-BE49-F238E27FC236}">
                <a16:creationId xmlns:a16="http://schemas.microsoft.com/office/drawing/2014/main" id="{B6177BF9-10F8-1442-ADA3-23DD8BC75578}"/>
              </a:ext>
            </a:extLst>
          </p:cNvPr>
          <p:cNvSpPr>
            <a:spLocks noGrp="1"/>
          </p:cNvSpPr>
          <p:nvPr>
            <p:ph type="chart" sz="quarter" idx="27"/>
          </p:nvPr>
        </p:nvSpPr>
        <p:spPr>
          <a:xfrm>
            <a:off x="9315909" y="753892"/>
            <a:ext cx="1800000" cy="1800000"/>
          </a:xfrm>
        </p:spPr>
        <p:txBody>
          <a:bodyPr/>
          <a:lstStyle/>
          <a:p>
            <a:endParaRPr lang="fr-FR"/>
          </a:p>
        </p:txBody>
      </p:sp>
      <p:sp>
        <p:nvSpPr>
          <p:cNvPr id="25" name="Espace réservé du graphique 7">
            <a:extLst>
              <a:ext uri="{FF2B5EF4-FFF2-40B4-BE49-F238E27FC236}">
                <a16:creationId xmlns:a16="http://schemas.microsoft.com/office/drawing/2014/main" id="{E9B729B3-2032-2F4E-8D42-FE550D2AE92C}"/>
              </a:ext>
            </a:extLst>
          </p:cNvPr>
          <p:cNvSpPr>
            <a:spLocks noGrp="1"/>
          </p:cNvSpPr>
          <p:nvPr>
            <p:ph type="chart" sz="quarter" idx="28"/>
          </p:nvPr>
        </p:nvSpPr>
        <p:spPr>
          <a:xfrm>
            <a:off x="9315909" y="2869677"/>
            <a:ext cx="1800000" cy="1800000"/>
          </a:xfrm>
        </p:spPr>
        <p:txBody>
          <a:bodyPr/>
          <a:lstStyle/>
          <a:p>
            <a:endParaRPr lang="fr-FR"/>
          </a:p>
        </p:txBody>
      </p:sp>
      <p:sp>
        <p:nvSpPr>
          <p:cNvPr id="26" name="Espace réservé du graphique 7">
            <a:extLst>
              <a:ext uri="{FF2B5EF4-FFF2-40B4-BE49-F238E27FC236}">
                <a16:creationId xmlns:a16="http://schemas.microsoft.com/office/drawing/2014/main" id="{7999B301-0597-D442-B726-A9917B3966D7}"/>
              </a:ext>
            </a:extLst>
          </p:cNvPr>
          <p:cNvSpPr>
            <a:spLocks noGrp="1" noChangeAspect="1"/>
          </p:cNvSpPr>
          <p:nvPr>
            <p:ph type="chart" sz="quarter" idx="29"/>
          </p:nvPr>
        </p:nvSpPr>
        <p:spPr>
          <a:xfrm>
            <a:off x="9315909" y="4995338"/>
            <a:ext cx="1116000" cy="1116000"/>
          </a:xfrm>
        </p:spPr>
        <p:txBody>
          <a:bodyPr/>
          <a:lstStyle/>
          <a:p>
            <a:endParaRPr lang="fr-FR"/>
          </a:p>
        </p:txBody>
      </p:sp>
      <p:sp>
        <p:nvSpPr>
          <p:cNvPr id="27" name="Espace réservé du graphique 7">
            <a:extLst>
              <a:ext uri="{FF2B5EF4-FFF2-40B4-BE49-F238E27FC236}">
                <a16:creationId xmlns:a16="http://schemas.microsoft.com/office/drawing/2014/main" id="{529658AE-DE3D-0A47-A546-E534872CFF84}"/>
              </a:ext>
            </a:extLst>
          </p:cNvPr>
          <p:cNvSpPr>
            <a:spLocks noGrp="1" noChangeAspect="1"/>
          </p:cNvSpPr>
          <p:nvPr>
            <p:ph type="chart" sz="quarter" idx="30"/>
          </p:nvPr>
        </p:nvSpPr>
        <p:spPr>
          <a:xfrm>
            <a:off x="10560369" y="4995338"/>
            <a:ext cx="1116000" cy="1116000"/>
          </a:xfrm>
        </p:spPr>
        <p:txBody>
          <a:bodyPr/>
          <a:lstStyle/>
          <a:p>
            <a:endParaRPr lang="fr-FR"/>
          </a:p>
        </p:txBody>
      </p:sp>
      <p:sp>
        <p:nvSpPr>
          <p:cNvPr id="28" name="Espace réservé du texte 90">
            <a:extLst>
              <a:ext uri="{FF2B5EF4-FFF2-40B4-BE49-F238E27FC236}">
                <a16:creationId xmlns:a16="http://schemas.microsoft.com/office/drawing/2014/main" id="{A6713D72-FD5D-6942-B8B2-2252DC0FB469}"/>
              </a:ext>
            </a:extLst>
          </p:cNvPr>
          <p:cNvSpPr>
            <a:spLocks noGrp="1"/>
          </p:cNvSpPr>
          <p:nvPr>
            <p:ph type="body" sz="quarter" idx="31"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29" name="Espace réservé du texte 95">
            <a:extLst>
              <a:ext uri="{FF2B5EF4-FFF2-40B4-BE49-F238E27FC236}">
                <a16:creationId xmlns:a16="http://schemas.microsoft.com/office/drawing/2014/main" id="{3E904AF8-953F-C44C-8651-83B78CE263D5}"/>
              </a:ext>
            </a:extLst>
          </p:cNvPr>
          <p:cNvSpPr>
            <a:spLocks noGrp="1"/>
          </p:cNvSpPr>
          <p:nvPr>
            <p:ph type="body" sz="quarter" idx="32"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a:t>Sous Titre</a:t>
            </a:r>
          </a:p>
        </p:txBody>
      </p:sp>
      <p:sp>
        <p:nvSpPr>
          <p:cNvPr id="30" name="Espace réservé du texte 4">
            <a:extLst>
              <a:ext uri="{FF2B5EF4-FFF2-40B4-BE49-F238E27FC236}">
                <a16:creationId xmlns:a16="http://schemas.microsoft.com/office/drawing/2014/main" id="{4EA966C8-EC89-8840-949B-C9CC738FC495}"/>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1" name="Espace réservé du texte 14">
            <a:extLst>
              <a:ext uri="{FF2B5EF4-FFF2-40B4-BE49-F238E27FC236}">
                <a16:creationId xmlns:a16="http://schemas.microsoft.com/office/drawing/2014/main" id="{14E37284-0098-FA4F-BCFF-3534054755F7}"/>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32" name="Espace réservé du texte 4">
            <a:extLst>
              <a:ext uri="{FF2B5EF4-FFF2-40B4-BE49-F238E27FC236}">
                <a16:creationId xmlns:a16="http://schemas.microsoft.com/office/drawing/2014/main" id="{0E1385AB-E7A3-2044-BA65-BCE60B75D87C}"/>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3" name="Espace réservé du texte 14">
            <a:extLst>
              <a:ext uri="{FF2B5EF4-FFF2-40B4-BE49-F238E27FC236}">
                <a16:creationId xmlns:a16="http://schemas.microsoft.com/office/drawing/2014/main" id="{B173A4AC-04D4-E74B-88AB-C95107D5E5AC}"/>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34" name="Espace réservé du texte 4">
            <a:extLst>
              <a:ext uri="{FF2B5EF4-FFF2-40B4-BE49-F238E27FC236}">
                <a16:creationId xmlns:a16="http://schemas.microsoft.com/office/drawing/2014/main" id="{56E51CBD-0A55-9B4D-9BB8-54C06C74DD05}"/>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br>
              <a:rPr lang="fr-FR"/>
            </a:b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br>
              <a:rPr lang="fr-FR"/>
            </a:b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5" name="Espace réservé du texte 14">
            <a:extLst>
              <a:ext uri="{FF2B5EF4-FFF2-40B4-BE49-F238E27FC236}">
                <a16:creationId xmlns:a16="http://schemas.microsoft.com/office/drawing/2014/main" id="{11372422-E6D5-5F4C-B51F-E48C3A419C77}"/>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 name="Espace réservé de la date 1"/>
          <p:cNvSpPr>
            <a:spLocks noGrp="1"/>
          </p:cNvSpPr>
          <p:nvPr>
            <p:ph type="dt" sz="half" idx="33"/>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38" name="Image 37">
            <a:extLst>
              <a:ext uri="{FF2B5EF4-FFF2-40B4-BE49-F238E27FC236}">
                <a16:creationId xmlns:a16="http://schemas.microsoft.com/office/drawing/2014/main" id="{8D5D2221-16CC-834D-9577-13C083929D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Rectangle 21">
            <a:hlinkClick r:id="rId4" action="ppaction://hlinksldjump"/>
            <a:extLst>
              <a:ext uri="{FF2B5EF4-FFF2-40B4-BE49-F238E27FC236}">
                <a16:creationId xmlns:a16="http://schemas.microsoft.com/office/drawing/2014/main" id="{314B453F-442A-479D-ADFA-998699E3B938}"/>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249874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br>
              <a:rPr lang="fr-FR"/>
            </a:b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br>
              <a:rPr lang="fr-FR"/>
            </a:b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111359" y="711200"/>
            <a:ext cx="6239128" cy="2987527"/>
          </a:xfrm>
        </p:spPr>
        <p:txBody>
          <a:bodyPr/>
          <a:lstStyle/>
          <a:p>
            <a:endParaRPr lang="fr-FR"/>
          </a:p>
        </p:txBody>
      </p:sp>
      <p:sp>
        <p:nvSpPr>
          <p:cNvPr id="28" name="Espace réservé pour une image  13">
            <a:extLst>
              <a:ext uri="{FF2B5EF4-FFF2-40B4-BE49-F238E27FC236}">
                <a16:creationId xmlns:a16="http://schemas.microsoft.com/office/drawing/2014/main" id="{21408889-F82B-7C4A-B24A-A5A8DCCDE96A}"/>
              </a:ext>
            </a:extLst>
          </p:cNvPr>
          <p:cNvSpPr>
            <a:spLocks noGrp="1"/>
          </p:cNvSpPr>
          <p:nvPr>
            <p:ph type="pic" sz="quarter" idx="27"/>
          </p:nvPr>
        </p:nvSpPr>
        <p:spPr>
          <a:xfrm>
            <a:off x="5111358" y="3782295"/>
            <a:ext cx="6239129" cy="2164620"/>
          </a:xfrm>
          <a:solidFill>
            <a:schemeClr val="bg1">
              <a:lumMod val="95000"/>
            </a:schemeClr>
          </a:solidFill>
        </p:spPr>
        <p:txBody>
          <a:bodyPr/>
          <a:lstStyle/>
          <a:p>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246FE226-30E2-1742-9F0F-8DDFF2B1F0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86809DC4-C448-4914-ABEA-06DD48A4DB4B}"/>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805875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rgbClr val="00BCFD"/>
                </a:solidFill>
              </a:rPr>
              <a:t>engie-solutions.com</a:t>
            </a:r>
          </a:p>
        </p:txBody>
      </p:sp>
      <p:sp>
        <p:nvSpPr>
          <p:cNvPr id="8" name="Rectangle 7">
            <a:hlinkClick r:id="rId3" action="ppaction://hlinksldjump"/>
            <a:extLst>
              <a:ext uri="{FF2B5EF4-FFF2-40B4-BE49-F238E27FC236}">
                <a16:creationId xmlns:a16="http://schemas.microsoft.com/office/drawing/2014/main" id="{C40E0E3A-AC91-48A4-AD38-39EE56AC34D4}"/>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07059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CCC0F88-9A81-EB4E-BE97-15269A04E9B9}"/>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BA582C-9CCF-C64B-92B1-E1A4D14374A9}"/>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lvl1pPr>
              <a:defRPr>
                <a:solidFill>
                  <a:schemeClr val="bg1"/>
                </a:solidFill>
              </a:defRPr>
            </a:lvl1pPr>
          </a:lstStyle>
          <a:p>
            <a:fld id="{37BF25C2-3279-435F-89A6-9861F75B4B73}" type="datetime4">
              <a:rPr lang="fr-FR" smtClean="0"/>
              <a:pPr/>
              <a:t>14 avril 2020</a:t>
            </a:fld>
            <a:endParaRPr lang="fr-FR"/>
          </a:p>
        </p:txBody>
      </p:sp>
      <p:pic>
        <p:nvPicPr>
          <p:cNvPr id="9" name="Image 8">
            <a:extLst>
              <a:ext uri="{FF2B5EF4-FFF2-40B4-BE49-F238E27FC236}">
                <a16:creationId xmlns:a16="http://schemas.microsoft.com/office/drawing/2014/main" id="{F2C42FD3-6F03-FD4C-B845-D7FF66A26D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
        <p:nvSpPr>
          <p:cNvPr id="8" name="Rectangle 7">
            <a:hlinkClick r:id="rId3" action="ppaction://hlinksldjump"/>
            <a:extLst>
              <a:ext uri="{FF2B5EF4-FFF2-40B4-BE49-F238E27FC236}">
                <a16:creationId xmlns:a16="http://schemas.microsoft.com/office/drawing/2014/main" id="{69CAEF6D-802D-467B-9C11-A997676647EF}"/>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098996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121857-A052-F94E-8BFC-E3EC8536992A}"/>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3755601" y="3084015"/>
            <a:ext cx="4679950" cy="1271588"/>
          </a:xfrm>
        </p:spPr>
        <p:txBody>
          <a:bodyPr>
            <a:noAutofit/>
          </a:bodyPr>
          <a:lstStyle>
            <a:lvl1pPr marL="0" indent="0" algn="ctr">
              <a:lnSpc>
                <a:spcPts val="3540"/>
              </a:lnSpc>
              <a:buNone/>
              <a:defRPr sz="4700" b="1" i="0">
                <a:solidFill>
                  <a:srgbClr val="353A3D"/>
                </a:solidFill>
                <a:latin typeface="Arial Black" panose="020B0604020202020204" pitchFamily="34" charset="0"/>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4687780" y="4357782"/>
            <a:ext cx="3002626" cy="430212"/>
          </a:xfrm>
        </p:spPr>
        <p:txBody>
          <a:bodyPr>
            <a:noAutofit/>
          </a:bodyPr>
          <a:lstStyle>
            <a:lvl1pPr marL="0" indent="0" algn="ctr">
              <a:buNone/>
              <a:defRPr sz="1100" b="1">
                <a:solidFill>
                  <a:schemeClr val="bg1"/>
                </a:solidFill>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fld id="{F9DE4937-1CD5-47EA-8DA3-A55CCE1C9F45}" type="datetime4">
              <a:rPr lang="fr-FR" smtClean="0"/>
              <a:t>14 avril 2020</a:t>
            </a:fld>
            <a:endParaRPr lang="fr-FR"/>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3827892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0" y="0"/>
            <a:ext cx="12201815"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401765" y="4081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4221806" y="2410674"/>
            <a:ext cx="3740150" cy="755650"/>
          </a:xfrm>
        </p:spPr>
        <p:txBody>
          <a:bodyPr>
            <a:normAutofit/>
          </a:bodyPr>
          <a:lstStyle>
            <a:lvl1pPr marL="0" indent="0" algn="ctr">
              <a:buNone/>
              <a:defRPr sz="4000" b="1" i="0" spc="-120" baseline="0">
                <a:solidFill>
                  <a:srgbClr val="00BCFD"/>
                </a:solidFill>
                <a:latin typeface="Arial" panose="020B0604020202020204" pitchFamily="34" charset="0"/>
                <a:cs typeface="Arial" panose="020B0604020202020204" pitchFamily="34" charset="0"/>
              </a:defRPr>
            </a:lvl1pPr>
          </a:lstStyle>
          <a:p>
            <a:r>
              <a:rPr lang="fr-FR"/>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3610618" y="3207063"/>
            <a:ext cx="4962525" cy="1562100"/>
          </a:xfrm>
        </p:spPr>
        <p:txBody>
          <a:bodyPr>
            <a:noAutofit/>
          </a:bodyPr>
          <a:lstStyle>
            <a:lvl1pPr marL="0" indent="0" algn="ctr">
              <a:buNone/>
              <a:defRPr sz="1800" b="1" i="0">
                <a:solidFill>
                  <a:srgbClr val="353A3D">
                    <a:alpha val="60000"/>
                  </a:srgbClr>
                </a:solidFill>
                <a:latin typeface="Arial" panose="020B0604020202020204" pitchFamily="34" charset="0"/>
                <a:cs typeface="Arial" panose="020B0604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a:t>
            </a:r>
            <a:r>
              <a:rPr lang="fr-FR" err="1"/>
              <a:t>diamipsum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fld id="{38199507-FD5A-4636-803E-7027E20DDAE1}" type="datetime4">
              <a:rPr lang="fr-FR" smtClean="0"/>
              <a:t>14 avril 2020</a:t>
            </a:fld>
            <a:endParaRPr lang="fr-FR"/>
          </a:p>
        </p:txBody>
      </p:sp>
      <p:sp>
        <p:nvSpPr>
          <p:cNvPr id="8" name="Rectangle 7">
            <a:hlinkClick r:id="" action="ppaction://noaction"/>
            <a:extLst>
              <a:ext uri="{FF2B5EF4-FFF2-40B4-BE49-F238E27FC236}">
                <a16:creationId xmlns:a16="http://schemas.microsoft.com/office/drawing/2014/main" id="{17053B7A-D5AC-4E6D-B3C7-5DA9C6A8FF41}"/>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733471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CCC0F88-9A81-EB4E-BE97-15269A04E9B9}"/>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BA582C-9CCF-C64B-92B1-E1A4D14374A9}"/>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lvl1pPr>
              <a:defRPr>
                <a:solidFill>
                  <a:schemeClr val="bg1"/>
                </a:solidFill>
              </a:defRPr>
            </a:lvl1pPr>
          </a:lstStyle>
          <a:p>
            <a:fld id="{37BF25C2-3279-435F-89A6-9861F75B4B73}" type="datetime4">
              <a:rPr lang="fr-FR" smtClean="0"/>
              <a:pPr/>
              <a:t>14 avril 2020</a:t>
            </a:fld>
            <a:endParaRPr lang="fr-FR"/>
          </a:p>
        </p:txBody>
      </p:sp>
      <p:pic>
        <p:nvPicPr>
          <p:cNvPr id="9" name="Image 8">
            <a:extLst>
              <a:ext uri="{FF2B5EF4-FFF2-40B4-BE49-F238E27FC236}">
                <a16:creationId xmlns:a16="http://schemas.microsoft.com/office/drawing/2014/main" id="{F2C42FD3-6F03-FD4C-B845-D7FF66A26D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
        <p:nvSpPr>
          <p:cNvPr id="8" name="Rectangle 7">
            <a:hlinkClick r:id="" action="ppaction://noaction"/>
            <a:extLst>
              <a:ext uri="{FF2B5EF4-FFF2-40B4-BE49-F238E27FC236}">
                <a16:creationId xmlns:a16="http://schemas.microsoft.com/office/drawing/2014/main" id="{69CAEF6D-802D-467B-9C11-A997676647EF}"/>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086610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p>
            <a:fld id="{672A0C82-3269-4DD4-AD38-3F36F0F81EB6}" type="datetime4">
              <a:rPr lang="fr-FR" smtClean="0"/>
              <a:t>14 avril 2020</a:t>
            </a:fld>
            <a:endParaRPr lang="fr-FR"/>
          </a:p>
        </p:txBody>
      </p:sp>
    </p:spTree>
    <p:extLst>
      <p:ext uri="{BB962C8B-B14F-4D97-AF65-F5344CB8AC3E}">
        <p14:creationId xmlns:p14="http://schemas.microsoft.com/office/powerpoint/2010/main" val="4186329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itre_version_alt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1F166B"/>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2030325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_version_alt_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E44C54"/>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1138213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itre_version_alt_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F58A3D"/>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3374570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itre_version_alt_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FAD932"/>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478236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_version_alt_5">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72D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7" name="Espace réservé de la date 6"/>
          <p:cNvSpPr>
            <a:spLocks noGrp="1"/>
          </p:cNvSpPr>
          <p:nvPr>
            <p:ph type="dt" sz="half" idx="17"/>
          </p:nvPr>
        </p:nvSpPr>
        <p:spPr/>
        <p:txBody>
          <a:bodyPr/>
          <a:lstStyle>
            <a:lvl1pPr>
              <a:defRPr>
                <a:solidFill>
                  <a:srgbClr val="72D1B1"/>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1927818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 action="ppaction://noaction"/>
            <a:extLst>
              <a:ext uri="{FF2B5EF4-FFF2-40B4-BE49-F238E27FC236}">
                <a16:creationId xmlns:a16="http://schemas.microsoft.com/office/drawing/2014/main" id="{1DCB167C-744B-4742-8567-47E4E150239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66135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p>
            <a:fld id="{672A0C82-3269-4DD4-AD38-3F36F0F81EB6}" type="datetime4">
              <a:rPr lang="fr-FR" smtClean="0"/>
              <a:t>14 avril 2020</a:t>
            </a:fld>
            <a:endParaRPr lang="fr-FR"/>
          </a:p>
        </p:txBody>
      </p:sp>
    </p:spTree>
    <p:extLst>
      <p:ext uri="{BB962C8B-B14F-4D97-AF65-F5344CB8AC3E}">
        <p14:creationId xmlns:p14="http://schemas.microsoft.com/office/powerpoint/2010/main" val="206319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hapitre_version_2_alt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1F166B"/>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1F166B"/>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 action="ppaction://noaction"/>
            <a:extLst>
              <a:ext uri="{FF2B5EF4-FFF2-40B4-BE49-F238E27FC236}">
                <a16:creationId xmlns:a16="http://schemas.microsoft.com/office/drawing/2014/main" id="{4BA180DD-0ED5-40C1-A47C-4FDB755C579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647700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itre_version_2_alt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E44C54"/>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E44C54"/>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 action="ppaction://noaction"/>
            <a:extLst>
              <a:ext uri="{FF2B5EF4-FFF2-40B4-BE49-F238E27FC236}">
                <a16:creationId xmlns:a16="http://schemas.microsoft.com/office/drawing/2014/main" id="{DB8F846B-6A14-44BD-A9A1-71DDFC03D649}"/>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848770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itre_version_2_alt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F58A3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F58A3D"/>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 action="ppaction://noaction"/>
            <a:extLst>
              <a:ext uri="{FF2B5EF4-FFF2-40B4-BE49-F238E27FC236}">
                <a16:creationId xmlns:a16="http://schemas.microsoft.com/office/drawing/2014/main" id="{B4242020-DAB8-475D-90D5-968A45FC72B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665613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itre_version_2_alt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FAD932"/>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FAD932"/>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 action="ppaction://noaction"/>
            <a:extLst>
              <a:ext uri="{FF2B5EF4-FFF2-40B4-BE49-F238E27FC236}">
                <a16:creationId xmlns:a16="http://schemas.microsoft.com/office/drawing/2014/main" id="{5522F0A9-1F8F-49A3-B3C1-32C63C20250B}"/>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34726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itre_version_2_alt_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23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23D2B5"/>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23D2B5"/>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 action="ppaction://noaction"/>
            <a:extLst>
              <a:ext uri="{FF2B5EF4-FFF2-40B4-BE49-F238E27FC236}">
                <a16:creationId xmlns:a16="http://schemas.microsoft.com/office/drawing/2014/main" id="{1C356B68-9D8C-4D39-AB4E-6EC38FC1215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4197547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4" name="Espace réservé de la date 3"/>
          <p:cNvSpPr>
            <a:spLocks noGrp="1"/>
          </p:cNvSpPr>
          <p:nvPr>
            <p:ph type="dt" sz="half" idx="23"/>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 action="ppaction://noaction"/>
            <a:extLst>
              <a:ext uri="{FF2B5EF4-FFF2-40B4-BE49-F238E27FC236}">
                <a16:creationId xmlns:a16="http://schemas.microsoft.com/office/drawing/2014/main" id="{6D985262-E0FA-44F5-A354-88C7EB0122F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069128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1F166B"/>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1F166B"/>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1F166B"/>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1F166B"/>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1F166B"/>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12365A46-CC37-DE4D-AEB0-72849446E1A8}"/>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4" name="Espace réservé de la date 3"/>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FC286F1D-53A8-054D-AA98-36B1B7B73B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 action="ppaction://noaction"/>
            <a:extLst>
              <a:ext uri="{FF2B5EF4-FFF2-40B4-BE49-F238E27FC236}">
                <a16:creationId xmlns:a16="http://schemas.microsoft.com/office/drawing/2014/main" id="{EA48EC21-E0EC-475D-9DA5-FCB4783EEF9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2258465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E44C54"/>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E44C54"/>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E44C54"/>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E44C54"/>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E44C54"/>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E5264A8F-5BCC-D948-A0EC-9E0E398C00AD}"/>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0" name="Image 19">
            <a:extLst>
              <a:ext uri="{FF2B5EF4-FFF2-40B4-BE49-F238E27FC236}">
                <a16:creationId xmlns:a16="http://schemas.microsoft.com/office/drawing/2014/main" id="{1F40365C-6168-3042-874E-DCDFF0681C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1" name="Rectangle 20">
            <a:hlinkClick r:id="" action="ppaction://noaction"/>
            <a:extLst>
              <a:ext uri="{FF2B5EF4-FFF2-40B4-BE49-F238E27FC236}">
                <a16:creationId xmlns:a16="http://schemas.microsoft.com/office/drawing/2014/main" id="{C7B1FAAF-C0EB-446E-90A9-ECECE0CD3A4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4031298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F58A3D"/>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F58A3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F58A3D"/>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F58A3D"/>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F58A3D"/>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FD827CD3-D664-FB40-B91D-17EF9E8380B6}"/>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D21B0DB2-C3AE-7A48-8F4A-21056FC64A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 action="ppaction://noaction"/>
            <a:extLst>
              <a:ext uri="{FF2B5EF4-FFF2-40B4-BE49-F238E27FC236}">
                <a16:creationId xmlns:a16="http://schemas.microsoft.com/office/drawing/2014/main" id="{3529AEC7-9A80-4EC5-9DAE-B829A93FE189}"/>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752952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FAD932"/>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FAD932"/>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FAD932"/>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FAD932"/>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FAD932"/>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47807C03-A023-3A42-852A-F7C8957CEF11}"/>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1AF77B98-8145-414D-96AF-B47A73C460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 action="ppaction://noaction"/>
            <a:extLst>
              <a:ext uri="{FF2B5EF4-FFF2-40B4-BE49-F238E27FC236}">
                <a16:creationId xmlns:a16="http://schemas.microsoft.com/office/drawing/2014/main" id="{DF44BACE-7CB6-4BE0-820E-F5338EEC5E0D}"/>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47915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_version_alt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1F166B"/>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3174401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72D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72D1B1"/>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72D1B1"/>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72D1B1"/>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72D1B1"/>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72D1B1"/>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4" name="Espace réservé du numéro de diapositive 22">
            <a:extLst>
              <a:ext uri="{FF2B5EF4-FFF2-40B4-BE49-F238E27FC236}">
                <a16:creationId xmlns:a16="http://schemas.microsoft.com/office/drawing/2014/main" id="{60FB3969-784B-C14D-B842-C6E3611A8B87}"/>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ACC28B47-88FC-FE4E-A262-9594EED725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 action="ppaction://noaction"/>
            <a:extLst>
              <a:ext uri="{FF2B5EF4-FFF2-40B4-BE49-F238E27FC236}">
                <a16:creationId xmlns:a16="http://schemas.microsoft.com/office/drawing/2014/main" id="{C3BD719E-8DE1-4E5F-AB76-9E3A4B2284B8}"/>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508850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1875"/>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5589587"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724133"/>
            <a:ext cx="5589587"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5589587"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94792"/>
            <a:ext cx="5589587"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5589587"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5589587"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534150" y="790575"/>
            <a:ext cx="4940231" cy="5238750"/>
          </a:xfrm>
          <a:solidFill>
            <a:schemeClr val="bg1">
              <a:lumMod val="95000"/>
            </a:schemeClr>
          </a:solidFill>
        </p:spPr>
        <p:txBody>
          <a:bodyPr/>
          <a:lstStyle/>
          <a:p>
            <a:endParaRPr lang="fr-F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48D5070B-061B-6948-804F-63D4A4C1A3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 action="ppaction://noaction"/>
            <a:extLst>
              <a:ext uri="{FF2B5EF4-FFF2-40B4-BE49-F238E27FC236}">
                <a16:creationId xmlns:a16="http://schemas.microsoft.com/office/drawing/2014/main" id="{46859BB3-3C84-4208-9DA8-462F926C643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999211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041226" y="790575"/>
            <a:ext cx="3940849" cy="5238750"/>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9131903" y="393861"/>
            <a:ext cx="2660561" cy="6073200"/>
          </a:xfrm>
          <a:solidFill>
            <a:schemeClr val="bg1">
              <a:lumMod val="95000"/>
            </a:schemeClr>
          </a:solidFill>
        </p:spPr>
        <p:txBody>
          <a:bodyPr/>
          <a:lstStyle/>
          <a:p>
            <a:endParaRPr lang="fr-FR"/>
          </a:p>
        </p:txBody>
      </p:sp>
      <p:sp>
        <p:nvSpPr>
          <p:cNvPr id="22" name="Espace réservé du numéro de diapositive 22">
            <a:extLst>
              <a:ext uri="{FF2B5EF4-FFF2-40B4-BE49-F238E27FC236}">
                <a16:creationId xmlns:a16="http://schemas.microsoft.com/office/drawing/2014/main" id="{FC970281-1EC6-9141-B253-C6B5B6C5FF9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4" name="Image 23">
            <a:extLst>
              <a:ext uri="{FF2B5EF4-FFF2-40B4-BE49-F238E27FC236}">
                <a16:creationId xmlns:a16="http://schemas.microsoft.com/office/drawing/2014/main" id="{3103683D-1979-5B42-8736-00889E6EB4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 action="ppaction://noaction"/>
            <a:extLst>
              <a:ext uri="{FF2B5EF4-FFF2-40B4-BE49-F238E27FC236}">
                <a16:creationId xmlns:a16="http://schemas.microsoft.com/office/drawing/2014/main" id="{1D4010BA-A7C8-4DF4-AA73-55CC34DDBC9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410984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159288" y="1442197"/>
            <a:ext cx="6325956" cy="2265938"/>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5159289" y="3818231"/>
            <a:ext cx="6326272" cy="2281503"/>
          </a:xfrm>
          <a:solidFill>
            <a:schemeClr val="bg1">
              <a:lumMod val="95000"/>
            </a:schemeClr>
          </a:solidFill>
        </p:spPr>
        <p:txBody>
          <a:bodyPr/>
          <a:lstStyle/>
          <a:p>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24" name="Espace réservé du numéro de diapositive 22">
            <a:extLst>
              <a:ext uri="{FF2B5EF4-FFF2-40B4-BE49-F238E27FC236}">
                <a16:creationId xmlns:a16="http://schemas.microsoft.com/office/drawing/2014/main" id="{1CDC0CDF-D1E3-7945-8683-523B6A959CB8}"/>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pic>
        <p:nvPicPr>
          <p:cNvPr id="26" name="Image 25">
            <a:extLst>
              <a:ext uri="{FF2B5EF4-FFF2-40B4-BE49-F238E27FC236}">
                <a16:creationId xmlns:a16="http://schemas.microsoft.com/office/drawing/2014/main" id="{1BECF43E-7590-7E4C-BFB7-442F2B667C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 action="ppaction://noaction"/>
            <a:extLst>
              <a:ext uri="{FF2B5EF4-FFF2-40B4-BE49-F238E27FC236}">
                <a16:creationId xmlns:a16="http://schemas.microsoft.com/office/drawing/2014/main" id="{B1435813-BDF5-476D-A7C6-A6580E86D36D}"/>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2956438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460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13" name="Espace réservé du numéro de diapositive 22">
            <a:extLst>
              <a:ext uri="{FF2B5EF4-FFF2-40B4-BE49-F238E27FC236}">
                <a16:creationId xmlns:a16="http://schemas.microsoft.com/office/drawing/2014/main" id="{148DED39-893A-314C-BAC5-378BFA3DDE1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pic>
        <p:nvPicPr>
          <p:cNvPr id="17" name="Image 16">
            <a:extLst>
              <a:ext uri="{FF2B5EF4-FFF2-40B4-BE49-F238E27FC236}">
                <a16:creationId xmlns:a16="http://schemas.microsoft.com/office/drawing/2014/main" id="{3C04C7FC-20D6-7E4F-AB33-5BFB9DD50C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10" name="Rectangle 9">
            <a:hlinkClick r:id="" action="ppaction://noaction"/>
            <a:extLst>
              <a:ext uri="{FF2B5EF4-FFF2-40B4-BE49-F238E27FC236}">
                <a16:creationId xmlns:a16="http://schemas.microsoft.com/office/drawing/2014/main" id="{8AAA3F52-2BA0-4341-85E1-F51E9AE4167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8843382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15" name="Espace réservé du texte 4">
            <a:extLst>
              <a:ext uri="{FF2B5EF4-FFF2-40B4-BE49-F238E27FC236}">
                <a16:creationId xmlns:a16="http://schemas.microsoft.com/office/drawing/2014/main" id="{0BBEB3DC-4746-AA48-95FF-262E3E4DC2AF}"/>
              </a:ext>
            </a:extLst>
          </p:cNvPr>
          <p:cNvSpPr>
            <a:spLocks noGrp="1"/>
          </p:cNvSpPr>
          <p:nvPr>
            <p:ph type="body" sz="quarter" idx="17" hasCustomPrompt="1"/>
          </p:nvPr>
        </p:nvSpPr>
        <p:spPr>
          <a:xfrm>
            <a:off x="70644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16" name="Espace réservé du texte 14">
            <a:extLst>
              <a:ext uri="{FF2B5EF4-FFF2-40B4-BE49-F238E27FC236}">
                <a16:creationId xmlns:a16="http://schemas.microsoft.com/office/drawing/2014/main" id="{439D1B32-CE94-714F-AEAC-FEF47C2131D9}"/>
              </a:ext>
            </a:extLst>
          </p:cNvPr>
          <p:cNvSpPr>
            <a:spLocks noGrp="1"/>
          </p:cNvSpPr>
          <p:nvPr>
            <p:ph type="body" sz="quarter" idx="18" hasCustomPrompt="1"/>
          </p:nvPr>
        </p:nvSpPr>
        <p:spPr>
          <a:xfrm>
            <a:off x="70643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19" name="Espace réservé du texte 4">
            <a:extLst>
              <a:ext uri="{FF2B5EF4-FFF2-40B4-BE49-F238E27FC236}">
                <a16:creationId xmlns:a16="http://schemas.microsoft.com/office/drawing/2014/main" id="{1E67D183-9F99-3E4B-8362-3BF56E00265E}"/>
              </a:ext>
            </a:extLst>
          </p:cNvPr>
          <p:cNvSpPr>
            <a:spLocks noGrp="1"/>
          </p:cNvSpPr>
          <p:nvPr>
            <p:ph type="body" sz="quarter" idx="26" hasCustomPrompt="1"/>
          </p:nvPr>
        </p:nvSpPr>
        <p:spPr>
          <a:xfrm>
            <a:off x="445929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21" name="Espace réservé du texte 14">
            <a:extLst>
              <a:ext uri="{FF2B5EF4-FFF2-40B4-BE49-F238E27FC236}">
                <a16:creationId xmlns:a16="http://schemas.microsoft.com/office/drawing/2014/main" id="{4A6D2825-7377-9141-B9CE-FE4D72918D71}"/>
              </a:ext>
            </a:extLst>
          </p:cNvPr>
          <p:cNvSpPr>
            <a:spLocks noGrp="1"/>
          </p:cNvSpPr>
          <p:nvPr>
            <p:ph type="body" sz="quarter" idx="27" hasCustomPrompt="1"/>
          </p:nvPr>
        </p:nvSpPr>
        <p:spPr>
          <a:xfrm>
            <a:off x="44592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23" name="Espace réservé du texte 4">
            <a:extLst>
              <a:ext uri="{FF2B5EF4-FFF2-40B4-BE49-F238E27FC236}">
                <a16:creationId xmlns:a16="http://schemas.microsoft.com/office/drawing/2014/main" id="{04C5F54C-789E-9044-82C0-380E381EE5DF}"/>
              </a:ext>
            </a:extLst>
          </p:cNvPr>
          <p:cNvSpPr>
            <a:spLocks noGrp="1"/>
          </p:cNvSpPr>
          <p:nvPr>
            <p:ph type="body" sz="quarter" idx="28" hasCustomPrompt="1"/>
          </p:nvPr>
        </p:nvSpPr>
        <p:spPr>
          <a:xfrm>
            <a:off x="842169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24" name="Espace réservé du texte 14">
            <a:extLst>
              <a:ext uri="{FF2B5EF4-FFF2-40B4-BE49-F238E27FC236}">
                <a16:creationId xmlns:a16="http://schemas.microsoft.com/office/drawing/2014/main" id="{BF4636E0-9F2E-5644-9EFB-1E499C26FCA9}"/>
              </a:ext>
            </a:extLst>
          </p:cNvPr>
          <p:cNvSpPr>
            <a:spLocks noGrp="1"/>
          </p:cNvSpPr>
          <p:nvPr>
            <p:ph type="body" sz="quarter" idx="29" hasCustomPrompt="1"/>
          </p:nvPr>
        </p:nvSpPr>
        <p:spPr>
          <a:xfrm>
            <a:off x="84216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26" name="Rectangle 25">
            <a:extLst>
              <a:ext uri="{FF2B5EF4-FFF2-40B4-BE49-F238E27FC236}">
                <a16:creationId xmlns:a16="http://schemas.microsoft.com/office/drawing/2014/main" id="{1B3B1FE7-B5B3-BF43-84F5-F6542E2A4185}"/>
              </a:ext>
            </a:extLst>
          </p:cNvPr>
          <p:cNvSpPr/>
          <p:nvPr userDrawn="1"/>
        </p:nvSpPr>
        <p:spPr>
          <a:xfrm>
            <a:off x="825176"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160300"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706399"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273632"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552350"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4887474"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433573"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000806"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7"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0"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31" name="Espace réservé du numéro de diapositive 22">
            <a:extLst>
              <a:ext uri="{FF2B5EF4-FFF2-40B4-BE49-F238E27FC236}">
                <a16:creationId xmlns:a16="http://schemas.microsoft.com/office/drawing/2014/main" id="{63A96AAB-FB2E-0E49-95BD-F486210D940B}"/>
              </a:ext>
            </a:extLst>
          </p:cNvPr>
          <p:cNvSpPr txBox="1">
            <a:spLocks/>
          </p:cNvSpPr>
          <p:nvPr userDrawn="1"/>
        </p:nvSpPr>
        <p:spPr>
          <a:xfrm>
            <a:off x="4724400" y="6459108"/>
            <a:ext cx="2743200" cy="285932"/>
          </a:xfrm>
          <a:prstGeom prst="rect">
            <a:avLst/>
          </a:prstGeom>
        </p:spPr>
        <p:txBody>
          <a:bodyPr vert="horz" lIns="91440" tIns="45720" rIns="91440" bIns="45720" rtlCol="0" anchor="ctr"/>
          <a:lstStyle>
            <a:defPPr>
              <a:defRPr lang="fr-FR"/>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E28664-C9A0-B14D-A7D3-D0482E77A9F4}" type="slidenum">
              <a:rPr lang="fr-FR" smtClean="0"/>
              <a:pPr/>
              <a:t>‹N°›</a:t>
            </a:fld>
            <a:endParaRPr lang="fr-FR"/>
          </a:p>
        </p:txBody>
      </p:sp>
      <p:pic>
        <p:nvPicPr>
          <p:cNvPr id="41" name="Image 40">
            <a:extLst>
              <a:ext uri="{FF2B5EF4-FFF2-40B4-BE49-F238E27FC236}">
                <a16:creationId xmlns:a16="http://schemas.microsoft.com/office/drawing/2014/main" id="{806DDF17-B811-FE4B-B428-F4F5F8EEA4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8" name="Rectangle 27">
            <a:hlinkClick r:id="" action="ppaction://noaction"/>
            <a:extLst>
              <a:ext uri="{FF2B5EF4-FFF2-40B4-BE49-F238E27FC236}">
                <a16:creationId xmlns:a16="http://schemas.microsoft.com/office/drawing/2014/main" id="{808BC5CC-AA7D-42C2-81E6-C3E0801D0D70}"/>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504254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9671"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9671" cy="514667"/>
          </a:xfrm>
        </p:spPr>
        <p:txBody>
          <a:bodyPr>
            <a:normAutofit/>
          </a:bodyPr>
          <a:lstStyle>
            <a:lvl1pPr marL="0" indent="0">
              <a:buNone/>
              <a:defRPr sz="1800">
                <a:solidFill>
                  <a:srgbClr val="00BCFD"/>
                </a:solidFill>
              </a:defRPr>
            </a:lvl1pPr>
          </a:lstStyle>
          <a:p>
            <a:pPr lvl="0"/>
            <a:r>
              <a:rPr lang="fr-FR"/>
              <a:t>Sous Titre</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320851" y="753892"/>
            <a:ext cx="3835848" cy="5351463"/>
          </a:xfrm>
        </p:spPr>
        <p:txBody>
          <a:bodyPr/>
          <a:lstStyle/>
          <a:p>
            <a:endParaRPr lang="fr-FR"/>
          </a:p>
        </p:txBody>
      </p:sp>
      <p:sp>
        <p:nvSpPr>
          <p:cNvPr id="8" name="Espace réservé du graphique 7">
            <a:extLst>
              <a:ext uri="{FF2B5EF4-FFF2-40B4-BE49-F238E27FC236}">
                <a16:creationId xmlns:a16="http://schemas.microsoft.com/office/drawing/2014/main" id="{B6177BF9-10F8-1442-ADA3-23DD8BC75578}"/>
              </a:ext>
            </a:extLst>
          </p:cNvPr>
          <p:cNvSpPr>
            <a:spLocks noGrp="1"/>
          </p:cNvSpPr>
          <p:nvPr>
            <p:ph type="chart" sz="quarter" idx="27"/>
          </p:nvPr>
        </p:nvSpPr>
        <p:spPr>
          <a:xfrm>
            <a:off x="9315909" y="753892"/>
            <a:ext cx="1800000" cy="1800000"/>
          </a:xfrm>
        </p:spPr>
        <p:txBody>
          <a:bodyPr/>
          <a:lstStyle/>
          <a:p>
            <a:endParaRPr lang="fr-FR"/>
          </a:p>
        </p:txBody>
      </p:sp>
      <p:sp>
        <p:nvSpPr>
          <p:cNvPr id="25" name="Espace réservé du graphique 7">
            <a:extLst>
              <a:ext uri="{FF2B5EF4-FFF2-40B4-BE49-F238E27FC236}">
                <a16:creationId xmlns:a16="http://schemas.microsoft.com/office/drawing/2014/main" id="{E9B729B3-2032-2F4E-8D42-FE550D2AE92C}"/>
              </a:ext>
            </a:extLst>
          </p:cNvPr>
          <p:cNvSpPr>
            <a:spLocks noGrp="1"/>
          </p:cNvSpPr>
          <p:nvPr>
            <p:ph type="chart" sz="quarter" idx="28"/>
          </p:nvPr>
        </p:nvSpPr>
        <p:spPr>
          <a:xfrm>
            <a:off x="9315909" y="2869677"/>
            <a:ext cx="1800000" cy="1800000"/>
          </a:xfrm>
        </p:spPr>
        <p:txBody>
          <a:bodyPr/>
          <a:lstStyle/>
          <a:p>
            <a:endParaRPr lang="fr-FR"/>
          </a:p>
        </p:txBody>
      </p:sp>
      <p:sp>
        <p:nvSpPr>
          <p:cNvPr id="26" name="Espace réservé du graphique 7">
            <a:extLst>
              <a:ext uri="{FF2B5EF4-FFF2-40B4-BE49-F238E27FC236}">
                <a16:creationId xmlns:a16="http://schemas.microsoft.com/office/drawing/2014/main" id="{7999B301-0597-D442-B726-A9917B3966D7}"/>
              </a:ext>
            </a:extLst>
          </p:cNvPr>
          <p:cNvSpPr>
            <a:spLocks noGrp="1" noChangeAspect="1"/>
          </p:cNvSpPr>
          <p:nvPr>
            <p:ph type="chart" sz="quarter" idx="29"/>
          </p:nvPr>
        </p:nvSpPr>
        <p:spPr>
          <a:xfrm>
            <a:off x="9315909" y="4995338"/>
            <a:ext cx="1116000" cy="1116000"/>
          </a:xfrm>
        </p:spPr>
        <p:txBody>
          <a:bodyPr/>
          <a:lstStyle/>
          <a:p>
            <a:endParaRPr lang="fr-FR"/>
          </a:p>
        </p:txBody>
      </p:sp>
      <p:sp>
        <p:nvSpPr>
          <p:cNvPr id="27" name="Espace réservé du graphique 7">
            <a:extLst>
              <a:ext uri="{FF2B5EF4-FFF2-40B4-BE49-F238E27FC236}">
                <a16:creationId xmlns:a16="http://schemas.microsoft.com/office/drawing/2014/main" id="{529658AE-DE3D-0A47-A546-E534872CFF84}"/>
              </a:ext>
            </a:extLst>
          </p:cNvPr>
          <p:cNvSpPr>
            <a:spLocks noGrp="1" noChangeAspect="1"/>
          </p:cNvSpPr>
          <p:nvPr>
            <p:ph type="chart" sz="quarter" idx="30"/>
          </p:nvPr>
        </p:nvSpPr>
        <p:spPr>
          <a:xfrm>
            <a:off x="10560369" y="4995338"/>
            <a:ext cx="1116000" cy="1116000"/>
          </a:xfrm>
        </p:spPr>
        <p:txBody>
          <a:bodyPr/>
          <a:lstStyle/>
          <a:p>
            <a:endParaRPr lang="fr-FR"/>
          </a:p>
        </p:txBody>
      </p:sp>
      <p:sp>
        <p:nvSpPr>
          <p:cNvPr id="28" name="Espace réservé du texte 90">
            <a:extLst>
              <a:ext uri="{FF2B5EF4-FFF2-40B4-BE49-F238E27FC236}">
                <a16:creationId xmlns:a16="http://schemas.microsoft.com/office/drawing/2014/main" id="{A6713D72-FD5D-6942-B8B2-2252DC0FB469}"/>
              </a:ext>
            </a:extLst>
          </p:cNvPr>
          <p:cNvSpPr>
            <a:spLocks noGrp="1"/>
          </p:cNvSpPr>
          <p:nvPr>
            <p:ph type="body" sz="quarter" idx="31"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29" name="Espace réservé du texte 95">
            <a:extLst>
              <a:ext uri="{FF2B5EF4-FFF2-40B4-BE49-F238E27FC236}">
                <a16:creationId xmlns:a16="http://schemas.microsoft.com/office/drawing/2014/main" id="{3E904AF8-953F-C44C-8651-83B78CE263D5}"/>
              </a:ext>
            </a:extLst>
          </p:cNvPr>
          <p:cNvSpPr>
            <a:spLocks noGrp="1"/>
          </p:cNvSpPr>
          <p:nvPr>
            <p:ph type="body" sz="quarter" idx="32"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a:t>Sous Titre</a:t>
            </a:r>
          </a:p>
        </p:txBody>
      </p:sp>
      <p:sp>
        <p:nvSpPr>
          <p:cNvPr id="30" name="Espace réservé du texte 4">
            <a:extLst>
              <a:ext uri="{FF2B5EF4-FFF2-40B4-BE49-F238E27FC236}">
                <a16:creationId xmlns:a16="http://schemas.microsoft.com/office/drawing/2014/main" id="{4EA966C8-EC89-8840-949B-C9CC738FC495}"/>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1" name="Espace réservé du texte 14">
            <a:extLst>
              <a:ext uri="{FF2B5EF4-FFF2-40B4-BE49-F238E27FC236}">
                <a16:creationId xmlns:a16="http://schemas.microsoft.com/office/drawing/2014/main" id="{14E37284-0098-FA4F-BCFF-3534054755F7}"/>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32" name="Espace réservé du texte 4">
            <a:extLst>
              <a:ext uri="{FF2B5EF4-FFF2-40B4-BE49-F238E27FC236}">
                <a16:creationId xmlns:a16="http://schemas.microsoft.com/office/drawing/2014/main" id="{0E1385AB-E7A3-2044-BA65-BCE60B75D87C}"/>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3" name="Espace réservé du texte 14">
            <a:extLst>
              <a:ext uri="{FF2B5EF4-FFF2-40B4-BE49-F238E27FC236}">
                <a16:creationId xmlns:a16="http://schemas.microsoft.com/office/drawing/2014/main" id="{B173A4AC-04D4-E74B-88AB-C95107D5E5AC}"/>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34" name="Espace réservé du texte 4">
            <a:extLst>
              <a:ext uri="{FF2B5EF4-FFF2-40B4-BE49-F238E27FC236}">
                <a16:creationId xmlns:a16="http://schemas.microsoft.com/office/drawing/2014/main" id="{56E51CBD-0A55-9B4D-9BB8-54C06C74DD05}"/>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br>
              <a:rPr lang="fr-FR"/>
            </a:b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br>
              <a:rPr lang="fr-FR"/>
            </a:b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5" name="Espace réservé du texte 14">
            <a:extLst>
              <a:ext uri="{FF2B5EF4-FFF2-40B4-BE49-F238E27FC236}">
                <a16:creationId xmlns:a16="http://schemas.microsoft.com/office/drawing/2014/main" id="{11372422-E6D5-5F4C-B51F-E48C3A419C77}"/>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 name="Espace réservé de la date 1"/>
          <p:cNvSpPr>
            <a:spLocks noGrp="1"/>
          </p:cNvSpPr>
          <p:nvPr>
            <p:ph type="dt" sz="half" idx="33"/>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38" name="Image 37">
            <a:extLst>
              <a:ext uri="{FF2B5EF4-FFF2-40B4-BE49-F238E27FC236}">
                <a16:creationId xmlns:a16="http://schemas.microsoft.com/office/drawing/2014/main" id="{8D5D2221-16CC-834D-9577-13C083929D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Rectangle 21">
            <a:hlinkClick r:id="" action="ppaction://noaction"/>
            <a:extLst>
              <a:ext uri="{FF2B5EF4-FFF2-40B4-BE49-F238E27FC236}">
                <a16:creationId xmlns:a16="http://schemas.microsoft.com/office/drawing/2014/main" id="{314B453F-442A-479D-ADFA-998699E3B938}"/>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935812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br>
              <a:rPr lang="fr-FR"/>
            </a:b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br>
              <a:rPr lang="fr-FR"/>
            </a:b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111359" y="711200"/>
            <a:ext cx="6239128" cy="2987527"/>
          </a:xfrm>
        </p:spPr>
        <p:txBody>
          <a:bodyPr/>
          <a:lstStyle/>
          <a:p>
            <a:endParaRPr lang="fr-FR"/>
          </a:p>
        </p:txBody>
      </p:sp>
      <p:sp>
        <p:nvSpPr>
          <p:cNvPr id="28" name="Espace réservé pour une image  13">
            <a:extLst>
              <a:ext uri="{FF2B5EF4-FFF2-40B4-BE49-F238E27FC236}">
                <a16:creationId xmlns:a16="http://schemas.microsoft.com/office/drawing/2014/main" id="{21408889-F82B-7C4A-B24A-A5A8DCCDE96A}"/>
              </a:ext>
            </a:extLst>
          </p:cNvPr>
          <p:cNvSpPr>
            <a:spLocks noGrp="1"/>
          </p:cNvSpPr>
          <p:nvPr>
            <p:ph type="pic" sz="quarter" idx="27"/>
          </p:nvPr>
        </p:nvSpPr>
        <p:spPr>
          <a:xfrm>
            <a:off x="5111358" y="3782295"/>
            <a:ext cx="6239129" cy="2164620"/>
          </a:xfrm>
          <a:solidFill>
            <a:schemeClr val="bg1">
              <a:lumMod val="95000"/>
            </a:schemeClr>
          </a:solidFill>
        </p:spPr>
        <p:txBody>
          <a:bodyPr/>
          <a:lstStyle/>
          <a:p>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246FE226-30E2-1742-9F0F-8DDFF2B1F0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 action="ppaction://noaction"/>
            <a:extLst>
              <a:ext uri="{FF2B5EF4-FFF2-40B4-BE49-F238E27FC236}">
                <a16:creationId xmlns:a16="http://schemas.microsoft.com/office/drawing/2014/main" id="{86809DC4-C448-4914-ABEA-06DD48A4DB4B}"/>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214111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rgbClr val="00BCFD"/>
                </a:solidFill>
              </a:rPr>
              <a:t>engie-solutions.com</a:t>
            </a:r>
          </a:p>
        </p:txBody>
      </p:sp>
      <p:sp>
        <p:nvSpPr>
          <p:cNvPr id="8" name="Rectangle 7">
            <a:hlinkClick r:id="" action="ppaction://noaction"/>
            <a:extLst>
              <a:ext uri="{FF2B5EF4-FFF2-40B4-BE49-F238E27FC236}">
                <a16:creationId xmlns:a16="http://schemas.microsoft.com/office/drawing/2014/main" id="{C40E0E3A-AC91-48A4-AD38-39EE56AC34D4}"/>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574471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121857-A052-F94E-8BFC-E3EC8536992A}"/>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3755601" y="3084015"/>
            <a:ext cx="4679950" cy="1271588"/>
          </a:xfrm>
        </p:spPr>
        <p:txBody>
          <a:bodyPr>
            <a:noAutofit/>
          </a:bodyPr>
          <a:lstStyle>
            <a:lvl1pPr marL="0" indent="0" algn="ctr">
              <a:lnSpc>
                <a:spcPts val="3540"/>
              </a:lnSpc>
              <a:buNone/>
              <a:defRPr sz="4700" b="1" i="0">
                <a:solidFill>
                  <a:srgbClr val="353A3D"/>
                </a:solidFill>
                <a:latin typeface="Arial Black" panose="020B0604020202020204" pitchFamily="34" charset="0"/>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4687780" y="4357782"/>
            <a:ext cx="3002626" cy="430212"/>
          </a:xfrm>
        </p:spPr>
        <p:txBody>
          <a:bodyPr>
            <a:noAutofit/>
          </a:bodyPr>
          <a:lstStyle>
            <a:lvl1pPr marL="0" indent="0" algn="ctr">
              <a:buNone/>
              <a:defRPr sz="1100" b="1">
                <a:solidFill>
                  <a:schemeClr val="bg1"/>
                </a:solidFill>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fld id="{F9DE4937-1CD5-47EA-8DA3-A55CCE1C9F45}" type="datetime4">
              <a:rPr lang="fr-FR" smtClean="0"/>
              <a:t>14 avril 2020</a:t>
            </a:fld>
            <a:endParaRPr lang="fr-FR"/>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138422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_version_alt_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E44C54"/>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1905816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0" y="0"/>
            <a:ext cx="12201815"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401765" y="4081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4221806" y="2410674"/>
            <a:ext cx="3740150" cy="755650"/>
          </a:xfrm>
        </p:spPr>
        <p:txBody>
          <a:bodyPr>
            <a:normAutofit/>
          </a:bodyPr>
          <a:lstStyle>
            <a:lvl1pPr marL="0" indent="0" algn="ctr">
              <a:buNone/>
              <a:defRPr sz="4000" b="1" i="0" spc="-120" baseline="0">
                <a:solidFill>
                  <a:srgbClr val="00BCFD"/>
                </a:solidFill>
                <a:latin typeface="Arial" panose="020B0604020202020204" pitchFamily="34" charset="0"/>
                <a:cs typeface="Arial" panose="020B0604020202020204" pitchFamily="34" charset="0"/>
              </a:defRPr>
            </a:lvl1pPr>
          </a:lstStyle>
          <a:p>
            <a:r>
              <a:rPr lang="fr-FR"/>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3610618" y="3207063"/>
            <a:ext cx="4962525" cy="1562100"/>
          </a:xfrm>
        </p:spPr>
        <p:txBody>
          <a:bodyPr>
            <a:noAutofit/>
          </a:bodyPr>
          <a:lstStyle>
            <a:lvl1pPr marL="0" indent="0" algn="ctr">
              <a:buNone/>
              <a:defRPr sz="1800" b="1" i="0">
                <a:solidFill>
                  <a:srgbClr val="353A3D">
                    <a:alpha val="60000"/>
                  </a:srgbClr>
                </a:solidFill>
                <a:latin typeface="Arial" panose="020B0604020202020204" pitchFamily="34" charset="0"/>
                <a:cs typeface="Arial" panose="020B0604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a:t>
            </a:r>
            <a:r>
              <a:rPr lang="fr-FR" err="1"/>
              <a:t>diamipsum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fld id="{38199507-FD5A-4636-803E-7027E20DDAE1}" type="datetime4">
              <a:rPr lang="fr-FR" smtClean="0"/>
              <a:t>14 avril 2020</a:t>
            </a:fld>
            <a:endParaRPr lang="fr-FR"/>
          </a:p>
        </p:txBody>
      </p:sp>
      <p:sp>
        <p:nvSpPr>
          <p:cNvPr id="8" name="Rectangle 7">
            <a:hlinkClick r:id="rId2" action="ppaction://hlinksldjump"/>
            <a:extLst>
              <a:ext uri="{FF2B5EF4-FFF2-40B4-BE49-F238E27FC236}">
                <a16:creationId xmlns:a16="http://schemas.microsoft.com/office/drawing/2014/main" id="{17053B7A-D5AC-4E6D-B3C7-5DA9C6A8FF41}"/>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32745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CCC0F88-9A81-EB4E-BE97-15269A04E9B9}"/>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BA582C-9CCF-C64B-92B1-E1A4D14374A9}"/>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lvl1pPr>
              <a:defRPr>
                <a:solidFill>
                  <a:schemeClr val="bg1"/>
                </a:solidFill>
              </a:defRPr>
            </a:lvl1pPr>
          </a:lstStyle>
          <a:p>
            <a:fld id="{37BF25C2-3279-435F-89A6-9861F75B4B73}" type="datetime4">
              <a:rPr lang="fr-FR" smtClean="0"/>
              <a:pPr/>
              <a:t>14 avril 2020</a:t>
            </a:fld>
            <a:endParaRPr lang="fr-FR"/>
          </a:p>
        </p:txBody>
      </p:sp>
      <p:pic>
        <p:nvPicPr>
          <p:cNvPr id="9" name="Image 8">
            <a:extLst>
              <a:ext uri="{FF2B5EF4-FFF2-40B4-BE49-F238E27FC236}">
                <a16:creationId xmlns:a16="http://schemas.microsoft.com/office/drawing/2014/main" id="{F2C42FD3-6F03-FD4C-B845-D7FF66A26D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
        <p:nvSpPr>
          <p:cNvPr id="8" name="Rectangle 7">
            <a:hlinkClick r:id="rId3" action="ppaction://hlinksldjump"/>
            <a:extLst>
              <a:ext uri="{FF2B5EF4-FFF2-40B4-BE49-F238E27FC236}">
                <a16:creationId xmlns:a16="http://schemas.microsoft.com/office/drawing/2014/main" id="{69CAEF6D-802D-467B-9C11-A997676647EF}"/>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985950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p>
            <a:fld id="{672A0C82-3269-4DD4-AD38-3F36F0F81EB6}" type="datetime4">
              <a:rPr lang="fr-FR" smtClean="0"/>
              <a:t>14 avril 2020</a:t>
            </a:fld>
            <a:endParaRPr lang="fr-FR"/>
          </a:p>
        </p:txBody>
      </p:sp>
    </p:spTree>
    <p:extLst>
      <p:ext uri="{BB962C8B-B14F-4D97-AF65-F5344CB8AC3E}">
        <p14:creationId xmlns:p14="http://schemas.microsoft.com/office/powerpoint/2010/main" val="432088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itre_version_alt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1F166B"/>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889474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pitre_version_alt_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E44C54"/>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3841888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pitre_version_alt_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F58A3D"/>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1770886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itre_version_alt_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FAD932"/>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1591541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itre_version_alt_5">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72D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7" name="Espace réservé de la date 6"/>
          <p:cNvSpPr>
            <a:spLocks noGrp="1"/>
          </p:cNvSpPr>
          <p:nvPr>
            <p:ph type="dt" sz="half" idx="17"/>
          </p:nvPr>
        </p:nvSpPr>
        <p:spPr/>
        <p:txBody>
          <a:bodyPr/>
          <a:lstStyle>
            <a:lvl1pPr>
              <a:defRPr>
                <a:solidFill>
                  <a:srgbClr val="72D1B1"/>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3517681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1DCB167C-744B-4742-8567-47E4E150239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7184908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hapitre_version_2_alt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1F166B"/>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1F166B"/>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4BA180DD-0ED5-40C1-A47C-4FDB755C579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2728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_version_alt_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F58A3D"/>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4014169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itre_version_2_alt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E44C54"/>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E44C54"/>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DB8F846B-6A14-44BD-A9A1-71DDFC03D649}"/>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941189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itre_version_2_alt_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F58A3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F58A3D"/>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B4242020-DAB8-475D-90D5-968A45FC72B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8169600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pitre_version_2_alt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FAD932"/>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FAD932"/>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5522F0A9-1F8F-49A3-B3C1-32C63C20250B}"/>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315944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pitre_version_2_alt_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23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23D2B5"/>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23D2B5"/>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1C356B68-9D8C-4D39-AB4E-6EC38FC1215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9602086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4" name="Espace réservé de la date 3"/>
          <p:cNvSpPr>
            <a:spLocks noGrp="1"/>
          </p:cNvSpPr>
          <p:nvPr>
            <p:ph type="dt" sz="half" idx="23"/>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6D985262-E0FA-44F5-A354-88C7EB0122F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9401893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1F166B"/>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1F166B"/>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1F166B"/>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1F166B"/>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1F166B"/>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12365A46-CC37-DE4D-AEB0-72849446E1A8}"/>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4" name="Espace réservé de la date 3"/>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FC286F1D-53A8-054D-AA98-36B1B7B73B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EA48EC21-E0EC-475D-9DA5-FCB4783EEF9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40158538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E44C54"/>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E44C54"/>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E44C54"/>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E44C54"/>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E44C54"/>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E5264A8F-5BCC-D948-A0EC-9E0E398C00AD}"/>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0" name="Image 19">
            <a:extLst>
              <a:ext uri="{FF2B5EF4-FFF2-40B4-BE49-F238E27FC236}">
                <a16:creationId xmlns:a16="http://schemas.microsoft.com/office/drawing/2014/main" id="{1F40365C-6168-3042-874E-DCDFF0681C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1" name="Rectangle 20">
            <a:hlinkClick r:id="rId4" action="ppaction://hlinksldjump"/>
            <a:extLst>
              <a:ext uri="{FF2B5EF4-FFF2-40B4-BE49-F238E27FC236}">
                <a16:creationId xmlns:a16="http://schemas.microsoft.com/office/drawing/2014/main" id="{C7B1FAAF-C0EB-446E-90A9-ECECE0CD3A4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5380433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F58A3D"/>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F58A3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F58A3D"/>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F58A3D"/>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F58A3D"/>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FD827CD3-D664-FB40-B91D-17EF9E8380B6}"/>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D21B0DB2-C3AE-7A48-8F4A-21056FC64A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3529AEC7-9A80-4EC5-9DAE-B829A93FE189}"/>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728101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FAD932"/>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FAD932"/>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FAD932"/>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FAD932"/>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FAD932"/>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2" name="Espace réservé du numéro de diapositive 22">
            <a:extLst>
              <a:ext uri="{FF2B5EF4-FFF2-40B4-BE49-F238E27FC236}">
                <a16:creationId xmlns:a16="http://schemas.microsoft.com/office/drawing/2014/main" id="{47807C03-A023-3A42-852A-F7C8957CEF11}"/>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1" name="Image 20">
            <a:extLst>
              <a:ext uri="{FF2B5EF4-FFF2-40B4-BE49-F238E27FC236}">
                <a16:creationId xmlns:a16="http://schemas.microsoft.com/office/drawing/2014/main" id="{1AF77B98-8145-414D-96AF-B47A73C460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DF44BACE-7CB6-4BE0-820E-F5338EEC5E0D}"/>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1642904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solidFill>
            <a:srgbClr val="72D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solidFill>
                  <a:srgbClr val="72D1B1"/>
                </a:soli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72D1B1"/>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solidFill>
                  <a:srgbClr val="72D1B1"/>
                </a:solidFill>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solidFill>
                  <a:srgbClr val="72D1B1"/>
                </a:solidFill>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solidFill>
                  <a:srgbClr val="72D1B1"/>
                </a:solidFill>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4" name="Espace réservé du numéro de diapositive 22">
            <a:extLst>
              <a:ext uri="{FF2B5EF4-FFF2-40B4-BE49-F238E27FC236}">
                <a16:creationId xmlns:a16="http://schemas.microsoft.com/office/drawing/2014/main" id="{60FB3969-784B-C14D-B842-C6E3611A8B87}"/>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6"/>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ACC28B47-88FC-FE4E-A262-9594EED725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C3BD719E-8DE1-4E5F-AB76-9E3A4B2284B8}"/>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56030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_version_alt_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FAD932"/>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7286247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1875"/>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5589587"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724133"/>
            <a:ext cx="5589587"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5589587"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94792"/>
            <a:ext cx="5589587"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5589587"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5589587"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534150" y="790575"/>
            <a:ext cx="4940231" cy="5238750"/>
          </a:xfrm>
          <a:solidFill>
            <a:schemeClr val="bg1">
              <a:lumMod val="95000"/>
            </a:schemeClr>
          </a:solidFill>
        </p:spPr>
        <p:txBody>
          <a:bodyPr/>
          <a:lstStyle/>
          <a:p>
            <a:endParaRPr lang="fr-F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48D5070B-061B-6948-804F-63D4A4C1A3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46859BB3-3C84-4208-9DA8-462F926C643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885758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041226" y="790575"/>
            <a:ext cx="3940849" cy="5238750"/>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9131903" y="393861"/>
            <a:ext cx="2660561" cy="6073200"/>
          </a:xfrm>
          <a:solidFill>
            <a:schemeClr val="bg1">
              <a:lumMod val="95000"/>
            </a:schemeClr>
          </a:solidFill>
        </p:spPr>
        <p:txBody>
          <a:bodyPr/>
          <a:lstStyle/>
          <a:p>
            <a:endParaRPr lang="fr-FR"/>
          </a:p>
        </p:txBody>
      </p:sp>
      <p:sp>
        <p:nvSpPr>
          <p:cNvPr id="22" name="Espace réservé du numéro de diapositive 22">
            <a:extLst>
              <a:ext uri="{FF2B5EF4-FFF2-40B4-BE49-F238E27FC236}">
                <a16:creationId xmlns:a16="http://schemas.microsoft.com/office/drawing/2014/main" id="{FC970281-1EC6-9141-B253-C6B5B6C5FF9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4" name="Image 23">
            <a:extLst>
              <a:ext uri="{FF2B5EF4-FFF2-40B4-BE49-F238E27FC236}">
                <a16:creationId xmlns:a16="http://schemas.microsoft.com/office/drawing/2014/main" id="{3103683D-1979-5B42-8736-00889E6EB4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1D4010BA-A7C8-4DF4-AA73-55CC34DDBC93}"/>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7449093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9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159288" y="1442197"/>
            <a:ext cx="6325956" cy="2265938"/>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5159289" y="3818231"/>
            <a:ext cx="6326272" cy="2281503"/>
          </a:xfrm>
          <a:solidFill>
            <a:schemeClr val="bg1">
              <a:lumMod val="95000"/>
            </a:schemeClr>
          </a:solidFill>
        </p:spPr>
        <p:txBody>
          <a:bodyPr/>
          <a:lstStyle/>
          <a:p>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24" name="Espace réservé du numéro de diapositive 22">
            <a:extLst>
              <a:ext uri="{FF2B5EF4-FFF2-40B4-BE49-F238E27FC236}">
                <a16:creationId xmlns:a16="http://schemas.microsoft.com/office/drawing/2014/main" id="{1CDC0CDF-D1E3-7945-8683-523B6A959CB8}"/>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pic>
        <p:nvPicPr>
          <p:cNvPr id="26" name="Image 25">
            <a:extLst>
              <a:ext uri="{FF2B5EF4-FFF2-40B4-BE49-F238E27FC236}">
                <a16:creationId xmlns:a16="http://schemas.microsoft.com/office/drawing/2014/main" id="{1BECF43E-7590-7E4C-BFB7-442F2B667C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B1435813-BDF5-476D-A7C6-A6580E86D36D}"/>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4211729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46032"/>
            <a:ext cx="10576012" cy="4261843"/>
          </a:xfrm>
          <a:solidFill>
            <a:schemeClr val="bg1">
              <a:lumMod val="95000"/>
            </a:schemeClr>
          </a:solidFill>
        </p:spPr>
        <p:txBody>
          <a:bodyPr/>
          <a:lstStyle/>
          <a:p>
            <a:endParaRPr lang="fr-FR"/>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13" name="Espace réservé du numéro de diapositive 22">
            <a:extLst>
              <a:ext uri="{FF2B5EF4-FFF2-40B4-BE49-F238E27FC236}">
                <a16:creationId xmlns:a16="http://schemas.microsoft.com/office/drawing/2014/main" id="{148DED39-893A-314C-BAC5-378BFA3DDE1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pic>
        <p:nvPicPr>
          <p:cNvPr id="17" name="Image 16">
            <a:extLst>
              <a:ext uri="{FF2B5EF4-FFF2-40B4-BE49-F238E27FC236}">
                <a16:creationId xmlns:a16="http://schemas.microsoft.com/office/drawing/2014/main" id="{3C04C7FC-20D6-7E4F-AB33-5BFB9DD50C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10" name="Rectangle 9">
            <a:hlinkClick r:id="rId3" action="ppaction://hlinksldjump"/>
            <a:extLst>
              <a:ext uri="{FF2B5EF4-FFF2-40B4-BE49-F238E27FC236}">
                <a16:creationId xmlns:a16="http://schemas.microsoft.com/office/drawing/2014/main" id="{8AAA3F52-2BA0-4341-85E1-F51E9AE4167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2426643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a:t>Sous Titre</a:t>
            </a:r>
          </a:p>
        </p:txBody>
      </p:sp>
      <p:sp>
        <p:nvSpPr>
          <p:cNvPr id="15" name="Espace réservé du texte 4">
            <a:extLst>
              <a:ext uri="{FF2B5EF4-FFF2-40B4-BE49-F238E27FC236}">
                <a16:creationId xmlns:a16="http://schemas.microsoft.com/office/drawing/2014/main" id="{0BBEB3DC-4746-AA48-95FF-262E3E4DC2AF}"/>
              </a:ext>
            </a:extLst>
          </p:cNvPr>
          <p:cNvSpPr>
            <a:spLocks noGrp="1"/>
          </p:cNvSpPr>
          <p:nvPr>
            <p:ph type="body" sz="quarter" idx="17" hasCustomPrompt="1"/>
          </p:nvPr>
        </p:nvSpPr>
        <p:spPr>
          <a:xfrm>
            <a:off x="70644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16" name="Espace réservé du texte 14">
            <a:extLst>
              <a:ext uri="{FF2B5EF4-FFF2-40B4-BE49-F238E27FC236}">
                <a16:creationId xmlns:a16="http://schemas.microsoft.com/office/drawing/2014/main" id="{439D1B32-CE94-714F-AEAC-FEF47C2131D9}"/>
              </a:ext>
            </a:extLst>
          </p:cNvPr>
          <p:cNvSpPr>
            <a:spLocks noGrp="1"/>
          </p:cNvSpPr>
          <p:nvPr>
            <p:ph type="body" sz="quarter" idx="18" hasCustomPrompt="1"/>
          </p:nvPr>
        </p:nvSpPr>
        <p:spPr>
          <a:xfrm>
            <a:off x="70643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19" name="Espace réservé du texte 4">
            <a:extLst>
              <a:ext uri="{FF2B5EF4-FFF2-40B4-BE49-F238E27FC236}">
                <a16:creationId xmlns:a16="http://schemas.microsoft.com/office/drawing/2014/main" id="{1E67D183-9F99-3E4B-8362-3BF56E00265E}"/>
              </a:ext>
            </a:extLst>
          </p:cNvPr>
          <p:cNvSpPr>
            <a:spLocks noGrp="1"/>
          </p:cNvSpPr>
          <p:nvPr>
            <p:ph type="body" sz="quarter" idx="26" hasCustomPrompt="1"/>
          </p:nvPr>
        </p:nvSpPr>
        <p:spPr>
          <a:xfrm>
            <a:off x="445929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21" name="Espace réservé du texte 14">
            <a:extLst>
              <a:ext uri="{FF2B5EF4-FFF2-40B4-BE49-F238E27FC236}">
                <a16:creationId xmlns:a16="http://schemas.microsoft.com/office/drawing/2014/main" id="{4A6D2825-7377-9141-B9CE-FE4D72918D71}"/>
              </a:ext>
            </a:extLst>
          </p:cNvPr>
          <p:cNvSpPr>
            <a:spLocks noGrp="1"/>
          </p:cNvSpPr>
          <p:nvPr>
            <p:ph type="body" sz="quarter" idx="27" hasCustomPrompt="1"/>
          </p:nvPr>
        </p:nvSpPr>
        <p:spPr>
          <a:xfrm>
            <a:off x="44592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23" name="Espace réservé du texte 4">
            <a:extLst>
              <a:ext uri="{FF2B5EF4-FFF2-40B4-BE49-F238E27FC236}">
                <a16:creationId xmlns:a16="http://schemas.microsoft.com/office/drawing/2014/main" id="{04C5F54C-789E-9044-82C0-380E381EE5DF}"/>
              </a:ext>
            </a:extLst>
          </p:cNvPr>
          <p:cNvSpPr>
            <a:spLocks noGrp="1"/>
          </p:cNvSpPr>
          <p:nvPr>
            <p:ph type="body" sz="quarter" idx="28" hasCustomPrompt="1"/>
          </p:nvPr>
        </p:nvSpPr>
        <p:spPr>
          <a:xfrm>
            <a:off x="8421690" y="1952521"/>
            <a:ext cx="3132136" cy="514668"/>
          </a:xfrm>
        </p:spPr>
        <p:txBody>
          <a:bodyPr>
            <a:noAutofit/>
          </a:bodyPr>
          <a:lstStyle>
            <a:lvl1pPr marL="0" indent="0">
              <a:lnSpc>
                <a:spcPct val="100000"/>
              </a:lnSpc>
              <a:buNone/>
              <a:defRPr sz="1400" b="1"/>
            </a:lvl1pPr>
          </a:lstStyle>
          <a:p>
            <a:pPr lvl="0"/>
            <a:r>
              <a:rPr lang="fr-FR"/>
              <a:t>Texte de niveau 1 </a:t>
            </a:r>
            <a:r>
              <a:rPr lang="fr-FR" err="1"/>
              <a:t>dolor</a:t>
            </a:r>
            <a:r>
              <a:rPr lang="fr-FR"/>
              <a:t> </a:t>
            </a:r>
            <a:r>
              <a:rPr lang="fr-FR" err="1"/>
              <a:t>sit</a:t>
            </a:r>
            <a:r>
              <a:rPr lang="fr-FR"/>
              <a:t> </a:t>
            </a:r>
            <a:r>
              <a:rPr lang="fr-FR" err="1"/>
              <a:t>amet</a:t>
            </a:r>
            <a:r>
              <a:rPr lang="fr-FR"/>
              <a:t>, </a:t>
            </a:r>
            <a:br>
              <a:rPr lang="fr-FR"/>
            </a:br>
            <a:r>
              <a:rPr lang="fr-FR" err="1"/>
              <a:t>consectetuer</a:t>
            </a:r>
            <a:r>
              <a:rPr lang="fr-FR"/>
              <a:t> </a:t>
            </a:r>
            <a:r>
              <a:rPr lang="fr-FR" err="1"/>
              <a:t>adipiscing</a:t>
            </a:r>
            <a:r>
              <a:rPr lang="fr-FR"/>
              <a:t> </a:t>
            </a:r>
            <a:r>
              <a:rPr lang="fr-FR" err="1"/>
              <a:t>elitsed</a:t>
            </a:r>
            <a:r>
              <a:rPr lang="fr-FR"/>
              <a:t>. </a:t>
            </a:r>
          </a:p>
        </p:txBody>
      </p:sp>
      <p:sp>
        <p:nvSpPr>
          <p:cNvPr id="24" name="Espace réservé du texte 14">
            <a:extLst>
              <a:ext uri="{FF2B5EF4-FFF2-40B4-BE49-F238E27FC236}">
                <a16:creationId xmlns:a16="http://schemas.microsoft.com/office/drawing/2014/main" id="{BF4636E0-9F2E-5644-9EFB-1E499C26FCA9}"/>
              </a:ext>
            </a:extLst>
          </p:cNvPr>
          <p:cNvSpPr>
            <a:spLocks noGrp="1"/>
          </p:cNvSpPr>
          <p:nvPr>
            <p:ph type="body" sz="quarter" idx="29" hasCustomPrompt="1"/>
          </p:nvPr>
        </p:nvSpPr>
        <p:spPr>
          <a:xfrm>
            <a:off x="84216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a:t>Bullet Point de niveau 1 : </a:t>
            </a:r>
            <a:br>
              <a:rPr lang="fr-FR"/>
            </a:br>
            <a:r>
              <a:rPr lang="fr-FR" err="1"/>
              <a:t>sed</a:t>
            </a:r>
            <a:r>
              <a:rPr lang="fr-FR"/>
              <a:t> diam </a:t>
            </a:r>
            <a:r>
              <a:rPr lang="fr-FR" err="1"/>
              <a:t>nonummy</a:t>
            </a:r>
            <a:r>
              <a:rPr lang="fr-FR"/>
              <a:t> </a:t>
            </a:r>
            <a:r>
              <a:rPr lang="fr-FR" err="1"/>
              <a:t>nibh</a:t>
            </a:r>
            <a:endParaRPr lang="fr-FR"/>
          </a:p>
        </p:txBody>
      </p:sp>
      <p:sp>
        <p:nvSpPr>
          <p:cNvPr id="26" name="Rectangle 25">
            <a:extLst>
              <a:ext uri="{FF2B5EF4-FFF2-40B4-BE49-F238E27FC236}">
                <a16:creationId xmlns:a16="http://schemas.microsoft.com/office/drawing/2014/main" id="{1B3B1FE7-B5B3-BF43-84F5-F6542E2A4185}"/>
              </a:ext>
            </a:extLst>
          </p:cNvPr>
          <p:cNvSpPr/>
          <p:nvPr userDrawn="1"/>
        </p:nvSpPr>
        <p:spPr>
          <a:xfrm>
            <a:off x="825176"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160300"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706399"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273632"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552350"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4887474"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433573"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000806"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7"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0" y="4094163"/>
            <a:ext cx="1859308" cy="1392237"/>
          </a:xfrm>
        </p:spPr>
        <p:txBody>
          <a:bodyPr>
            <a:noAutofit/>
          </a:bodyPr>
          <a:lstStyle>
            <a:lvl1pPr marL="0" indent="0" algn="ctr">
              <a:lnSpc>
                <a:spcPct val="150000"/>
              </a:lnSpc>
              <a:buNone/>
              <a:defRPr sz="1050" spc="0">
                <a:solidFill>
                  <a:schemeClr val="bg1"/>
                </a:solidFill>
              </a:defRPr>
            </a:lvl1pPr>
          </a:lstStyle>
          <a:p>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Lorem</a:t>
            </a:r>
            <a:r>
              <a:rPr lang="fr-FR"/>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31" name="Espace réservé du numéro de diapositive 22">
            <a:extLst>
              <a:ext uri="{FF2B5EF4-FFF2-40B4-BE49-F238E27FC236}">
                <a16:creationId xmlns:a16="http://schemas.microsoft.com/office/drawing/2014/main" id="{63A96AAB-FB2E-0E49-95BD-F486210D940B}"/>
              </a:ext>
            </a:extLst>
          </p:cNvPr>
          <p:cNvSpPr txBox="1">
            <a:spLocks/>
          </p:cNvSpPr>
          <p:nvPr userDrawn="1"/>
        </p:nvSpPr>
        <p:spPr>
          <a:xfrm>
            <a:off x="4724400" y="6459108"/>
            <a:ext cx="2743200" cy="285932"/>
          </a:xfrm>
          <a:prstGeom prst="rect">
            <a:avLst/>
          </a:prstGeom>
        </p:spPr>
        <p:txBody>
          <a:bodyPr vert="horz" lIns="91440" tIns="45720" rIns="91440" bIns="45720" rtlCol="0" anchor="ctr"/>
          <a:lstStyle>
            <a:defPPr>
              <a:defRPr lang="fr-FR"/>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E28664-C9A0-B14D-A7D3-D0482E77A9F4}" type="slidenum">
              <a:rPr lang="fr-FR" smtClean="0"/>
              <a:pPr/>
              <a:t>‹N°›</a:t>
            </a:fld>
            <a:endParaRPr lang="fr-FR"/>
          </a:p>
        </p:txBody>
      </p:sp>
      <p:pic>
        <p:nvPicPr>
          <p:cNvPr id="41" name="Image 40">
            <a:extLst>
              <a:ext uri="{FF2B5EF4-FFF2-40B4-BE49-F238E27FC236}">
                <a16:creationId xmlns:a16="http://schemas.microsoft.com/office/drawing/2014/main" id="{806DDF17-B811-FE4B-B428-F4F5F8EEA4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8" name="Rectangle 27">
            <a:hlinkClick r:id="rId4" action="ppaction://hlinksldjump"/>
            <a:extLst>
              <a:ext uri="{FF2B5EF4-FFF2-40B4-BE49-F238E27FC236}">
                <a16:creationId xmlns:a16="http://schemas.microsoft.com/office/drawing/2014/main" id="{808BC5CC-AA7D-42C2-81E6-C3E0801D0D70}"/>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6736474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9671"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9671" cy="514667"/>
          </a:xfrm>
        </p:spPr>
        <p:txBody>
          <a:bodyPr>
            <a:normAutofit/>
          </a:bodyPr>
          <a:lstStyle>
            <a:lvl1pPr marL="0" indent="0">
              <a:buNone/>
              <a:defRPr sz="1800">
                <a:solidFill>
                  <a:srgbClr val="00BCFD"/>
                </a:solidFill>
              </a:defRPr>
            </a:lvl1pPr>
          </a:lstStyle>
          <a:p>
            <a:pPr lvl="0"/>
            <a:r>
              <a:rPr lang="fr-FR"/>
              <a:t>Sous Titre</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320851" y="753892"/>
            <a:ext cx="3835848" cy="5351463"/>
          </a:xfrm>
        </p:spPr>
        <p:txBody>
          <a:bodyPr/>
          <a:lstStyle/>
          <a:p>
            <a:endParaRPr lang="fr-FR"/>
          </a:p>
        </p:txBody>
      </p:sp>
      <p:sp>
        <p:nvSpPr>
          <p:cNvPr id="8" name="Espace réservé du graphique 7">
            <a:extLst>
              <a:ext uri="{FF2B5EF4-FFF2-40B4-BE49-F238E27FC236}">
                <a16:creationId xmlns:a16="http://schemas.microsoft.com/office/drawing/2014/main" id="{B6177BF9-10F8-1442-ADA3-23DD8BC75578}"/>
              </a:ext>
            </a:extLst>
          </p:cNvPr>
          <p:cNvSpPr>
            <a:spLocks noGrp="1"/>
          </p:cNvSpPr>
          <p:nvPr>
            <p:ph type="chart" sz="quarter" idx="27"/>
          </p:nvPr>
        </p:nvSpPr>
        <p:spPr>
          <a:xfrm>
            <a:off x="9315909" y="753892"/>
            <a:ext cx="1800000" cy="1800000"/>
          </a:xfrm>
        </p:spPr>
        <p:txBody>
          <a:bodyPr/>
          <a:lstStyle/>
          <a:p>
            <a:endParaRPr lang="fr-FR"/>
          </a:p>
        </p:txBody>
      </p:sp>
      <p:sp>
        <p:nvSpPr>
          <p:cNvPr id="25" name="Espace réservé du graphique 7">
            <a:extLst>
              <a:ext uri="{FF2B5EF4-FFF2-40B4-BE49-F238E27FC236}">
                <a16:creationId xmlns:a16="http://schemas.microsoft.com/office/drawing/2014/main" id="{E9B729B3-2032-2F4E-8D42-FE550D2AE92C}"/>
              </a:ext>
            </a:extLst>
          </p:cNvPr>
          <p:cNvSpPr>
            <a:spLocks noGrp="1"/>
          </p:cNvSpPr>
          <p:nvPr>
            <p:ph type="chart" sz="quarter" idx="28"/>
          </p:nvPr>
        </p:nvSpPr>
        <p:spPr>
          <a:xfrm>
            <a:off x="9315909" y="2869677"/>
            <a:ext cx="1800000" cy="1800000"/>
          </a:xfrm>
        </p:spPr>
        <p:txBody>
          <a:bodyPr/>
          <a:lstStyle/>
          <a:p>
            <a:endParaRPr lang="fr-FR"/>
          </a:p>
        </p:txBody>
      </p:sp>
      <p:sp>
        <p:nvSpPr>
          <p:cNvPr id="26" name="Espace réservé du graphique 7">
            <a:extLst>
              <a:ext uri="{FF2B5EF4-FFF2-40B4-BE49-F238E27FC236}">
                <a16:creationId xmlns:a16="http://schemas.microsoft.com/office/drawing/2014/main" id="{7999B301-0597-D442-B726-A9917B3966D7}"/>
              </a:ext>
            </a:extLst>
          </p:cNvPr>
          <p:cNvSpPr>
            <a:spLocks noGrp="1" noChangeAspect="1"/>
          </p:cNvSpPr>
          <p:nvPr>
            <p:ph type="chart" sz="quarter" idx="29"/>
          </p:nvPr>
        </p:nvSpPr>
        <p:spPr>
          <a:xfrm>
            <a:off x="9315909" y="4995338"/>
            <a:ext cx="1116000" cy="1116000"/>
          </a:xfrm>
        </p:spPr>
        <p:txBody>
          <a:bodyPr/>
          <a:lstStyle/>
          <a:p>
            <a:endParaRPr lang="fr-FR"/>
          </a:p>
        </p:txBody>
      </p:sp>
      <p:sp>
        <p:nvSpPr>
          <p:cNvPr id="27" name="Espace réservé du graphique 7">
            <a:extLst>
              <a:ext uri="{FF2B5EF4-FFF2-40B4-BE49-F238E27FC236}">
                <a16:creationId xmlns:a16="http://schemas.microsoft.com/office/drawing/2014/main" id="{529658AE-DE3D-0A47-A546-E534872CFF84}"/>
              </a:ext>
            </a:extLst>
          </p:cNvPr>
          <p:cNvSpPr>
            <a:spLocks noGrp="1" noChangeAspect="1"/>
          </p:cNvSpPr>
          <p:nvPr>
            <p:ph type="chart" sz="quarter" idx="30"/>
          </p:nvPr>
        </p:nvSpPr>
        <p:spPr>
          <a:xfrm>
            <a:off x="10560369" y="4995338"/>
            <a:ext cx="1116000" cy="1116000"/>
          </a:xfrm>
        </p:spPr>
        <p:txBody>
          <a:bodyPr/>
          <a:lstStyle/>
          <a:p>
            <a:endParaRPr lang="fr-FR"/>
          </a:p>
        </p:txBody>
      </p:sp>
      <p:sp>
        <p:nvSpPr>
          <p:cNvPr id="28" name="Espace réservé du texte 90">
            <a:extLst>
              <a:ext uri="{FF2B5EF4-FFF2-40B4-BE49-F238E27FC236}">
                <a16:creationId xmlns:a16="http://schemas.microsoft.com/office/drawing/2014/main" id="{A6713D72-FD5D-6942-B8B2-2252DC0FB469}"/>
              </a:ext>
            </a:extLst>
          </p:cNvPr>
          <p:cNvSpPr>
            <a:spLocks noGrp="1"/>
          </p:cNvSpPr>
          <p:nvPr>
            <p:ph type="body" sz="quarter" idx="31"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29" name="Espace réservé du texte 95">
            <a:extLst>
              <a:ext uri="{FF2B5EF4-FFF2-40B4-BE49-F238E27FC236}">
                <a16:creationId xmlns:a16="http://schemas.microsoft.com/office/drawing/2014/main" id="{3E904AF8-953F-C44C-8651-83B78CE263D5}"/>
              </a:ext>
            </a:extLst>
          </p:cNvPr>
          <p:cNvSpPr>
            <a:spLocks noGrp="1"/>
          </p:cNvSpPr>
          <p:nvPr>
            <p:ph type="body" sz="quarter" idx="32"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a:t>Sous Titre</a:t>
            </a:r>
          </a:p>
        </p:txBody>
      </p:sp>
      <p:sp>
        <p:nvSpPr>
          <p:cNvPr id="30" name="Espace réservé du texte 4">
            <a:extLst>
              <a:ext uri="{FF2B5EF4-FFF2-40B4-BE49-F238E27FC236}">
                <a16:creationId xmlns:a16="http://schemas.microsoft.com/office/drawing/2014/main" id="{4EA966C8-EC89-8840-949B-C9CC738FC495}"/>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1" name="Espace réservé du texte 14">
            <a:extLst>
              <a:ext uri="{FF2B5EF4-FFF2-40B4-BE49-F238E27FC236}">
                <a16:creationId xmlns:a16="http://schemas.microsoft.com/office/drawing/2014/main" id="{14E37284-0098-FA4F-BCFF-3534054755F7}"/>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32" name="Espace réservé du texte 4">
            <a:extLst>
              <a:ext uri="{FF2B5EF4-FFF2-40B4-BE49-F238E27FC236}">
                <a16:creationId xmlns:a16="http://schemas.microsoft.com/office/drawing/2014/main" id="{0E1385AB-E7A3-2044-BA65-BCE60B75D87C}"/>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3" name="Espace réservé du texte 14">
            <a:extLst>
              <a:ext uri="{FF2B5EF4-FFF2-40B4-BE49-F238E27FC236}">
                <a16:creationId xmlns:a16="http://schemas.microsoft.com/office/drawing/2014/main" id="{B173A4AC-04D4-E74B-88AB-C95107D5E5AC}"/>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34" name="Espace réservé du texte 4">
            <a:extLst>
              <a:ext uri="{FF2B5EF4-FFF2-40B4-BE49-F238E27FC236}">
                <a16:creationId xmlns:a16="http://schemas.microsoft.com/office/drawing/2014/main" id="{56E51CBD-0A55-9B4D-9BB8-54C06C74DD05}"/>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br>
              <a:rPr lang="fr-FR"/>
            </a:b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br>
              <a:rPr lang="fr-FR"/>
            </a:b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35" name="Espace réservé du texte 14">
            <a:extLst>
              <a:ext uri="{FF2B5EF4-FFF2-40B4-BE49-F238E27FC236}">
                <a16:creationId xmlns:a16="http://schemas.microsoft.com/office/drawing/2014/main" id="{11372422-E6D5-5F4C-B51F-E48C3A419C77}"/>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 name="Espace réservé de la date 1"/>
          <p:cNvSpPr>
            <a:spLocks noGrp="1"/>
          </p:cNvSpPr>
          <p:nvPr>
            <p:ph type="dt" sz="half" idx="33"/>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38" name="Image 37">
            <a:extLst>
              <a:ext uri="{FF2B5EF4-FFF2-40B4-BE49-F238E27FC236}">
                <a16:creationId xmlns:a16="http://schemas.microsoft.com/office/drawing/2014/main" id="{8D5D2221-16CC-834D-9577-13C083929D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2" name="Rectangle 21">
            <a:hlinkClick r:id="rId4" action="ppaction://hlinksldjump"/>
            <a:extLst>
              <a:ext uri="{FF2B5EF4-FFF2-40B4-BE49-F238E27FC236}">
                <a16:creationId xmlns:a16="http://schemas.microsoft.com/office/drawing/2014/main" id="{314B453F-442A-479D-ADFA-998699E3B938}"/>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9392938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endParaRPr lang="fr-F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br>
              <a:rPr lang="fr-FR"/>
            </a:br>
            <a:r>
              <a:rPr lang="fr-FR" err="1"/>
              <a:t>elit</a:t>
            </a:r>
            <a:r>
              <a:rPr lang="fr-FR"/>
              <a:t>, </a:t>
            </a:r>
            <a:r>
              <a:rPr lang="fr-FR" err="1"/>
              <a:t>sed</a:t>
            </a:r>
            <a:r>
              <a:rPr lang="fr-FR"/>
              <a:t> diam </a:t>
            </a:r>
            <a:r>
              <a:rPr lang="fr-FR" err="1"/>
              <a:t>nonummy</a:t>
            </a:r>
            <a:r>
              <a:rPr lang="fr-FR"/>
              <a:t> </a:t>
            </a:r>
            <a:r>
              <a:rPr lang="fr-FR" err="1"/>
              <a:t>ismod</a:t>
            </a:r>
            <a:r>
              <a:rPr lang="fr-FR"/>
              <a:t> </a:t>
            </a:r>
            <a:r>
              <a:rPr lang="fr-FR" err="1"/>
              <a:t>tincidunt</a:t>
            </a:r>
            <a:r>
              <a:rPr lang="fr-FR"/>
              <a:t> ut </a:t>
            </a:r>
            <a:r>
              <a:rPr lang="fr-FR" err="1"/>
              <a:t>laoreet</a:t>
            </a:r>
            <a:r>
              <a:rPr lang="fr-FR"/>
              <a:t> </a:t>
            </a:r>
            <a:br>
              <a:rPr lang="fr-FR"/>
            </a:b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111359" y="711200"/>
            <a:ext cx="6239128" cy="2987527"/>
          </a:xfrm>
        </p:spPr>
        <p:txBody>
          <a:bodyPr/>
          <a:lstStyle/>
          <a:p>
            <a:endParaRPr lang="fr-FR"/>
          </a:p>
        </p:txBody>
      </p:sp>
      <p:sp>
        <p:nvSpPr>
          <p:cNvPr id="28" name="Espace réservé pour une image  13">
            <a:extLst>
              <a:ext uri="{FF2B5EF4-FFF2-40B4-BE49-F238E27FC236}">
                <a16:creationId xmlns:a16="http://schemas.microsoft.com/office/drawing/2014/main" id="{21408889-F82B-7C4A-B24A-A5A8DCCDE96A}"/>
              </a:ext>
            </a:extLst>
          </p:cNvPr>
          <p:cNvSpPr>
            <a:spLocks noGrp="1"/>
          </p:cNvSpPr>
          <p:nvPr>
            <p:ph type="pic" sz="quarter" idx="27"/>
          </p:nvPr>
        </p:nvSpPr>
        <p:spPr>
          <a:xfrm>
            <a:off x="5111358" y="3782295"/>
            <a:ext cx="6239129" cy="2164620"/>
          </a:xfrm>
          <a:solidFill>
            <a:schemeClr val="bg1">
              <a:lumMod val="95000"/>
            </a:schemeClr>
          </a:solidFill>
        </p:spPr>
        <p:txBody>
          <a:bodyPr/>
          <a:lstStyle/>
          <a:p>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14 avril 2020</a:t>
            </a:fld>
            <a:endParaRPr lang="fr-FR"/>
          </a:p>
        </p:txBody>
      </p:sp>
      <p:pic>
        <p:nvPicPr>
          <p:cNvPr id="22" name="Image 21">
            <a:extLst>
              <a:ext uri="{FF2B5EF4-FFF2-40B4-BE49-F238E27FC236}">
                <a16:creationId xmlns:a16="http://schemas.microsoft.com/office/drawing/2014/main" id="{246FE226-30E2-1742-9F0F-8DDFF2B1F0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
        <p:nvSpPr>
          <p:cNvPr id="20" name="Rectangle 19">
            <a:hlinkClick r:id="rId4" action="ppaction://hlinksldjump"/>
            <a:extLst>
              <a:ext uri="{FF2B5EF4-FFF2-40B4-BE49-F238E27FC236}">
                <a16:creationId xmlns:a16="http://schemas.microsoft.com/office/drawing/2014/main" id="{86809DC4-C448-4914-ABEA-06DD48A4DB4B}"/>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39993501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a:solidFill>
                  <a:srgbClr val="00BCFD"/>
                </a:solidFill>
              </a:rPr>
              <a:t>engie-solutions.com</a:t>
            </a:r>
          </a:p>
        </p:txBody>
      </p:sp>
      <p:sp>
        <p:nvSpPr>
          <p:cNvPr id="8" name="Rectangle 7">
            <a:hlinkClick r:id="rId3" action="ppaction://hlinksldjump"/>
            <a:extLst>
              <a:ext uri="{FF2B5EF4-FFF2-40B4-BE49-F238E27FC236}">
                <a16:creationId xmlns:a16="http://schemas.microsoft.com/office/drawing/2014/main" id="{C40E0E3A-AC91-48A4-AD38-39EE56AC34D4}"/>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9676295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121857-A052-F94E-8BFC-E3EC8536992A}"/>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a:solidFill>
                  <a:schemeClr val="bg1"/>
                </a:solidFill>
                <a:latin typeface="Arial" panose="020B0604020202020204" pitchFamily="34" charset="0"/>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3755601" y="3084015"/>
            <a:ext cx="4679950" cy="1271588"/>
          </a:xfrm>
        </p:spPr>
        <p:txBody>
          <a:bodyPr>
            <a:noAutofit/>
          </a:bodyPr>
          <a:lstStyle>
            <a:lvl1pPr marL="0" indent="0" algn="ctr">
              <a:lnSpc>
                <a:spcPts val="3540"/>
              </a:lnSpc>
              <a:buNone/>
              <a:defRPr sz="4700" b="1" i="0">
                <a:solidFill>
                  <a:srgbClr val="353A3D"/>
                </a:solidFill>
                <a:latin typeface="Arial Black" panose="020B0604020202020204" pitchFamily="34" charset="0"/>
                <a:cs typeface="Arial Black" panose="020B0604020202020204" pitchFamily="34" charset="0"/>
              </a:defRPr>
            </a:lvl1pPr>
          </a:lstStyle>
          <a:p>
            <a:pPr lvl="0"/>
            <a:r>
              <a:rPr lang="fr-FR"/>
              <a:t>Titre de la</a:t>
            </a:r>
          </a:p>
          <a:p>
            <a:pPr lvl="0"/>
            <a:r>
              <a:rPr lang="fr-FR"/>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4687780" y="4357782"/>
            <a:ext cx="3002626" cy="430212"/>
          </a:xfrm>
        </p:spPr>
        <p:txBody>
          <a:bodyPr>
            <a:noAutofit/>
          </a:bodyPr>
          <a:lstStyle>
            <a:lvl1pPr marL="0" indent="0" algn="ctr">
              <a:buNone/>
              <a:defRPr sz="1100" b="1">
                <a:solidFill>
                  <a:schemeClr val="bg1"/>
                </a:solidFill>
              </a:defRPr>
            </a:lvl1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adietuer</a:t>
            </a:r>
            <a:r>
              <a:rPr lang="fr-FR"/>
              <a:t> </a:t>
            </a:r>
            <a:r>
              <a:rPr lang="fr-FR" err="1"/>
              <a:t>adipiscing</a:t>
            </a:r>
            <a:r>
              <a:rPr lang="fr-FR"/>
              <a:t> </a:t>
            </a:r>
            <a:r>
              <a:rPr lang="fr-FR" err="1"/>
              <a:t>elit</a:t>
            </a:r>
            <a:r>
              <a:rPr lang="fr-FR"/>
              <a:t>, </a:t>
            </a:r>
            <a:r>
              <a:rPr lang="fr-FR" err="1"/>
              <a:t>Lorem</a:t>
            </a:r>
            <a:r>
              <a:rPr lang="fr-FR"/>
              <a:t> </a:t>
            </a:r>
          </a:p>
        </p:txBody>
      </p:sp>
      <p:sp>
        <p:nvSpPr>
          <p:cNvPr id="21" name="Espace réservé de la date 20"/>
          <p:cNvSpPr>
            <a:spLocks noGrp="1"/>
          </p:cNvSpPr>
          <p:nvPr>
            <p:ph type="dt" sz="half" idx="16"/>
          </p:nvPr>
        </p:nvSpPr>
        <p:spPr/>
        <p:txBody>
          <a:bodyPr/>
          <a:lstStyle/>
          <a:p>
            <a:fld id="{F9DE4937-1CD5-47EA-8DA3-A55CCE1C9F45}" type="datetime4">
              <a:rPr lang="fr-FR" smtClean="0"/>
              <a:t>14 avril 2020</a:t>
            </a:fld>
            <a:endParaRPr lang="fr-FR"/>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17236902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0" y="0"/>
            <a:ext cx="12201815"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401765" y="4081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4221806" y="2410674"/>
            <a:ext cx="3740150" cy="755650"/>
          </a:xfrm>
        </p:spPr>
        <p:txBody>
          <a:bodyPr>
            <a:normAutofit/>
          </a:bodyPr>
          <a:lstStyle>
            <a:lvl1pPr marL="0" indent="0" algn="ctr">
              <a:buNone/>
              <a:defRPr sz="4000" b="1" i="0" spc="-120" baseline="0">
                <a:solidFill>
                  <a:srgbClr val="00BCFD"/>
                </a:solidFill>
                <a:latin typeface="Arial" panose="020B0604020202020204" pitchFamily="34" charset="0"/>
                <a:cs typeface="Arial" panose="020B0604020202020204" pitchFamily="34" charset="0"/>
              </a:defRPr>
            </a:lvl1pPr>
          </a:lstStyle>
          <a:p>
            <a:r>
              <a:rPr lang="fr-FR"/>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3610618" y="3207063"/>
            <a:ext cx="4962525" cy="1562100"/>
          </a:xfrm>
        </p:spPr>
        <p:txBody>
          <a:bodyPr>
            <a:noAutofit/>
          </a:bodyPr>
          <a:lstStyle>
            <a:lvl1pPr marL="0" indent="0" algn="ctr">
              <a:buNone/>
              <a:defRPr sz="1800" b="1" i="0">
                <a:solidFill>
                  <a:srgbClr val="353A3D">
                    <a:alpha val="60000"/>
                  </a:srgbClr>
                </a:solidFill>
                <a:latin typeface="Arial" panose="020B0604020202020204" pitchFamily="34" charset="0"/>
                <a:cs typeface="Arial" panose="020B0604020202020204" pitchFamily="34"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a:t>
            </a:r>
            <a:r>
              <a:rPr lang="fr-FR" err="1"/>
              <a:t>diamipsum</a:t>
            </a:r>
            <a:r>
              <a:rPr lang="fr-FR"/>
              <a:t>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fld id="{38199507-FD5A-4636-803E-7027E20DDAE1}" type="datetime4">
              <a:rPr lang="fr-FR" smtClean="0"/>
              <a:t>14 avril 2020</a:t>
            </a:fld>
            <a:endParaRPr lang="fr-FR"/>
          </a:p>
        </p:txBody>
      </p:sp>
      <p:sp>
        <p:nvSpPr>
          <p:cNvPr id="8" name="Rectangle 7">
            <a:hlinkClick r:id="rId2" action="ppaction://hlinksldjump"/>
            <a:extLst>
              <a:ext uri="{FF2B5EF4-FFF2-40B4-BE49-F238E27FC236}">
                <a16:creationId xmlns:a16="http://schemas.microsoft.com/office/drawing/2014/main" id="{17053B7A-D5AC-4E6D-B3C7-5DA9C6A8FF41}"/>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36513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_version_alt_5">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72D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7" name="Espace réservé de la date 6"/>
          <p:cNvSpPr>
            <a:spLocks noGrp="1"/>
          </p:cNvSpPr>
          <p:nvPr>
            <p:ph type="dt" sz="half" idx="17"/>
          </p:nvPr>
        </p:nvSpPr>
        <p:spPr/>
        <p:txBody>
          <a:bodyPr/>
          <a:lstStyle>
            <a:lvl1pPr>
              <a:defRPr>
                <a:solidFill>
                  <a:srgbClr val="72D1B1"/>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11702807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CCC0F88-9A81-EB4E-BE97-15269A04E9B9}"/>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BA582C-9CCF-C64B-92B1-E1A4D14374A9}"/>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lvl1pPr>
              <a:defRPr>
                <a:solidFill>
                  <a:schemeClr val="bg1"/>
                </a:solidFill>
              </a:defRPr>
            </a:lvl1pPr>
          </a:lstStyle>
          <a:p>
            <a:fld id="{37BF25C2-3279-435F-89A6-9861F75B4B73}" type="datetime4">
              <a:rPr lang="fr-FR" smtClean="0"/>
              <a:pPr/>
              <a:t>14 avril 2020</a:t>
            </a:fld>
            <a:endParaRPr lang="fr-FR"/>
          </a:p>
        </p:txBody>
      </p:sp>
      <p:pic>
        <p:nvPicPr>
          <p:cNvPr id="9" name="Image 8">
            <a:extLst>
              <a:ext uri="{FF2B5EF4-FFF2-40B4-BE49-F238E27FC236}">
                <a16:creationId xmlns:a16="http://schemas.microsoft.com/office/drawing/2014/main" id="{F2C42FD3-6F03-FD4C-B845-D7FF66A26D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
        <p:nvSpPr>
          <p:cNvPr id="8" name="Rectangle 7">
            <a:hlinkClick r:id="rId3" action="ppaction://hlinksldjump"/>
            <a:extLst>
              <a:ext uri="{FF2B5EF4-FFF2-40B4-BE49-F238E27FC236}">
                <a16:creationId xmlns:a16="http://schemas.microsoft.com/office/drawing/2014/main" id="{69CAEF6D-802D-467B-9C11-A997676647EF}"/>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4132226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p>
            <a:fld id="{672A0C82-3269-4DD4-AD38-3F36F0F81EB6}" type="datetime4">
              <a:rPr lang="fr-FR" smtClean="0"/>
              <a:t>14 avril 2020</a:t>
            </a:fld>
            <a:endParaRPr lang="fr-FR"/>
          </a:p>
        </p:txBody>
      </p:sp>
    </p:spTree>
    <p:extLst>
      <p:ext uri="{BB962C8B-B14F-4D97-AF65-F5344CB8AC3E}">
        <p14:creationId xmlns:p14="http://schemas.microsoft.com/office/powerpoint/2010/main" val="35116171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pitre_version_alt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1F166B"/>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34237622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itre_version_alt_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E44C54"/>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20598857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pitre_version_alt_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F58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F58A3D"/>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27741123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pitre_version_alt_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FAD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rgbClr val="FAD932"/>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35922092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itre_version_alt_5">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solidFill>
            <a:srgbClr val="72D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a:t>1</a:t>
            </a:r>
          </a:p>
        </p:txBody>
      </p:sp>
      <p:sp>
        <p:nvSpPr>
          <p:cNvPr id="7" name="Espace réservé de la date 6"/>
          <p:cNvSpPr>
            <a:spLocks noGrp="1"/>
          </p:cNvSpPr>
          <p:nvPr>
            <p:ph type="dt" sz="half" idx="17"/>
          </p:nvPr>
        </p:nvSpPr>
        <p:spPr/>
        <p:txBody>
          <a:bodyPr/>
          <a:lstStyle>
            <a:lvl1pPr>
              <a:defRPr>
                <a:solidFill>
                  <a:srgbClr val="72D1B1"/>
                </a:solidFill>
              </a:defRPr>
            </a:lvl1pPr>
          </a:lstStyle>
          <a:p>
            <a:fld id="{672A0C82-3269-4DD4-AD38-3F36F0F81EB6}" type="datetime4">
              <a:rPr lang="fr-FR" smtClean="0"/>
              <a:pPr/>
              <a:t>14 avril 2020</a:t>
            </a:fld>
            <a:endParaRPr lang="fr-FR"/>
          </a:p>
        </p:txBody>
      </p:sp>
    </p:spTree>
    <p:extLst>
      <p:ext uri="{BB962C8B-B14F-4D97-AF65-F5344CB8AC3E}">
        <p14:creationId xmlns:p14="http://schemas.microsoft.com/office/powerpoint/2010/main" val="568005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1DCB167C-744B-4742-8567-47E4E1502397}"/>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4472762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hapitre_version_2_alt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1F16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1F166B"/>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1F166B"/>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4BA180DD-0ED5-40C1-A47C-4FDB755C579A}"/>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10261651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pitre_version_2_alt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solidFill>
            <a:srgbClr val="E44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E44C54"/>
                </a:solidFill>
                <a:latin typeface="Arial Black" panose="020B0604020202020204" pitchFamily="34" charset="0"/>
                <a:cs typeface="Arial Black" panose="020B0604020202020204" pitchFamily="34" charset="0"/>
              </a:defRPr>
            </a:lvl1pPr>
          </a:lstStyle>
          <a:p>
            <a:pPr lvl="0"/>
            <a:r>
              <a:rPr lang="fr-FR"/>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E44C54"/>
                  </a:solidFill>
                </a:ln>
                <a:noFill/>
                <a:latin typeface="Arial Black" panose="020B0604020202020204" pitchFamily="34" charset="0"/>
                <a:cs typeface="Arial Black" panose="020B0604020202020204" pitchFamily="34" charset="0"/>
              </a:defRPr>
            </a:lvl1pPr>
          </a:lstStyle>
          <a:p>
            <a:pPr lvl="0"/>
            <a:r>
              <a:rPr lang="fr-FR"/>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14 avril 2020</a:t>
            </a:fld>
            <a:endParaRPr lang="fr-FR"/>
          </a:p>
        </p:txBody>
      </p:sp>
      <p:sp>
        <p:nvSpPr>
          <p:cNvPr id="7" name="Rectangle 6">
            <a:hlinkClick r:id="rId2" action="ppaction://hlinksldjump"/>
            <a:extLst>
              <a:ext uri="{FF2B5EF4-FFF2-40B4-BE49-F238E27FC236}">
                <a16:creationId xmlns:a16="http://schemas.microsoft.com/office/drawing/2014/main" id="{DB8F846B-6A14-44BD-A9A1-71DDFC03D649}"/>
              </a:ext>
            </a:extLst>
          </p:cNvPr>
          <p:cNvSpPr/>
          <p:nvPr userDrawn="1"/>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33045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6750000" y="6487200"/>
            <a:ext cx="5133600" cy="244800"/>
          </a:xfrm>
          <a:prstGeom prst="rect">
            <a:avLst/>
          </a:prstGeom>
        </p:spPr>
        <p:txBody>
          <a:bodyPr vert="horz" lIns="91440" tIns="45720" rIns="91440" bIns="45720" rtlCol="0" anchor="ctr"/>
          <a:lstStyle>
            <a:lvl1pPr algn="r">
              <a:defRPr sz="1000" b="1">
                <a:solidFill>
                  <a:srgbClr val="00BCFD"/>
                </a:solidFill>
                <a:latin typeface="Arial" pitchFamily="34" charset="0"/>
                <a:cs typeface="Arial" pitchFamily="34" charset="0"/>
              </a:defRPr>
            </a:lvl1pPr>
          </a:lstStyle>
          <a:p>
            <a:fld id="{672A0C82-3269-4DD4-AD38-3F36F0F81EB6}" type="datetime4">
              <a:rPr lang="fr-FR" smtClean="0"/>
              <a:t>14 avril 2020</a:t>
            </a:fld>
            <a:endParaRPr lang="fr-FR"/>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4719600" y="6458400"/>
            <a:ext cx="2743200" cy="284400"/>
          </a:xfrm>
          <a:prstGeom prst="rect">
            <a:avLst/>
          </a:prstGeom>
        </p:spPr>
        <p:txBody>
          <a:bodyPr vert="horz" lIns="91440" tIns="45720" rIns="91440" bIns="45720" rtlCol="0" anchor="ctr"/>
          <a:lstStyle>
            <a:lvl1pPr algn="ctr">
              <a:defRPr sz="1200" b="1">
                <a:solidFill>
                  <a:srgbClr val="00BCFD"/>
                </a:solidFill>
                <a:latin typeface="Arial" pitchFamily="34" charset="0"/>
                <a:cs typeface="Arial" pitchFamily="34" charset="0"/>
              </a:defRPr>
            </a:lvl1pPr>
          </a:lstStyle>
          <a:p>
            <a:fld id="{B1E28664-C9A0-B14D-A7D3-D0482E77A9F4}" type="slidenum">
              <a:rPr lang="fr-FR" smtClean="0"/>
              <a:pPr/>
              <a:t>‹N°›</a:t>
            </a:fld>
            <a:endParaRPr lang="fr-FR"/>
          </a:p>
        </p:txBody>
      </p:sp>
    </p:spTree>
    <p:extLst>
      <p:ext uri="{BB962C8B-B14F-4D97-AF65-F5344CB8AC3E}">
        <p14:creationId xmlns:p14="http://schemas.microsoft.com/office/powerpoint/2010/main" val="14174948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69" r:id="rId10"/>
    <p:sldLayoutId id="2147483672" r:id="rId11"/>
    <p:sldLayoutId id="2147483673" r:id="rId12"/>
    <p:sldLayoutId id="2147483674" r:id="rId13"/>
    <p:sldLayoutId id="2147483675" r:id="rId14"/>
    <p:sldLayoutId id="2147483676" r:id="rId15"/>
    <p:sldLayoutId id="2147483658" r:id="rId16"/>
    <p:sldLayoutId id="2147483659" r:id="rId17"/>
    <p:sldLayoutId id="2147483660" r:id="rId18"/>
    <p:sldLayoutId id="2147483661" r:id="rId19"/>
    <p:sldLayoutId id="2147483662" r:id="rId20"/>
    <p:sldLayoutId id="2147483663" r:id="rId21"/>
    <p:sldLayoutId id="2147483664" r:id="rId22"/>
    <p:sldLayoutId id="2147483665" r:id="rId23"/>
    <p:sldLayoutId id="2147483666" r:id="rId24"/>
    <p:sldLayoutId id="2147483667" r:id="rId25"/>
    <p:sldLayoutId id="2147483668" r:id="rId26"/>
    <p:sldLayoutId id="2147483670" r:id="rId27"/>
    <p:sldLayoutId id="2147483671" r:id="rId28"/>
    <p:sldLayoutId id="2147483678" r:id="rId29"/>
  </p:sldLayoutIdLst>
  <p:hf hdr="0"/>
  <p:txStyles>
    <p:titleStyle>
      <a:lvl1pPr algn="l" defTabSz="914400" rtl="0" eaLnBrk="1" latinLnBrk="0" hangingPunct="1">
        <a:lnSpc>
          <a:spcPct val="100000"/>
        </a:lnSpc>
        <a:spcBef>
          <a:spcPct val="0"/>
        </a:spcBef>
        <a:buNone/>
        <a:defRPr sz="4400" b="1" i="0" kern="1200">
          <a:solidFill>
            <a:srgbClr val="00A3DB"/>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6750000" y="6487200"/>
            <a:ext cx="5133600" cy="244800"/>
          </a:xfrm>
          <a:prstGeom prst="rect">
            <a:avLst/>
          </a:prstGeom>
        </p:spPr>
        <p:txBody>
          <a:bodyPr vert="horz" lIns="91440" tIns="45720" rIns="91440" bIns="45720" rtlCol="0" anchor="ctr"/>
          <a:lstStyle>
            <a:lvl1pPr algn="r">
              <a:defRPr sz="1000" b="1">
                <a:solidFill>
                  <a:srgbClr val="00BCFD"/>
                </a:solidFill>
                <a:latin typeface="Arial" pitchFamily="34" charset="0"/>
                <a:cs typeface="Arial" pitchFamily="34" charset="0"/>
              </a:defRPr>
            </a:lvl1pPr>
          </a:lstStyle>
          <a:p>
            <a:fld id="{672A0C82-3269-4DD4-AD38-3F36F0F81EB6}" type="datetime4">
              <a:rPr lang="fr-FR" smtClean="0"/>
              <a:t>14 avril 2020</a:t>
            </a:fld>
            <a:endParaRPr lang="fr-FR"/>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4719600" y="6458400"/>
            <a:ext cx="2743200" cy="284400"/>
          </a:xfrm>
          <a:prstGeom prst="rect">
            <a:avLst/>
          </a:prstGeom>
        </p:spPr>
        <p:txBody>
          <a:bodyPr vert="horz" lIns="91440" tIns="45720" rIns="91440" bIns="45720" rtlCol="0" anchor="ctr"/>
          <a:lstStyle>
            <a:lvl1pPr algn="ctr">
              <a:defRPr sz="1200" b="1">
                <a:solidFill>
                  <a:srgbClr val="00BCFD"/>
                </a:solidFill>
                <a:latin typeface="Arial" pitchFamily="34" charset="0"/>
                <a:cs typeface="Arial" pitchFamily="34" charset="0"/>
              </a:defRPr>
            </a:lvl1pPr>
          </a:lstStyle>
          <a:p>
            <a:fld id="{B1E28664-C9A0-B14D-A7D3-D0482E77A9F4}" type="slidenum">
              <a:rPr lang="fr-FR" smtClean="0"/>
              <a:pPr/>
              <a:t>‹N°›</a:t>
            </a:fld>
            <a:endParaRPr lang="fr-FR"/>
          </a:p>
        </p:txBody>
      </p:sp>
    </p:spTree>
    <p:extLst>
      <p:ext uri="{BB962C8B-B14F-4D97-AF65-F5344CB8AC3E}">
        <p14:creationId xmlns:p14="http://schemas.microsoft.com/office/powerpoint/2010/main" val="287459783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Lst>
  <p:hf hdr="0"/>
  <p:txStyles>
    <p:titleStyle>
      <a:lvl1pPr algn="l" defTabSz="914400" rtl="0" eaLnBrk="1" latinLnBrk="0" hangingPunct="1">
        <a:lnSpc>
          <a:spcPct val="100000"/>
        </a:lnSpc>
        <a:spcBef>
          <a:spcPct val="0"/>
        </a:spcBef>
        <a:buNone/>
        <a:defRPr sz="4400" b="1" i="0" kern="1200">
          <a:solidFill>
            <a:srgbClr val="00A3DB"/>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6750000" y="6487200"/>
            <a:ext cx="5133600" cy="244800"/>
          </a:xfrm>
          <a:prstGeom prst="rect">
            <a:avLst/>
          </a:prstGeom>
        </p:spPr>
        <p:txBody>
          <a:bodyPr vert="horz" lIns="91440" tIns="45720" rIns="91440" bIns="45720" rtlCol="0" anchor="ctr"/>
          <a:lstStyle>
            <a:lvl1pPr algn="r">
              <a:defRPr sz="1000" b="1">
                <a:solidFill>
                  <a:srgbClr val="00BCFD"/>
                </a:solidFill>
                <a:latin typeface="Arial" pitchFamily="34" charset="0"/>
                <a:cs typeface="Arial" pitchFamily="34" charset="0"/>
              </a:defRPr>
            </a:lvl1pPr>
          </a:lstStyle>
          <a:p>
            <a:fld id="{672A0C82-3269-4DD4-AD38-3F36F0F81EB6}" type="datetime4">
              <a:rPr lang="fr-FR" smtClean="0"/>
              <a:t>14 avril 2020</a:t>
            </a:fld>
            <a:endParaRPr lang="fr-FR"/>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4719600" y="6458400"/>
            <a:ext cx="2743200" cy="284400"/>
          </a:xfrm>
          <a:prstGeom prst="rect">
            <a:avLst/>
          </a:prstGeom>
        </p:spPr>
        <p:txBody>
          <a:bodyPr vert="horz" lIns="91440" tIns="45720" rIns="91440" bIns="45720" rtlCol="0" anchor="ctr"/>
          <a:lstStyle>
            <a:lvl1pPr algn="ctr">
              <a:defRPr sz="1200" b="1">
                <a:solidFill>
                  <a:srgbClr val="00BCFD"/>
                </a:solidFill>
                <a:latin typeface="Arial" pitchFamily="34" charset="0"/>
                <a:cs typeface="Arial" pitchFamily="34" charset="0"/>
              </a:defRPr>
            </a:lvl1pPr>
          </a:lstStyle>
          <a:p>
            <a:fld id="{B1E28664-C9A0-B14D-A7D3-D0482E77A9F4}" type="slidenum">
              <a:rPr lang="fr-FR" smtClean="0"/>
              <a:pPr/>
              <a:t>‹N°›</a:t>
            </a:fld>
            <a:endParaRPr lang="fr-FR"/>
          </a:p>
        </p:txBody>
      </p:sp>
    </p:spTree>
    <p:extLst>
      <p:ext uri="{BB962C8B-B14F-4D97-AF65-F5344CB8AC3E}">
        <p14:creationId xmlns:p14="http://schemas.microsoft.com/office/powerpoint/2010/main" val="4047285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hf hdr="0"/>
  <p:txStyles>
    <p:titleStyle>
      <a:lvl1pPr algn="l" defTabSz="914400" rtl="0" eaLnBrk="1" latinLnBrk="0" hangingPunct="1">
        <a:lnSpc>
          <a:spcPct val="100000"/>
        </a:lnSpc>
        <a:spcBef>
          <a:spcPct val="0"/>
        </a:spcBef>
        <a:buNone/>
        <a:defRPr sz="4400" b="1" i="0" kern="1200">
          <a:solidFill>
            <a:srgbClr val="00A3DB"/>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6750000" y="6487200"/>
            <a:ext cx="5133600" cy="244800"/>
          </a:xfrm>
          <a:prstGeom prst="rect">
            <a:avLst/>
          </a:prstGeom>
        </p:spPr>
        <p:txBody>
          <a:bodyPr vert="horz" lIns="91440" tIns="45720" rIns="91440" bIns="45720" rtlCol="0" anchor="ctr"/>
          <a:lstStyle>
            <a:lvl1pPr algn="r">
              <a:defRPr sz="1000" b="1">
                <a:solidFill>
                  <a:srgbClr val="00BCFD"/>
                </a:solidFill>
                <a:latin typeface="Arial" pitchFamily="34" charset="0"/>
                <a:cs typeface="Arial" pitchFamily="34" charset="0"/>
              </a:defRPr>
            </a:lvl1pPr>
          </a:lstStyle>
          <a:p>
            <a:fld id="{672A0C82-3269-4DD4-AD38-3F36F0F81EB6}" type="datetime4">
              <a:rPr lang="fr-FR" smtClean="0"/>
              <a:t>14 avril 2020</a:t>
            </a:fld>
            <a:endParaRPr lang="fr-FR"/>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4719600" y="6458400"/>
            <a:ext cx="2743200" cy="284400"/>
          </a:xfrm>
          <a:prstGeom prst="rect">
            <a:avLst/>
          </a:prstGeom>
        </p:spPr>
        <p:txBody>
          <a:bodyPr vert="horz" lIns="91440" tIns="45720" rIns="91440" bIns="45720" rtlCol="0" anchor="ctr"/>
          <a:lstStyle>
            <a:lvl1pPr algn="ctr">
              <a:defRPr sz="1200" b="1">
                <a:solidFill>
                  <a:srgbClr val="00BCFD"/>
                </a:solidFill>
                <a:latin typeface="Arial" pitchFamily="34" charset="0"/>
                <a:cs typeface="Arial" pitchFamily="34" charset="0"/>
              </a:defRPr>
            </a:lvl1pPr>
          </a:lstStyle>
          <a:p>
            <a:fld id="{B1E28664-C9A0-B14D-A7D3-D0482E77A9F4}" type="slidenum">
              <a:rPr lang="fr-FR" smtClean="0"/>
              <a:pPr/>
              <a:t>‹N°›</a:t>
            </a:fld>
            <a:endParaRPr lang="fr-FR"/>
          </a:p>
        </p:txBody>
      </p:sp>
    </p:spTree>
    <p:extLst>
      <p:ext uri="{BB962C8B-B14F-4D97-AF65-F5344CB8AC3E}">
        <p14:creationId xmlns:p14="http://schemas.microsoft.com/office/powerpoint/2010/main" val="334186288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hf hdr="0"/>
  <p:txStyles>
    <p:titleStyle>
      <a:lvl1pPr algn="l" defTabSz="914400" rtl="0" eaLnBrk="1" latinLnBrk="0" hangingPunct="1">
        <a:lnSpc>
          <a:spcPct val="100000"/>
        </a:lnSpc>
        <a:spcBef>
          <a:spcPct val="0"/>
        </a:spcBef>
        <a:buNone/>
        <a:defRPr sz="4400" b="1" i="0" kern="1200">
          <a:solidFill>
            <a:srgbClr val="00A3DB"/>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1.png"/><Relationship Id="rId7"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55.svg"/></Relationships>
</file>

<file path=ppt/slides/_rels/slide1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6.emf"/><Relationship Id="rId7" Type="http://schemas.openxmlformats.org/officeDocument/2006/relationships/image" Target="../media/image58.emf"/><Relationship Id="rId12"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74.xml"/><Relationship Id="rId6" Type="http://schemas.openxmlformats.org/officeDocument/2006/relationships/image" Target="../media/image57.png"/><Relationship Id="rId11" Type="http://schemas.openxmlformats.org/officeDocument/2006/relationships/hyperlink" Target="https://youtu.be/zI2-ChcyRaM" TargetMode="External"/><Relationship Id="rId5" Type="http://schemas.openxmlformats.org/officeDocument/2006/relationships/hyperlink" Target="https://youtu.be/KuT1KNfJIjc" TargetMode="External"/><Relationship Id="rId10" Type="http://schemas.openxmlformats.org/officeDocument/2006/relationships/image" Target="../media/image61.png"/><Relationship Id="rId4" Type="http://schemas.openxmlformats.org/officeDocument/2006/relationships/image" Target="../media/image3.png"/><Relationship Id="rId9"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1.png"/><Relationship Id="rId2" Type="http://schemas.openxmlformats.org/officeDocument/2006/relationships/image" Target="../media/image30.png"/><Relationship Id="rId16"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0.png"/><Relationship Id="rId5" Type="http://schemas.openxmlformats.org/officeDocument/2006/relationships/image" Target="../media/image65.png"/><Relationship Id="rId15" Type="http://schemas.openxmlformats.org/officeDocument/2006/relationships/image" Target="../media/image74.png"/><Relationship Id="rId10" Type="http://schemas.openxmlformats.org/officeDocument/2006/relationships/image" Target="../media/image56.emf"/><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3.emf"/></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hyperlink" Target="http://www.gouvernement.fr/info-coronavirus" TargetMode="External"/><Relationship Id="rId7" Type="http://schemas.openxmlformats.org/officeDocument/2006/relationships/image" Target="../media/image79.jpe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hyperlink" Target="https://fr.wikipedia.org/wiki/Panneau_de_signalisation_de_danger_en_France" TargetMode="External"/><Relationship Id="rId10" Type="http://schemas.openxmlformats.org/officeDocument/2006/relationships/image" Target="../media/image82.png"/><Relationship Id="rId4" Type="http://schemas.openxmlformats.org/officeDocument/2006/relationships/image" Target="../media/image77.png"/><Relationship Id="rId9" Type="http://schemas.openxmlformats.org/officeDocument/2006/relationships/image" Target="../media/image8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27.png"/><Relationship Id="rId1" Type="http://schemas.openxmlformats.org/officeDocument/2006/relationships/slideLayout" Target="../slideLayouts/slideLayout74.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sv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51065C8-4683-994A-86D2-84B51FE28CEC}"/>
              </a:ext>
            </a:extLst>
          </p:cNvPr>
          <p:cNvSpPr>
            <a:spLocks noGrp="1"/>
          </p:cNvSpPr>
          <p:nvPr>
            <p:ph type="body" sz="quarter" idx="14"/>
          </p:nvPr>
        </p:nvSpPr>
        <p:spPr>
          <a:xfrm>
            <a:off x="439615" y="2793206"/>
            <a:ext cx="11456377" cy="1271588"/>
          </a:xfrm>
        </p:spPr>
        <p:txBody>
          <a:bodyPr vert="horz" lIns="91440" tIns="45720" rIns="91440" bIns="45720" rtlCol="0" anchor="t">
            <a:noAutofit/>
          </a:bodyPr>
          <a:lstStyle/>
          <a:p>
            <a:r>
              <a:rPr lang="fr-FR" dirty="0">
                <a:solidFill>
                  <a:schemeClr val="bg1"/>
                </a:solidFill>
              </a:rPr>
              <a:t>LIVRET COLLABORATEUR</a:t>
            </a:r>
          </a:p>
          <a:p>
            <a:endParaRPr lang="fr-FR" dirty="0">
              <a:solidFill>
                <a:schemeClr val="bg1"/>
              </a:solidFill>
            </a:endParaRPr>
          </a:p>
          <a:p>
            <a:r>
              <a:rPr lang="fr-FR" sz="3200" dirty="0">
                <a:solidFill>
                  <a:schemeClr val="bg1"/>
                </a:solidFill>
                <a:latin typeface="Arial Black"/>
              </a:rPr>
              <a:t>Consignes CORONAVIRUS / COVID 19</a:t>
            </a:r>
          </a:p>
          <a:p>
            <a:endParaRPr lang="fr-FR" dirty="0"/>
          </a:p>
          <a:p>
            <a:r>
              <a:rPr lang="fr-FR" sz="3200" dirty="0">
                <a:solidFill>
                  <a:schemeClr val="bg1"/>
                </a:solidFill>
                <a:latin typeface="Arial Black"/>
              </a:rPr>
              <a:t>14 Avril 2020</a:t>
            </a:r>
          </a:p>
        </p:txBody>
      </p:sp>
      <p:sp>
        <p:nvSpPr>
          <p:cNvPr id="5" name="Ellipse 4">
            <a:extLst>
              <a:ext uri="{FF2B5EF4-FFF2-40B4-BE49-F238E27FC236}">
                <a16:creationId xmlns:a16="http://schemas.microsoft.com/office/drawing/2014/main" id="{0FE2BF99-5FAD-2C4E-B044-B9B2B651A680}"/>
              </a:ext>
            </a:extLst>
          </p:cNvPr>
          <p:cNvSpPr/>
          <p:nvPr/>
        </p:nvSpPr>
        <p:spPr>
          <a:xfrm>
            <a:off x="6009362" y="6370399"/>
            <a:ext cx="173276" cy="173276"/>
          </a:xfrm>
          <a:prstGeom prst="ellipse">
            <a:avLst/>
          </a:prstGeom>
          <a:solidFill>
            <a:schemeClr val="bg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704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7F90024-2771-4C16-ACB8-2D14F7C6D94A}"/>
              </a:ext>
            </a:extLst>
          </p:cNvPr>
          <p:cNvSpPr>
            <a:spLocks noGrp="1"/>
          </p:cNvSpPr>
          <p:nvPr>
            <p:ph type="dt" sz="half" idx="16"/>
          </p:nvPr>
        </p:nvSpPr>
        <p:spPr>
          <a:xfrm>
            <a:off x="6750000" y="6583452"/>
            <a:ext cx="5133600" cy="24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99507-FD5A-4636-803E-7027E20DDAE1}" type="datetime4">
              <a:rPr kumimoji="0" lang="fr-FR" sz="1000" b="1"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avril 2020</a:t>
            </a:fld>
            <a:endParaRPr kumimoji="0" lang="fr-FR" sz="10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5" name="Espace réservé du numéro de diapositive 10">
            <a:extLst>
              <a:ext uri="{FF2B5EF4-FFF2-40B4-BE49-F238E27FC236}">
                <a16:creationId xmlns:a16="http://schemas.microsoft.com/office/drawing/2014/main" id="{C2538AFA-265E-4135-A12E-6C77801F92B0}"/>
              </a:ext>
            </a:extLst>
          </p:cNvPr>
          <p:cNvSpPr txBox="1">
            <a:spLocks/>
          </p:cNvSpPr>
          <p:nvPr/>
        </p:nvSpPr>
        <p:spPr>
          <a:xfrm>
            <a:off x="4719600" y="6554652"/>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Image 5">
            <a:extLst>
              <a:ext uri="{FF2B5EF4-FFF2-40B4-BE49-F238E27FC236}">
                <a16:creationId xmlns:a16="http://schemas.microsoft.com/office/drawing/2014/main" id="{C579139D-C455-4739-8C0B-62EA37F6A8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1271" y="14915"/>
            <a:ext cx="619857" cy="386592"/>
          </a:xfrm>
          <a:prstGeom prst="rect">
            <a:avLst/>
          </a:prstGeom>
        </p:spPr>
      </p:pic>
      <p:sp>
        <p:nvSpPr>
          <p:cNvPr id="7" name="Rectangle 6">
            <a:extLst>
              <a:ext uri="{FF2B5EF4-FFF2-40B4-BE49-F238E27FC236}">
                <a16:creationId xmlns:a16="http://schemas.microsoft.com/office/drawing/2014/main" id="{83F07AAC-1A87-4F53-B31A-40C3329B2F78}"/>
              </a:ext>
            </a:extLst>
          </p:cNvPr>
          <p:cNvSpPr/>
          <p:nvPr/>
        </p:nvSpPr>
        <p:spPr>
          <a:xfrm>
            <a:off x="512430" y="843766"/>
            <a:ext cx="963211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19E9E"/>
                </a:solidFill>
                <a:effectLst/>
                <a:uLnTx/>
                <a:uFillTx/>
                <a:latin typeface="Arial" panose="020B0604020202020204" pitchFamily="34" charset="0"/>
                <a:ea typeface="+mn-ea"/>
                <a:cs typeface="Arial" panose="020B0604020202020204" pitchFamily="34" charset="0"/>
              </a:rPr>
              <a:t>3- Les déplacements / l’utilisation des véhicules</a:t>
            </a:r>
          </a:p>
        </p:txBody>
      </p:sp>
      <p:sp>
        <p:nvSpPr>
          <p:cNvPr id="39" name="Rectangle 38">
            <a:extLst>
              <a:ext uri="{FF2B5EF4-FFF2-40B4-BE49-F238E27FC236}">
                <a16:creationId xmlns:a16="http://schemas.microsoft.com/office/drawing/2014/main" id="{5A681D69-435D-499F-80D8-2F96F3FC1DE3}"/>
              </a:ext>
            </a:extLst>
          </p:cNvPr>
          <p:cNvSpPr/>
          <p:nvPr/>
        </p:nvSpPr>
        <p:spPr>
          <a:xfrm>
            <a:off x="0" y="-4246"/>
            <a:ext cx="2700000" cy="720000"/>
          </a:xfrm>
          <a:prstGeom prst="rect">
            <a:avLst/>
          </a:prstGeom>
          <a:solidFill>
            <a:srgbClr val="68C1C1">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srgbClr val="FFFFFF"/>
                </a:solidFill>
                <a:effectLst/>
                <a:uLnTx/>
                <a:uFillTx/>
                <a:latin typeface="Calibri"/>
                <a:ea typeface="+mn-ea"/>
                <a:cs typeface="+mn-cs"/>
              </a:rPr>
              <a:t>Consignes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a:ea typeface="+mn-ea"/>
                <a:cs typeface="+mn-cs"/>
              </a:rPr>
              <a:t>générales</a:t>
            </a:r>
          </a:p>
        </p:txBody>
      </p:sp>
      <p:sp>
        <p:nvSpPr>
          <p:cNvPr id="38" name="Rectangle 2">
            <a:extLst>
              <a:ext uri="{FF2B5EF4-FFF2-40B4-BE49-F238E27FC236}">
                <a16:creationId xmlns:a16="http://schemas.microsoft.com/office/drawing/2014/main" id="{C5D7F841-EA83-3E40-AB5C-1653D6DB7CF4}"/>
              </a:ext>
            </a:extLst>
          </p:cNvPr>
          <p:cNvSpPr>
            <a:spLocks noChangeArrowheads="1"/>
          </p:cNvSpPr>
          <p:nvPr/>
        </p:nvSpPr>
        <p:spPr bwMode="auto">
          <a:xfrm>
            <a:off x="596006" y="1250094"/>
            <a:ext cx="10858057" cy="94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476" tIns="20738" rIns="41476" bIns="20738"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195145" marR="0" lvl="0" indent="0" algn="l" defTabSz="414772" rtl="0" eaLnBrk="0" fontAlgn="base" latinLnBrk="0" hangingPunct="0">
              <a:lnSpc>
                <a:spcPct val="100000"/>
              </a:lnSpc>
              <a:spcBef>
                <a:spcPct val="0"/>
              </a:spcBef>
              <a:spcAft>
                <a:spcPts val="272"/>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sz="1800" b="0" i="0" u="none" strike="noStrike" kern="1200" cap="none" spc="0" normalizeH="0" baseline="0" noProof="0">
                <a:ln>
                  <a:noFill/>
                </a:ln>
                <a:solidFill>
                  <a:srgbClr val="000000"/>
                </a:solidFill>
                <a:effectLst/>
                <a:uLnTx/>
                <a:uFillTx/>
                <a:latin typeface="Calibri"/>
                <a:ea typeface="Tahoma" panose="020B0604030504040204" pitchFamily="34" charset="0"/>
                <a:cs typeface="Arial" panose="020B0604020202020204" pitchFamily="34" charset="0"/>
              </a:rPr>
              <a:t>Privilégier les moyens de transport individuels aux transports collectifs</a:t>
            </a:r>
          </a:p>
          <a:p>
            <a:pPr marL="195145" marR="0" lvl="1" indent="0" algn="just" defTabSz="914400" rtl="0" eaLnBrk="0" fontAlgn="base" latinLnBrk="0" hangingPunct="0">
              <a:lnSpc>
                <a:spcPct val="100000"/>
              </a:lnSpc>
              <a:spcBef>
                <a:spcPct val="0"/>
              </a:spcBef>
              <a:spcAft>
                <a:spcPts val="272"/>
              </a:spcAft>
              <a:buClrTx/>
              <a:buSzTx/>
              <a:buFontTx/>
              <a:buNone/>
              <a:tabLst>
                <a:tab pos="527826" algn="l"/>
                <a:tab pos="612797" algn="l"/>
                <a:tab pos="791379" algn="l"/>
                <a:tab pos="1055652" algn="l"/>
                <a:tab pos="1319205" algn="l"/>
                <a:tab pos="1582758" algn="l"/>
                <a:tab pos="1847031" algn="l"/>
                <a:tab pos="2110584" algn="l"/>
                <a:tab pos="2374857" algn="l"/>
                <a:tab pos="2638410" algn="l"/>
                <a:tab pos="2901963" algn="l"/>
              </a:tabLst>
              <a:defRPr/>
            </a:pPr>
            <a:r>
              <a:rPr kumimoji="0" lang="fr-FR" sz="1800" b="0" i="0" u="none" strike="noStrike" kern="1200" cap="none" spc="0" normalizeH="0" baseline="0" noProof="0">
                <a:ln>
                  <a:noFill/>
                </a:ln>
                <a:solidFill>
                  <a:srgbClr val="000000"/>
                </a:solidFill>
                <a:effectLst/>
                <a:uLnTx/>
                <a:uFillTx/>
                <a:latin typeface="Calibri"/>
                <a:ea typeface="Tahoma" panose="020B0604030504040204" pitchFamily="34" charset="0"/>
                <a:cs typeface="Arial" panose="020B0604020202020204" pitchFamily="34" charset="0"/>
              </a:rPr>
              <a:t>Être muni de votre attestation de déplacement avec le cachet de l’entreprise</a:t>
            </a:r>
          </a:p>
          <a:p>
            <a:pPr marL="195145" marR="0" lvl="1" indent="0" algn="just" defTabSz="914400" rtl="0" eaLnBrk="0" fontAlgn="base" latinLnBrk="0" hangingPunct="0">
              <a:lnSpc>
                <a:spcPct val="100000"/>
              </a:lnSpc>
              <a:spcBef>
                <a:spcPct val="0"/>
              </a:spcBef>
              <a:spcAft>
                <a:spcPts val="272"/>
              </a:spcAft>
              <a:buClrTx/>
              <a:buSzTx/>
              <a:buFontTx/>
              <a:buNone/>
              <a:tabLst>
                <a:tab pos="527826" algn="l"/>
                <a:tab pos="612797" algn="l"/>
                <a:tab pos="791379" algn="l"/>
                <a:tab pos="1055652" algn="l"/>
                <a:tab pos="1319205" algn="l"/>
                <a:tab pos="1582758" algn="l"/>
                <a:tab pos="1847031" algn="l"/>
                <a:tab pos="2110584" algn="l"/>
                <a:tab pos="2374857" algn="l"/>
                <a:tab pos="2638410" algn="l"/>
                <a:tab pos="2901963" algn="l"/>
              </a:tabLst>
              <a:defRPr/>
            </a:pPr>
            <a:r>
              <a:rPr kumimoji="0" lang="fr-FR" sz="1800" b="0" i="0" u="none" strike="noStrike" kern="1200" cap="none" spc="0" normalizeH="0" baseline="0" noProof="0">
                <a:ln>
                  <a:noFill/>
                </a:ln>
                <a:solidFill>
                  <a:srgbClr val="000000"/>
                </a:solidFill>
                <a:effectLst/>
                <a:uLnTx/>
                <a:uFillTx/>
                <a:latin typeface="Calibri"/>
                <a:ea typeface="Tahoma" panose="020B0604030504040204" pitchFamily="34" charset="0"/>
                <a:cs typeface="Arial" panose="020B0604020202020204" pitchFamily="34" charset="0"/>
              </a:rPr>
              <a:t>Connaitre et respecter les dispositions complémentaires (couvre-feu, port du masque) en vigueur suivant les villes</a:t>
            </a:r>
          </a:p>
        </p:txBody>
      </p:sp>
      <p:pic>
        <p:nvPicPr>
          <p:cNvPr id="40" name="Image 39">
            <a:extLst>
              <a:ext uri="{FF2B5EF4-FFF2-40B4-BE49-F238E27FC236}">
                <a16:creationId xmlns:a16="http://schemas.microsoft.com/office/drawing/2014/main" id="{B24FB578-C4E9-FA40-AA43-97636819CD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573" y="2704194"/>
            <a:ext cx="559158" cy="559158"/>
          </a:xfrm>
          <a:prstGeom prst="rect">
            <a:avLst/>
          </a:prstGeom>
        </p:spPr>
      </p:pic>
      <p:sp>
        <p:nvSpPr>
          <p:cNvPr id="42" name="Rectangle 2">
            <a:extLst>
              <a:ext uri="{FF2B5EF4-FFF2-40B4-BE49-F238E27FC236}">
                <a16:creationId xmlns:a16="http://schemas.microsoft.com/office/drawing/2014/main" id="{497CA7AA-214B-8545-9560-F6B84CB7F544}"/>
              </a:ext>
            </a:extLst>
          </p:cNvPr>
          <p:cNvSpPr>
            <a:spLocks noChangeArrowheads="1"/>
          </p:cNvSpPr>
          <p:nvPr/>
        </p:nvSpPr>
        <p:spPr bwMode="auto">
          <a:xfrm>
            <a:off x="1698281" y="2346668"/>
            <a:ext cx="9602475" cy="114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476" tIns="20738" rIns="41476" bIns="20738"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194945" marR="0" lvl="0" indent="0" algn="l" defTabSz="414772" rtl="0" eaLnBrk="0" fontAlgn="base" latinLnBrk="0" hangingPunct="0">
              <a:lnSpc>
                <a:spcPct val="100000"/>
              </a:lnSpc>
              <a:spcBef>
                <a:spcPct val="0"/>
              </a:spcBef>
              <a:spcAft>
                <a:spcPts val="272"/>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sz="1600" b="1" i="0" u="none" strike="noStrike" kern="1200" cap="none" spc="0" normalizeH="0" baseline="0" noProof="0">
                <a:ln>
                  <a:noFill/>
                </a:ln>
                <a:solidFill>
                  <a:srgbClr val="01BDFC"/>
                </a:solidFill>
                <a:effectLst/>
                <a:uLnTx/>
                <a:uFillTx/>
                <a:latin typeface="Calibri"/>
                <a:ea typeface="Tahoma"/>
                <a:cs typeface="Arial"/>
              </a:rPr>
              <a:t>Utilisation des transports en commun (bus, métro, RER, train)</a:t>
            </a:r>
            <a:endParaRPr lang="fr-FR">
              <a:ea typeface="Tahoma"/>
              <a:cs typeface="Arial"/>
            </a:endParaRPr>
          </a:p>
          <a:p>
            <a:pPr marL="937895" marR="0" lvl="1" indent="-285750" algn="l" defTabSz="914400" rtl="0" eaLnBrk="0" fontAlgn="base" latinLnBrk="0" hangingPunct="0">
              <a:lnSpc>
                <a:spcPct val="100000"/>
              </a:lnSpc>
              <a:spcBef>
                <a:spcPct val="0"/>
              </a:spcBef>
              <a:spcAft>
                <a:spcPts val="272"/>
              </a:spcAft>
              <a:buClrTx/>
              <a:buSzTx/>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sz="1600" b="0" i="0" u="none" strike="noStrike" kern="1200" cap="none" spc="0" normalizeH="0" baseline="0" noProof="0">
                <a:ln>
                  <a:noFill/>
                </a:ln>
                <a:solidFill>
                  <a:srgbClr val="000000"/>
                </a:solidFill>
                <a:effectLst/>
                <a:uLnTx/>
                <a:uFillTx/>
                <a:latin typeface="Calibri"/>
                <a:ea typeface="Tahoma"/>
                <a:cs typeface="Tahoma"/>
              </a:rPr>
              <a:t>Respectez la distance de 1 mètre entre passagers</a:t>
            </a:r>
            <a:endParaRPr lang="fr-FR" sz="1600" b="0" i="0" u="none" strike="noStrike" kern="1200" cap="none" spc="0" normalizeH="0" baseline="0" noProof="0">
              <a:ln>
                <a:noFill/>
              </a:ln>
              <a:solidFill>
                <a:srgbClr val="000000"/>
              </a:solidFill>
              <a:effectLst/>
              <a:uLnTx/>
              <a:uFillTx/>
              <a:latin typeface="Calibri"/>
              <a:ea typeface="Tahoma"/>
              <a:cs typeface="Tahoma"/>
            </a:endParaRPr>
          </a:p>
          <a:p>
            <a:pPr marL="937895" marR="0" lvl="1" indent="-285750" algn="l" defTabSz="914400" rtl="0" eaLnBrk="0" fontAlgn="base" latinLnBrk="0" hangingPunct="0">
              <a:lnSpc>
                <a:spcPct val="100000"/>
              </a:lnSpc>
              <a:spcBef>
                <a:spcPct val="0"/>
              </a:spcBef>
              <a:spcAft>
                <a:spcPts val="272"/>
              </a:spcAft>
              <a:buClrTx/>
              <a:buSzTx/>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sz="1600" b="0" i="0" u="none" strike="noStrike" kern="1200" cap="none" spc="0" normalizeH="0" baseline="0" noProof="0">
                <a:ln>
                  <a:noFill/>
                </a:ln>
                <a:solidFill>
                  <a:srgbClr val="000000"/>
                </a:solidFill>
                <a:effectLst/>
                <a:uLnTx/>
                <a:uFillTx/>
                <a:latin typeface="Calibri"/>
                <a:ea typeface="Tahoma"/>
                <a:cs typeface="Tahoma"/>
              </a:rPr>
              <a:t>Ne portez pas votre main à votre visage (bouche, nez, yeux)</a:t>
            </a:r>
            <a:endParaRPr lang="fr-FR" sz="1600" b="0" i="0" u="none" strike="noStrike" kern="1200" cap="none" spc="0" normalizeH="0" baseline="0" noProof="0">
              <a:ln>
                <a:noFill/>
              </a:ln>
              <a:solidFill>
                <a:srgbClr val="000000"/>
              </a:solidFill>
              <a:effectLst/>
              <a:uLnTx/>
              <a:uFillTx/>
              <a:latin typeface="Calibri"/>
              <a:ea typeface="Tahoma"/>
              <a:cs typeface="Tahoma"/>
            </a:endParaRPr>
          </a:p>
          <a:p>
            <a:pPr marL="937895" marR="0" lvl="1" indent="-285750" algn="l" defTabSz="914400" rtl="0" eaLnBrk="0" fontAlgn="base" latinLnBrk="0" hangingPunct="0">
              <a:lnSpc>
                <a:spcPct val="100000"/>
              </a:lnSpc>
              <a:spcBef>
                <a:spcPct val="0"/>
              </a:spcBef>
              <a:spcAft>
                <a:spcPts val="272"/>
              </a:spcAft>
              <a:buClrTx/>
              <a:buSzTx/>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fr-FR" sz="1600">
                <a:solidFill>
                  <a:srgbClr val="000000"/>
                </a:solidFill>
                <a:latin typeface="Calibri"/>
                <a:ea typeface="Tahoma"/>
                <a:cs typeface="Tahoma"/>
              </a:rPr>
              <a:t>Lavez-vous</a:t>
            </a:r>
            <a:r>
              <a:rPr kumimoji="0" lang="fr-FR" sz="1600" b="0" i="0" u="none" strike="noStrike" kern="1200" cap="none" spc="0" normalizeH="0" baseline="0" noProof="0">
                <a:ln>
                  <a:noFill/>
                </a:ln>
                <a:solidFill>
                  <a:srgbClr val="000000"/>
                </a:solidFill>
                <a:effectLst/>
                <a:uLnTx/>
                <a:uFillTx/>
                <a:latin typeface="Calibri"/>
                <a:ea typeface="Tahoma"/>
                <a:cs typeface="Tahoma"/>
              </a:rPr>
              <a:t> les mains dès que vous arrivez sur votre lieu de travail</a:t>
            </a:r>
            <a:endParaRPr lang="fr-FR" sz="1600" b="0" i="0" u="none" strike="noStrike" kern="1200" cap="none" spc="0" normalizeH="0" baseline="0" noProof="0">
              <a:ln>
                <a:noFill/>
              </a:ln>
              <a:solidFill>
                <a:srgbClr val="000000"/>
              </a:solidFill>
              <a:effectLst/>
              <a:uLnTx/>
              <a:uFillTx/>
              <a:latin typeface="Calibri"/>
              <a:ea typeface="Tahoma"/>
              <a:cs typeface="Tahoma"/>
            </a:endParaRPr>
          </a:p>
        </p:txBody>
      </p:sp>
      <p:sp>
        <p:nvSpPr>
          <p:cNvPr id="43" name="Rectangle 2">
            <a:extLst>
              <a:ext uri="{FF2B5EF4-FFF2-40B4-BE49-F238E27FC236}">
                <a16:creationId xmlns:a16="http://schemas.microsoft.com/office/drawing/2014/main" id="{956DF958-DB80-4C41-9EDC-A50B2FBC4362}"/>
              </a:ext>
            </a:extLst>
          </p:cNvPr>
          <p:cNvSpPr>
            <a:spLocks noChangeArrowheads="1"/>
          </p:cNvSpPr>
          <p:nvPr/>
        </p:nvSpPr>
        <p:spPr bwMode="auto">
          <a:xfrm>
            <a:off x="1790562" y="3732735"/>
            <a:ext cx="9417912" cy="110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476" tIns="20738" rIns="41476" bIns="20738"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414772" rtl="0" eaLnBrk="0" fontAlgn="base" latinLnBrk="0" hangingPunct="0">
              <a:lnSpc>
                <a:spcPct val="100000"/>
              </a:lnSpc>
              <a:spcBef>
                <a:spcPct val="0"/>
              </a:spcBef>
              <a:spcAft>
                <a:spcPts val="272"/>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altLang="fr-FR" sz="1600" b="1" i="0" u="none" strike="noStrike" kern="1200" cap="none" spc="0" normalizeH="0" baseline="0" noProof="0">
                <a:ln>
                  <a:noFill/>
                </a:ln>
                <a:solidFill>
                  <a:srgbClr val="01BDFC"/>
                </a:solidFill>
                <a:effectLst/>
                <a:uLnTx/>
                <a:uFillTx/>
                <a:latin typeface="Calibri"/>
                <a:ea typeface="Tahoma" panose="020B0604030504040204" pitchFamily="34" charset="0"/>
                <a:cs typeface="Tahoma" panose="020B0604030504040204" pitchFamily="34" charset="0"/>
              </a:rPr>
              <a:t>Utilisation des véhicules d’entreprises </a:t>
            </a:r>
          </a:p>
          <a:p>
            <a:pPr marL="938095" marR="0" lvl="1" indent="-285750" algn="l" defTabSz="914400" rtl="0" eaLnBrk="0" fontAlgn="base" latinLnBrk="0" hangingPunct="0">
              <a:lnSpc>
                <a:spcPct val="100000"/>
              </a:lnSpc>
              <a:spcBef>
                <a:spcPct val="0"/>
              </a:spcBef>
              <a:spcAft>
                <a:spcPts val="272"/>
              </a:spcAft>
              <a:buClrTx/>
              <a:buSzTx/>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sz="1600" b="0" i="0" u="none" strike="noStrike" kern="1200" cap="none" spc="0" normalizeH="0" baseline="0" noProof="0">
                <a:ln>
                  <a:noFill/>
                </a:ln>
                <a:solidFill>
                  <a:srgbClr val="000000"/>
                </a:solidFill>
                <a:effectLst/>
                <a:uLnTx/>
                <a:uFillTx/>
                <a:latin typeface="Calibri"/>
                <a:ea typeface="Tahoma" panose="020B0604030504040204" pitchFamily="34" charset="0"/>
                <a:cs typeface="Tahoma" panose="020B0604030504040204" pitchFamily="34" charset="0"/>
              </a:rPr>
              <a:t>Se laver les mains avant de monter dans le véhicule </a:t>
            </a:r>
          </a:p>
          <a:p>
            <a:pPr marL="938095" marR="0" lvl="1" indent="-285750" algn="l" defTabSz="914400" rtl="0" eaLnBrk="0" fontAlgn="base" latinLnBrk="0" hangingPunct="0">
              <a:lnSpc>
                <a:spcPct val="100000"/>
              </a:lnSpc>
              <a:spcBef>
                <a:spcPct val="0"/>
              </a:spcBef>
              <a:spcAft>
                <a:spcPts val="272"/>
              </a:spcAft>
              <a:buClrTx/>
              <a:buSzTx/>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sz="1600" b="0" i="0" u="none" strike="noStrike" kern="1200" cap="none" spc="0" normalizeH="0" baseline="0" noProof="0">
                <a:ln>
                  <a:noFill/>
                </a:ln>
                <a:solidFill>
                  <a:srgbClr val="000000"/>
                </a:solidFill>
                <a:effectLst/>
                <a:uLnTx/>
                <a:uFillTx/>
                <a:latin typeface="Calibri"/>
                <a:ea typeface="Tahoma" panose="020B0604030504040204" pitchFamily="34" charset="0"/>
                <a:cs typeface="Tahoma" panose="020B0604030504040204" pitchFamily="34" charset="0"/>
              </a:rPr>
              <a:t>Nettoyer et désinfecter les montants et poignées de portières coffre compris, le volant, le levier de vitesse, les sièges avant utilisation</a:t>
            </a:r>
          </a:p>
        </p:txBody>
      </p:sp>
      <p:pic>
        <p:nvPicPr>
          <p:cNvPr id="44" name="Image 43">
            <a:extLst>
              <a:ext uri="{FF2B5EF4-FFF2-40B4-BE49-F238E27FC236}">
                <a16:creationId xmlns:a16="http://schemas.microsoft.com/office/drawing/2014/main" id="{EA9707D4-F36B-3E4F-87A7-2B80BD2725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006" y="4093955"/>
            <a:ext cx="950292" cy="559158"/>
          </a:xfrm>
          <a:prstGeom prst="rect">
            <a:avLst/>
          </a:prstGeom>
        </p:spPr>
      </p:pic>
      <p:pic>
        <p:nvPicPr>
          <p:cNvPr id="20" name="Image 19">
            <a:extLst>
              <a:ext uri="{FF2B5EF4-FFF2-40B4-BE49-F238E27FC236}">
                <a16:creationId xmlns:a16="http://schemas.microsoft.com/office/drawing/2014/main" id="{A53BEB55-4A18-42BF-B71F-A4A5C6D18B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4255" y="2371465"/>
            <a:ext cx="564176" cy="540000"/>
          </a:xfrm>
          <a:prstGeom prst="rect">
            <a:avLst/>
          </a:prstGeom>
        </p:spPr>
      </p:pic>
      <p:pic>
        <p:nvPicPr>
          <p:cNvPr id="21" name="Image 20">
            <a:extLst>
              <a:ext uri="{FF2B5EF4-FFF2-40B4-BE49-F238E27FC236}">
                <a16:creationId xmlns:a16="http://schemas.microsoft.com/office/drawing/2014/main" id="{9B7C14D0-4E1A-4B71-9BDC-35A6503573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19310" y="2384720"/>
            <a:ext cx="548393" cy="540000"/>
          </a:xfrm>
          <a:prstGeom prst="rect">
            <a:avLst/>
          </a:prstGeom>
        </p:spPr>
      </p:pic>
      <p:pic>
        <p:nvPicPr>
          <p:cNvPr id="22" name="Image 21">
            <a:extLst>
              <a:ext uri="{FF2B5EF4-FFF2-40B4-BE49-F238E27FC236}">
                <a16:creationId xmlns:a16="http://schemas.microsoft.com/office/drawing/2014/main" id="{D21E60B0-01AA-4528-BF02-D7E5A45ECA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5773" y="3579989"/>
            <a:ext cx="564176" cy="540000"/>
          </a:xfrm>
          <a:prstGeom prst="rect">
            <a:avLst/>
          </a:prstGeom>
        </p:spPr>
      </p:pic>
      <p:grpSp>
        <p:nvGrpSpPr>
          <p:cNvPr id="24" name="Groupe 23">
            <a:extLst>
              <a:ext uri="{FF2B5EF4-FFF2-40B4-BE49-F238E27FC236}">
                <a16:creationId xmlns:a16="http://schemas.microsoft.com/office/drawing/2014/main" id="{1AAE7D3D-6B37-4ECC-82C7-53807978A4BF}"/>
              </a:ext>
            </a:extLst>
          </p:cNvPr>
          <p:cNvGrpSpPr/>
          <p:nvPr/>
        </p:nvGrpSpPr>
        <p:grpSpPr>
          <a:xfrm>
            <a:off x="8014628" y="3542503"/>
            <a:ext cx="602869" cy="595649"/>
            <a:chOff x="10919920" y="3972050"/>
            <a:chExt cx="602869" cy="595649"/>
          </a:xfrm>
        </p:grpSpPr>
        <p:pic>
          <p:nvPicPr>
            <p:cNvPr id="25" name="Image 24">
              <a:extLst>
                <a:ext uri="{FF2B5EF4-FFF2-40B4-BE49-F238E27FC236}">
                  <a16:creationId xmlns:a16="http://schemas.microsoft.com/office/drawing/2014/main" id="{E3619545-597B-4C9E-A5D8-7EFEC7C498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5376" y="4101612"/>
              <a:ext cx="388339" cy="330630"/>
            </a:xfrm>
            <a:prstGeom prst="rect">
              <a:avLst/>
            </a:prstGeom>
          </p:spPr>
        </p:pic>
        <p:pic>
          <p:nvPicPr>
            <p:cNvPr id="26" name="Image 25">
              <a:extLst>
                <a:ext uri="{FF2B5EF4-FFF2-40B4-BE49-F238E27FC236}">
                  <a16:creationId xmlns:a16="http://schemas.microsoft.com/office/drawing/2014/main" id="{9EAD47D9-9C60-40C4-A416-49DE989888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19920" y="3972050"/>
              <a:ext cx="602869" cy="595649"/>
            </a:xfrm>
            <a:prstGeom prst="rect">
              <a:avLst/>
            </a:prstGeom>
          </p:spPr>
        </p:pic>
      </p:grpSp>
      <p:sp>
        <p:nvSpPr>
          <p:cNvPr id="27" name="Rectangle 2">
            <a:extLst>
              <a:ext uri="{FF2B5EF4-FFF2-40B4-BE49-F238E27FC236}">
                <a16:creationId xmlns:a16="http://schemas.microsoft.com/office/drawing/2014/main" id="{81C6CD2C-97E0-43AC-87E9-32602A5EFB02}"/>
              </a:ext>
            </a:extLst>
          </p:cNvPr>
          <p:cNvSpPr>
            <a:spLocks noChangeArrowheads="1"/>
          </p:cNvSpPr>
          <p:nvPr/>
        </p:nvSpPr>
        <p:spPr bwMode="auto">
          <a:xfrm>
            <a:off x="1790562" y="5022480"/>
            <a:ext cx="9417912" cy="138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476" tIns="20738" rIns="41476" bIns="20738"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414772" rtl="0" eaLnBrk="0" fontAlgn="base" latinLnBrk="0" hangingPunct="0">
              <a:lnSpc>
                <a:spcPct val="100000"/>
              </a:lnSpc>
              <a:spcBef>
                <a:spcPct val="0"/>
              </a:spcBef>
              <a:spcAft>
                <a:spcPts val="272"/>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altLang="fr-FR" sz="1600" b="1" i="0" u="none" strike="noStrike" kern="1200" cap="none" spc="0" normalizeH="0" baseline="0" noProof="0">
                <a:ln>
                  <a:noFill/>
                </a:ln>
                <a:solidFill>
                  <a:srgbClr val="01BDFC"/>
                </a:solidFill>
                <a:effectLst/>
                <a:uLnTx/>
                <a:uFillTx/>
                <a:latin typeface="Calibri"/>
                <a:ea typeface="Tahoma" panose="020B0604030504040204" pitchFamily="34" charset="0"/>
                <a:cs typeface="Tahoma" panose="020B0604030504040204" pitchFamily="34" charset="0"/>
              </a:rPr>
              <a:t>Transport de passagers</a:t>
            </a:r>
          </a:p>
          <a:p>
            <a:pPr marL="938095" marR="0" lvl="1" indent="-285750" algn="l" defTabSz="914400" rtl="0" eaLnBrk="0" fontAlgn="base" latinLnBrk="0" hangingPunct="0">
              <a:lnSpc>
                <a:spcPct val="100000"/>
              </a:lnSpc>
              <a:spcBef>
                <a:spcPct val="0"/>
              </a:spcBef>
              <a:spcAft>
                <a:spcPts val="272"/>
              </a:spcAft>
              <a:buClrTx/>
              <a:buSzTx/>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sz="1600" b="0" i="0" u="none" strike="noStrike" kern="1200" cap="none" spc="0" normalizeH="0" baseline="0" noProof="0">
                <a:ln>
                  <a:noFill/>
                </a:ln>
                <a:solidFill>
                  <a:srgbClr val="000000"/>
                </a:solidFill>
                <a:effectLst/>
                <a:uLnTx/>
                <a:uFillTx/>
                <a:latin typeface="Calibri"/>
                <a:ea typeface="Tahoma" panose="020B0604030504040204" pitchFamily="34" charset="0"/>
                <a:cs typeface="Tahoma" panose="020B0604030504040204" pitchFamily="34" charset="0"/>
              </a:rPr>
              <a:t>Respect des règles de distanciation (un siège sur 2)</a:t>
            </a:r>
          </a:p>
          <a:p>
            <a:pPr marL="938095" lvl="1" indent="-285750">
              <a:spcAft>
                <a:spcPts val="272"/>
              </a:spcAft>
              <a:buFont typeface="Arial" panose="020B0604020202020204" pitchFamily="34" charset="0"/>
              <a:buChar char="•"/>
              <a:defRPr/>
            </a:pPr>
            <a:r>
              <a:rPr lang="fr-FR" sz="1600">
                <a:solidFill>
                  <a:srgbClr val="000000"/>
                </a:solidFill>
                <a:latin typeface="Calibri"/>
                <a:ea typeface="Tahoma" panose="020B0604030504040204" pitchFamily="34" charset="0"/>
                <a:cs typeface="Tahoma" panose="020B0604030504040204" pitchFamily="34" charset="0"/>
              </a:rPr>
              <a:t>Port du masque obligatoire si distance d’1 m impossible entre les occupants</a:t>
            </a:r>
            <a:endParaRPr kumimoji="0" lang="fr-FR" sz="1600" b="0" i="0" u="none" strike="noStrike" kern="1200" cap="none" spc="0" normalizeH="0" baseline="0" noProof="0">
              <a:ln>
                <a:noFill/>
              </a:ln>
              <a:solidFill>
                <a:srgbClr val="000000"/>
              </a:solidFill>
              <a:effectLst/>
              <a:uLnTx/>
              <a:uFillTx/>
              <a:latin typeface="Calibri"/>
              <a:ea typeface="Tahoma" panose="020B0604030504040204" pitchFamily="34" charset="0"/>
              <a:cs typeface="Tahoma" panose="020B0604030504040204" pitchFamily="34" charset="0"/>
            </a:endParaRPr>
          </a:p>
          <a:p>
            <a:pPr marL="938095" marR="0" lvl="1" indent="-285750" algn="l" defTabSz="914400" rtl="0" eaLnBrk="0" fontAlgn="base" latinLnBrk="0" hangingPunct="0">
              <a:lnSpc>
                <a:spcPct val="100000"/>
              </a:lnSpc>
              <a:spcBef>
                <a:spcPct val="0"/>
              </a:spcBef>
              <a:spcAft>
                <a:spcPts val="272"/>
              </a:spcAft>
              <a:buClrTx/>
              <a:buSzTx/>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sz="1600" b="0" i="0" u="none" strike="noStrike" kern="1200" cap="none" spc="0" normalizeH="0" baseline="0" noProof="0">
                <a:ln>
                  <a:noFill/>
                </a:ln>
                <a:solidFill>
                  <a:srgbClr val="000000"/>
                </a:solidFill>
                <a:effectLst/>
                <a:uLnTx/>
                <a:uFillTx/>
                <a:latin typeface="Calibri"/>
                <a:ea typeface="Tahoma" panose="020B0604030504040204" pitchFamily="34" charset="0"/>
                <a:cs typeface="Tahoma" panose="020B0604030504040204" pitchFamily="34" charset="0"/>
              </a:rPr>
              <a:t>Interdire l’accès à toute personne présentant les symptômes du Covid-19 (fièvre, nez qui coule, toux, éternuements…)</a:t>
            </a:r>
          </a:p>
        </p:txBody>
      </p:sp>
      <p:pic>
        <p:nvPicPr>
          <p:cNvPr id="28" name="Image 27">
            <a:extLst>
              <a:ext uri="{FF2B5EF4-FFF2-40B4-BE49-F238E27FC236}">
                <a16:creationId xmlns:a16="http://schemas.microsoft.com/office/drawing/2014/main" id="{7DB1A2CB-6F85-46CF-B1D3-9F1F038F48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53469" y="5174070"/>
            <a:ext cx="564176" cy="540000"/>
          </a:xfrm>
          <a:prstGeom prst="rect">
            <a:avLst/>
          </a:prstGeom>
        </p:spPr>
      </p:pic>
      <p:pic>
        <p:nvPicPr>
          <p:cNvPr id="29" name="Image 28">
            <a:extLst>
              <a:ext uri="{FF2B5EF4-FFF2-40B4-BE49-F238E27FC236}">
                <a16:creationId xmlns:a16="http://schemas.microsoft.com/office/drawing/2014/main" id="{4798B195-2364-4B61-9905-C7FC51825B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44602" y="5174070"/>
            <a:ext cx="548393" cy="540000"/>
          </a:xfrm>
          <a:prstGeom prst="rect">
            <a:avLst/>
          </a:prstGeom>
        </p:spPr>
      </p:pic>
      <p:pic>
        <p:nvPicPr>
          <p:cNvPr id="30" name="Image 29" descr="Une image contenant équipement électronique, ipod&#10;&#10;Description générée automatiquement">
            <a:extLst>
              <a:ext uri="{FF2B5EF4-FFF2-40B4-BE49-F238E27FC236}">
                <a16:creationId xmlns:a16="http://schemas.microsoft.com/office/drawing/2014/main" id="{430F4A95-C9D0-449B-8585-2365B429032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4305" y="5243212"/>
            <a:ext cx="553695" cy="559158"/>
          </a:xfrm>
          <a:prstGeom prst="rect">
            <a:avLst/>
          </a:prstGeom>
        </p:spPr>
      </p:pic>
    </p:spTree>
    <p:extLst>
      <p:ext uri="{BB962C8B-B14F-4D97-AF65-F5344CB8AC3E}">
        <p14:creationId xmlns:p14="http://schemas.microsoft.com/office/powerpoint/2010/main" val="291495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7F90024-2771-4C16-ACB8-2D14F7C6D94A}"/>
              </a:ext>
            </a:extLst>
          </p:cNvPr>
          <p:cNvSpPr>
            <a:spLocks noGrp="1"/>
          </p:cNvSpPr>
          <p:nvPr>
            <p:ph type="dt" sz="half" idx="16"/>
          </p:nvPr>
        </p:nvSpPr>
        <p:spPr/>
        <p:txBody>
          <a:bodyPr/>
          <a:lstStyle/>
          <a:p>
            <a:fld id="{38199507-FD5A-4636-803E-7027E20DDAE1}" type="datetime4">
              <a:rPr lang="fr-FR" smtClean="0"/>
              <a:t>14 avril 2020</a:t>
            </a:fld>
            <a:endParaRPr lang="fr-FR"/>
          </a:p>
        </p:txBody>
      </p:sp>
      <p:sp>
        <p:nvSpPr>
          <p:cNvPr id="5" name="Espace réservé du numéro de diapositive 10">
            <a:extLst>
              <a:ext uri="{FF2B5EF4-FFF2-40B4-BE49-F238E27FC236}">
                <a16:creationId xmlns:a16="http://schemas.microsoft.com/office/drawing/2014/main" id="{C2538AFA-265E-4135-A12E-6C77801F92B0}"/>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28664-C9A0-B14D-A7D3-D0482E77A9F4}" type="slidenum">
              <a:rPr lang="fr-FR" sz="1200" smtClean="0">
                <a:solidFill>
                  <a:schemeClr val="bg1"/>
                </a:solidFill>
                <a:latin typeface="Arial" panose="020B0604020202020204" pitchFamily="34" charset="0"/>
                <a:cs typeface="Arial" panose="020B0604020202020204" pitchFamily="34" charset="0"/>
              </a:rPr>
              <a:pPr algn="ctr"/>
              <a:t>11</a:t>
            </a:fld>
            <a:endParaRPr lang="fr-FR" sz="1200">
              <a:solidFill>
                <a:schemeClr val="bg1"/>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C579139D-C455-4739-8C0B-62EA37F6A8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1271" y="14915"/>
            <a:ext cx="619857" cy="386592"/>
          </a:xfrm>
          <a:prstGeom prst="rect">
            <a:avLst/>
          </a:prstGeom>
        </p:spPr>
      </p:pic>
      <p:sp>
        <p:nvSpPr>
          <p:cNvPr id="39" name="Rectangle 38">
            <a:extLst>
              <a:ext uri="{FF2B5EF4-FFF2-40B4-BE49-F238E27FC236}">
                <a16:creationId xmlns:a16="http://schemas.microsoft.com/office/drawing/2014/main" id="{5A681D69-435D-499F-80D8-2F96F3FC1DE3}"/>
              </a:ext>
            </a:extLst>
          </p:cNvPr>
          <p:cNvSpPr/>
          <p:nvPr/>
        </p:nvSpPr>
        <p:spPr>
          <a:xfrm>
            <a:off x="0" y="-4246"/>
            <a:ext cx="2700000" cy="720000"/>
          </a:xfrm>
          <a:prstGeom prst="rect">
            <a:avLst/>
          </a:prstGeom>
          <a:solidFill>
            <a:srgbClr val="68C1C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srgbClr val="FFFFFF"/>
                </a:solidFill>
                <a:effectLst/>
                <a:uLnTx/>
                <a:uFillTx/>
                <a:latin typeface="Calibri"/>
                <a:ea typeface="+mn-ea"/>
                <a:cs typeface="+mn-cs"/>
              </a:rPr>
              <a:t>Consignes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a:ea typeface="+mn-ea"/>
                <a:cs typeface="+mn-cs"/>
              </a:rPr>
              <a:t>générales</a:t>
            </a:r>
          </a:p>
        </p:txBody>
      </p:sp>
      <p:sp>
        <p:nvSpPr>
          <p:cNvPr id="7" name="Rectangle 6">
            <a:extLst>
              <a:ext uri="{FF2B5EF4-FFF2-40B4-BE49-F238E27FC236}">
                <a16:creationId xmlns:a16="http://schemas.microsoft.com/office/drawing/2014/main" id="{98DF7E3B-3B5F-4036-B13E-745B52E449B9}"/>
              </a:ext>
            </a:extLst>
          </p:cNvPr>
          <p:cNvSpPr/>
          <p:nvPr/>
        </p:nvSpPr>
        <p:spPr>
          <a:xfrm>
            <a:off x="553007" y="776672"/>
            <a:ext cx="11203563" cy="369332"/>
          </a:xfrm>
          <a:prstGeom prst="rect">
            <a:avLst/>
          </a:prstGeom>
        </p:spPr>
        <p:txBody>
          <a:bodyPr wrap="square">
            <a:spAutoFit/>
          </a:bodyPr>
          <a:lstStyle/>
          <a:p>
            <a:pPr>
              <a:defRPr/>
            </a:pPr>
            <a:r>
              <a:rPr lang="fr-FR" b="1">
                <a:solidFill>
                  <a:schemeClr val="accent4">
                    <a:lumMod val="50000"/>
                  </a:schemeClr>
                </a:solidFill>
                <a:latin typeface="Arial" panose="020B0604020202020204" pitchFamily="34" charset="0"/>
                <a:cs typeface="Arial" panose="020B0604020202020204" pitchFamily="34" charset="0"/>
              </a:rPr>
              <a:t>4- Utilisation des espaces communs salle de réunion, </a:t>
            </a:r>
            <a:r>
              <a:rPr lang="fr-FR" b="1">
                <a:solidFill>
                  <a:srgbClr val="1D1769"/>
                </a:solidFill>
                <a:latin typeface="Arial" panose="020B0604020202020204" pitchFamily="34" charset="0"/>
                <a:cs typeface="Arial" panose="020B0604020202020204" pitchFamily="34" charset="0"/>
              </a:rPr>
              <a:t>réfectoire,</a:t>
            </a:r>
            <a:r>
              <a:rPr lang="fr-FR" b="1">
                <a:solidFill>
                  <a:srgbClr val="ED4C57"/>
                </a:solidFill>
                <a:latin typeface="Arial" panose="020B0604020202020204" pitchFamily="34" charset="0"/>
                <a:cs typeface="Arial" panose="020B0604020202020204" pitchFamily="34" charset="0"/>
              </a:rPr>
              <a:t> vestiaire, </a:t>
            </a:r>
            <a:r>
              <a:rPr lang="fr-FR" b="1">
                <a:solidFill>
                  <a:srgbClr val="FED94A"/>
                </a:solidFill>
                <a:latin typeface="Arial" panose="020B0604020202020204" pitchFamily="34" charset="0"/>
                <a:cs typeface="Arial" panose="020B0604020202020204" pitchFamily="34" charset="0"/>
              </a:rPr>
              <a:t>toilettes, </a:t>
            </a:r>
            <a:r>
              <a:rPr lang="fr-FR" b="1">
                <a:solidFill>
                  <a:srgbClr val="FD8A48"/>
                </a:solidFill>
                <a:latin typeface="Arial" panose="020B0604020202020204" pitchFamily="34" charset="0"/>
                <a:cs typeface="Arial" panose="020B0604020202020204" pitchFamily="34" charset="0"/>
              </a:rPr>
              <a:t>salle de contrôle</a:t>
            </a:r>
            <a:r>
              <a:rPr lang="fr-FR" b="1">
                <a:solidFill>
                  <a:srgbClr val="ED4C57"/>
                </a:solidFill>
                <a:latin typeface="Arial" panose="020B0604020202020204" pitchFamily="34" charset="0"/>
                <a:cs typeface="Arial" panose="020B0604020202020204" pitchFamily="34" charset="0"/>
              </a:rPr>
              <a:t> </a:t>
            </a:r>
            <a:r>
              <a:rPr lang="fr-FR" b="1">
                <a:solidFill>
                  <a:srgbClr val="1D1769"/>
                </a:solidFill>
                <a:latin typeface="Arial" panose="020B0604020202020204" pitchFamily="34" charset="0"/>
                <a:cs typeface="Arial" panose="020B0604020202020204" pitchFamily="34" charset="0"/>
              </a:rPr>
              <a:t> </a:t>
            </a:r>
            <a:endParaRPr lang="fr-FR" b="1">
              <a:solidFill>
                <a:srgbClr val="00BCFA"/>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FF507DD-ECC9-4525-9A1A-20B62E8D1360}"/>
              </a:ext>
            </a:extLst>
          </p:cNvPr>
          <p:cNvSpPr/>
          <p:nvPr/>
        </p:nvSpPr>
        <p:spPr>
          <a:xfrm>
            <a:off x="679673" y="2340708"/>
            <a:ext cx="1701229" cy="600164"/>
          </a:xfrm>
          <a:prstGeom prst="rect">
            <a:avLst/>
          </a:prstGeom>
        </p:spPr>
        <p:txBody>
          <a:bodyPr wrap="square">
            <a:spAutoFit/>
          </a:bodyPr>
          <a:lstStyle/>
          <a:p>
            <a:pPr algn="ctr"/>
            <a:r>
              <a:rPr lang="fr-FR" sz="1100">
                <a:cs typeface="Arial" panose="020B0604020202020204" pitchFamily="34" charset="0"/>
              </a:rPr>
              <a:t>Se laver les mains avant et après l’utilisation de l’espace</a:t>
            </a:r>
          </a:p>
        </p:txBody>
      </p:sp>
      <p:sp>
        <p:nvSpPr>
          <p:cNvPr id="9" name="Rectangle 8">
            <a:extLst>
              <a:ext uri="{FF2B5EF4-FFF2-40B4-BE49-F238E27FC236}">
                <a16:creationId xmlns:a16="http://schemas.microsoft.com/office/drawing/2014/main" id="{8E578158-1F19-424E-9654-5A7268404F2F}"/>
              </a:ext>
            </a:extLst>
          </p:cNvPr>
          <p:cNvSpPr/>
          <p:nvPr/>
        </p:nvSpPr>
        <p:spPr>
          <a:xfrm>
            <a:off x="2682794" y="2306608"/>
            <a:ext cx="1917835" cy="600164"/>
          </a:xfrm>
          <a:prstGeom prst="rect">
            <a:avLst/>
          </a:prstGeom>
        </p:spPr>
        <p:txBody>
          <a:bodyPr wrap="square">
            <a:spAutoFit/>
          </a:bodyPr>
          <a:lstStyle/>
          <a:p>
            <a:pPr algn="ctr"/>
            <a:r>
              <a:rPr lang="fr-FR" sz="1100">
                <a:cs typeface="Arial" panose="020B0604020202020204" pitchFamily="34" charset="0"/>
              </a:rPr>
              <a:t>Tousser ou éternuer dans son coude ou dans un mouchoir</a:t>
            </a:r>
          </a:p>
          <a:p>
            <a:pPr algn="ctr"/>
            <a:r>
              <a:rPr lang="fr-FR" sz="1100">
                <a:cs typeface="Arial" panose="020B0604020202020204" pitchFamily="34" charset="0"/>
              </a:rPr>
              <a:t>Ne pas cracher</a:t>
            </a:r>
          </a:p>
        </p:txBody>
      </p:sp>
      <p:sp>
        <p:nvSpPr>
          <p:cNvPr id="10" name="Rectangle 9">
            <a:extLst>
              <a:ext uri="{FF2B5EF4-FFF2-40B4-BE49-F238E27FC236}">
                <a16:creationId xmlns:a16="http://schemas.microsoft.com/office/drawing/2014/main" id="{FE9D672D-9E3E-4DE3-AF5F-D44BFA918AC7}"/>
              </a:ext>
            </a:extLst>
          </p:cNvPr>
          <p:cNvSpPr/>
          <p:nvPr/>
        </p:nvSpPr>
        <p:spPr>
          <a:xfrm>
            <a:off x="4971904" y="2278245"/>
            <a:ext cx="2026066" cy="769441"/>
          </a:xfrm>
          <a:prstGeom prst="rect">
            <a:avLst/>
          </a:prstGeom>
        </p:spPr>
        <p:txBody>
          <a:bodyPr wrap="square">
            <a:spAutoFit/>
          </a:bodyPr>
          <a:lstStyle/>
          <a:p>
            <a:pPr algn="ctr"/>
            <a:r>
              <a:rPr lang="fr-FR" sz="1100">
                <a:cs typeface="Arial" panose="020B0604020202020204" pitchFamily="34" charset="0"/>
              </a:rPr>
              <a:t>Utiliser un mouchoir</a:t>
            </a:r>
          </a:p>
          <a:p>
            <a:pPr algn="ctr"/>
            <a:r>
              <a:rPr lang="fr-FR" sz="1100">
                <a:cs typeface="Arial" panose="020B0604020202020204" pitchFamily="34" charset="0"/>
              </a:rPr>
              <a:t>à usage unique</a:t>
            </a:r>
          </a:p>
          <a:p>
            <a:pPr algn="ctr"/>
            <a:r>
              <a:rPr lang="fr-FR" sz="1100">
                <a:cs typeface="Arial" panose="020B0604020202020204" pitchFamily="34" charset="0"/>
              </a:rPr>
              <a:t>et le jeter dans des poubelles fermées dédiées</a:t>
            </a:r>
          </a:p>
        </p:txBody>
      </p:sp>
      <p:sp>
        <p:nvSpPr>
          <p:cNvPr id="11" name="Rectangle 10">
            <a:extLst>
              <a:ext uri="{FF2B5EF4-FFF2-40B4-BE49-F238E27FC236}">
                <a16:creationId xmlns:a16="http://schemas.microsoft.com/office/drawing/2014/main" id="{5AC0F53A-2DE9-4110-9387-BA929C2CC3B3}"/>
              </a:ext>
            </a:extLst>
          </p:cNvPr>
          <p:cNvSpPr/>
          <p:nvPr/>
        </p:nvSpPr>
        <p:spPr>
          <a:xfrm>
            <a:off x="7429648" y="2345433"/>
            <a:ext cx="2030359" cy="430887"/>
          </a:xfrm>
          <a:prstGeom prst="rect">
            <a:avLst/>
          </a:prstGeom>
        </p:spPr>
        <p:txBody>
          <a:bodyPr wrap="square">
            <a:spAutoFit/>
          </a:bodyPr>
          <a:lstStyle/>
          <a:p>
            <a:pPr algn="ctr"/>
            <a:r>
              <a:rPr lang="fr-FR" sz="1100">
                <a:cs typeface="Arial" panose="020B0604020202020204" pitchFamily="34" charset="0"/>
              </a:rPr>
              <a:t>Saluer sans se serrer la main,</a:t>
            </a:r>
          </a:p>
          <a:p>
            <a:pPr algn="ctr"/>
            <a:r>
              <a:rPr lang="fr-FR" sz="1100">
                <a:cs typeface="Arial" panose="020B0604020202020204" pitchFamily="34" charset="0"/>
              </a:rPr>
              <a:t>éviter les embrassades</a:t>
            </a:r>
          </a:p>
        </p:txBody>
      </p:sp>
      <p:pic>
        <p:nvPicPr>
          <p:cNvPr id="12" name="Image 11">
            <a:extLst>
              <a:ext uri="{FF2B5EF4-FFF2-40B4-BE49-F238E27FC236}">
                <a16:creationId xmlns:a16="http://schemas.microsoft.com/office/drawing/2014/main" id="{97D06FC9-13F2-4A9F-ABE2-85B59D70BD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3056" y="1491294"/>
            <a:ext cx="720000" cy="723076"/>
          </a:xfrm>
          <a:prstGeom prst="rect">
            <a:avLst/>
          </a:prstGeom>
        </p:spPr>
      </p:pic>
      <p:sp>
        <p:nvSpPr>
          <p:cNvPr id="13" name="Espace réservé du texte 2">
            <a:extLst>
              <a:ext uri="{FF2B5EF4-FFF2-40B4-BE49-F238E27FC236}">
                <a16:creationId xmlns:a16="http://schemas.microsoft.com/office/drawing/2014/main" id="{C9DF3DE0-B8E5-4410-A04D-37C23246640E}"/>
              </a:ext>
            </a:extLst>
          </p:cNvPr>
          <p:cNvSpPr txBox="1">
            <a:spLocks/>
          </p:cNvSpPr>
          <p:nvPr/>
        </p:nvSpPr>
        <p:spPr>
          <a:xfrm>
            <a:off x="2006882" y="1223695"/>
            <a:ext cx="8178236" cy="35634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800" b="1" i="0" kern="1200">
                <a:solidFill>
                  <a:srgbClr val="353A3D">
                    <a:alpha val="60000"/>
                  </a:srgb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00">
                <a:latin typeface="Arial Black" panose="020B0A04020102020204" pitchFamily="34" charset="0"/>
              </a:rPr>
              <a:t>APPLIQUER LES GESTES BARRIÈRES ET LES MESURES DE DISTANCIATION SOCIALE </a:t>
            </a:r>
          </a:p>
        </p:txBody>
      </p:sp>
      <p:sp>
        <p:nvSpPr>
          <p:cNvPr id="14" name="Espace réservé du texte 4">
            <a:extLst>
              <a:ext uri="{FF2B5EF4-FFF2-40B4-BE49-F238E27FC236}">
                <a16:creationId xmlns:a16="http://schemas.microsoft.com/office/drawing/2014/main" id="{DA36AE6B-8B82-4F5E-9BBA-63DDA8F5F017}"/>
              </a:ext>
            </a:extLst>
          </p:cNvPr>
          <p:cNvSpPr txBox="1">
            <a:spLocks/>
          </p:cNvSpPr>
          <p:nvPr/>
        </p:nvSpPr>
        <p:spPr>
          <a:xfrm>
            <a:off x="1162464" y="3626999"/>
            <a:ext cx="2753022" cy="1480471"/>
          </a:xfrm>
          <a:prstGeom prst="rect">
            <a:avLst/>
          </a:prstGeom>
        </p:spPr>
        <p:txBody>
          <a:bodyPr vert="horz" lIns="91440" tIns="45720" rIns="91440" bIns="45720" rtlCol="0">
            <a:noAutofit/>
          </a:bodyPr>
          <a:lstStyle>
            <a:defPPr>
              <a:defRPr lang="fr-FR"/>
            </a:defPPr>
            <a:lvl1pPr marL="132674" lvl="0" indent="-132674" algn="just" defTabSz="914362">
              <a:lnSpc>
                <a:spcPct val="100000"/>
              </a:lnSpc>
              <a:spcBef>
                <a:spcPts val="1000"/>
              </a:spcBef>
              <a:buFontTx/>
              <a:buBlip>
                <a:blip r:embed="rId4"/>
              </a:buBlip>
              <a:defRPr sz="1200" b="0" i="0">
                <a:solidFill>
                  <a:prstClr val="black"/>
                </a:solidFill>
                <a:cs typeface="Arial" panose="020B0604020202020204" pitchFamily="34" charset="0"/>
              </a:defRPr>
            </a:lvl1pPr>
            <a:lvl2pPr marL="685771" indent="-228591" defTabSz="914362">
              <a:lnSpc>
                <a:spcPct val="90000"/>
              </a:lnSpc>
              <a:spcBef>
                <a:spcPts val="500"/>
              </a:spcBef>
              <a:buFont typeface="Arial" panose="020B0604020202020204" pitchFamily="34" charset="0"/>
              <a:buChar char="•"/>
              <a:defRPr sz="2401"/>
            </a:lvl2pPr>
            <a:lvl3pPr marL="1142952" indent="-228591" defTabSz="914362">
              <a:lnSpc>
                <a:spcPct val="90000"/>
              </a:lnSpc>
              <a:spcBef>
                <a:spcPts val="500"/>
              </a:spcBef>
              <a:buFont typeface="Arial" panose="020B0604020202020204" pitchFamily="34" charset="0"/>
              <a:buChar char="•"/>
              <a:defRPr sz="2000"/>
            </a:lvl3pPr>
            <a:lvl4pPr marL="1600132" indent="-228591" defTabSz="914362">
              <a:lnSpc>
                <a:spcPct val="90000"/>
              </a:lnSpc>
              <a:spcBef>
                <a:spcPts val="500"/>
              </a:spcBef>
              <a:buFont typeface="Arial" panose="020B0604020202020204" pitchFamily="34" charset="0"/>
              <a:buChar char="•"/>
            </a:lvl4pPr>
            <a:lvl5pPr marL="2057314" indent="-228591" defTabSz="914362">
              <a:lnSpc>
                <a:spcPct val="90000"/>
              </a:lnSpc>
              <a:spcBef>
                <a:spcPts val="500"/>
              </a:spcBef>
              <a:buFont typeface="Arial" panose="020B0604020202020204" pitchFamily="34" charset="0"/>
              <a:buChar char="•"/>
            </a:lvl5pPr>
            <a:lvl6pPr marL="2514495" indent="-228591" defTabSz="914362">
              <a:lnSpc>
                <a:spcPct val="90000"/>
              </a:lnSpc>
              <a:spcBef>
                <a:spcPts val="500"/>
              </a:spcBef>
              <a:buFont typeface="Arial" panose="020B0604020202020204" pitchFamily="34" charset="0"/>
              <a:buChar char="•"/>
            </a:lvl6pPr>
            <a:lvl7pPr marL="2971675" indent="-228591" defTabSz="914362">
              <a:lnSpc>
                <a:spcPct val="90000"/>
              </a:lnSpc>
              <a:spcBef>
                <a:spcPts val="500"/>
              </a:spcBef>
              <a:buFont typeface="Arial" panose="020B0604020202020204" pitchFamily="34" charset="0"/>
              <a:buChar char="•"/>
            </a:lvl7pPr>
            <a:lvl8pPr marL="3428857" indent="-228591" defTabSz="914362">
              <a:lnSpc>
                <a:spcPct val="90000"/>
              </a:lnSpc>
              <a:spcBef>
                <a:spcPts val="500"/>
              </a:spcBef>
              <a:buFont typeface="Arial" panose="020B0604020202020204" pitchFamily="34" charset="0"/>
              <a:buChar char="•"/>
            </a:lvl8pPr>
            <a:lvl9pPr marL="3886037" indent="-228591" defTabSz="914362">
              <a:lnSpc>
                <a:spcPct val="90000"/>
              </a:lnSpc>
              <a:spcBef>
                <a:spcPts val="500"/>
              </a:spcBef>
              <a:buFont typeface="Arial" panose="020B0604020202020204" pitchFamily="34" charset="0"/>
              <a:buChar char="•"/>
            </a:lvl9pPr>
          </a:lstStyle>
          <a:p>
            <a:r>
              <a:rPr lang="fr-FR"/>
              <a:t>Organisation, Roulement</a:t>
            </a:r>
          </a:p>
          <a:p>
            <a:r>
              <a:rPr lang="fr-FR"/>
              <a:t>Mode opératoire</a:t>
            </a:r>
          </a:p>
          <a:p>
            <a:r>
              <a:rPr lang="fr-FR"/>
              <a:t>Marquage</a:t>
            </a:r>
          </a:p>
          <a:p>
            <a:r>
              <a:rPr lang="fr-FR"/>
              <a:t>Capacité</a:t>
            </a:r>
          </a:p>
          <a:p>
            <a:pPr marL="0" indent="0">
              <a:buNone/>
            </a:pPr>
            <a:endParaRPr lang="fr-FR"/>
          </a:p>
        </p:txBody>
      </p:sp>
      <p:grpSp>
        <p:nvGrpSpPr>
          <p:cNvPr id="15" name="Groupe 14">
            <a:extLst>
              <a:ext uri="{FF2B5EF4-FFF2-40B4-BE49-F238E27FC236}">
                <a16:creationId xmlns:a16="http://schemas.microsoft.com/office/drawing/2014/main" id="{5AAC57CE-BF81-456A-8BEE-B7BFB6671FBB}"/>
              </a:ext>
            </a:extLst>
          </p:cNvPr>
          <p:cNvGrpSpPr/>
          <p:nvPr/>
        </p:nvGrpSpPr>
        <p:grpSpPr>
          <a:xfrm>
            <a:off x="2047545" y="5827277"/>
            <a:ext cx="2966701" cy="529121"/>
            <a:chOff x="904544" y="5677148"/>
            <a:chExt cx="2966701" cy="529121"/>
          </a:xfrm>
        </p:grpSpPr>
        <p:sp>
          <p:nvSpPr>
            <p:cNvPr id="16" name="Rectangle 15">
              <a:extLst>
                <a:ext uri="{FF2B5EF4-FFF2-40B4-BE49-F238E27FC236}">
                  <a16:creationId xmlns:a16="http://schemas.microsoft.com/office/drawing/2014/main" id="{A08094BE-FA1C-4A4D-BC87-DBAC769A5C2A}"/>
                </a:ext>
              </a:extLst>
            </p:cNvPr>
            <p:cNvSpPr/>
            <p:nvPr/>
          </p:nvSpPr>
          <p:spPr>
            <a:xfrm>
              <a:off x="904544" y="5677782"/>
              <a:ext cx="1594167" cy="528487"/>
            </a:xfrm>
            <a:prstGeom prst="rect">
              <a:avLst/>
            </a:prstGeom>
            <a:solidFill>
              <a:schemeClr val="bg2">
                <a:lumMod val="75000"/>
              </a:schemeClr>
            </a:solidFill>
            <a:ln>
              <a:solidFill>
                <a:srgbClr val="00BC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chemeClr val="bg1"/>
                  </a:solidFill>
                  <a:latin typeface="Arial" panose="020B0604020202020204" pitchFamily="34" charset="0"/>
                  <a:cs typeface="Arial" panose="020B0604020202020204" pitchFamily="34" charset="0"/>
                </a:rPr>
                <a:t>Capacité nominale d’accueil simultanée</a:t>
              </a:r>
            </a:p>
          </p:txBody>
        </p:sp>
        <p:sp>
          <p:nvSpPr>
            <p:cNvPr id="17" name="Rectangle 16">
              <a:extLst>
                <a:ext uri="{FF2B5EF4-FFF2-40B4-BE49-F238E27FC236}">
                  <a16:creationId xmlns:a16="http://schemas.microsoft.com/office/drawing/2014/main" id="{4AE0F80C-F5F8-472E-A632-E8C0E2DB49CC}"/>
                </a:ext>
              </a:extLst>
            </p:cNvPr>
            <p:cNvSpPr/>
            <p:nvPr/>
          </p:nvSpPr>
          <p:spPr>
            <a:xfrm>
              <a:off x="2490901" y="5677148"/>
              <a:ext cx="1380344" cy="528487"/>
            </a:xfrm>
            <a:prstGeom prst="rect">
              <a:avLst/>
            </a:prstGeom>
            <a:noFill/>
            <a:ln>
              <a:solidFill>
                <a:srgbClr val="00BC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a:solidFill>
                    <a:sysClr val="windowText" lastClr="000000"/>
                  </a:solidFill>
                  <a:latin typeface="Arial" panose="020B0604020202020204" pitchFamily="34" charset="0"/>
                  <a:cs typeface="Arial" panose="020B0604020202020204" pitchFamily="34" charset="0"/>
                </a:rPr>
                <a:t>p.</a:t>
              </a:r>
            </a:p>
          </p:txBody>
        </p:sp>
      </p:grpSp>
      <p:grpSp>
        <p:nvGrpSpPr>
          <p:cNvPr id="18" name="Groupe 17">
            <a:extLst>
              <a:ext uri="{FF2B5EF4-FFF2-40B4-BE49-F238E27FC236}">
                <a16:creationId xmlns:a16="http://schemas.microsoft.com/office/drawing/2014/main" id="{5B0EAD90-E9DC-4F0C-946B-4E3B75A9DF66}"/>
              </a:ext>
            </a:extLst>
          </p:cNvPr>
          <p:cNvGrpSpPr/>
          <p:nvPr/>
        </p:nvGrpSpPr>
        <p:grpSpPr>
          <a:xfrm>
            <a:off x="7012646" y="5830400"/>
            <a:ext cx="2974511" cy="528487"/>
            <a:chOff x="5869645" y="5680271"/>
            <a:chExt cx="2974511" cy="528487"/>
          </a:xfrm>
        </p:grpSpPr>
        <p:sp>
          <p:nvSpPr>
            <p:cNvPr id="19" name="Rectangle 18">
              <a:extLst>
                <a:ext uri="{FF2B5EF4-FFF2-40B4-BE49-F238E27FC236}">
                  <a16:creationId xmlns:a16="http://schemas.microsoft.com/office/drawing/2014/main" id="{774C8608-B519-4925-AC4A-36F84BB03B98}"/>
                </a:ext>
              </a:extLst>
            </p:cNvPr>
            <p:cNvSpPr/>
            <p:nvPr/>
          </p:nvSpPr>
          <p:spPr>
            <a:xfrm>
              <a:off x="5869645" y="5680271"/>
              <a:ext cx="1594167" cy="528487"/>
            </a:xfrm>
            <a:prstGeom prst="rect">
              <a:avLst/>
            </a:prstGeom>
            <a:solidFill>
              <a:schemeClr val="bg2">
                <a:lumMod val="75000"/>
              </a:schemeClr>
            </a:solidFill>
            <a:ln>
              <a:solidFill>
                <a:srgbClr val="00BC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a:solidFill>
                    <a:schemeClr val="bg1"/>
                  </a:solidFill>
                  <a:latin typeface="Arial" panose="020B0604020202020204" pitchFamily="34" charset="0"/>
                  <a:cs typeface="Arial" panose="020B0604020202020204" pitchFamily="34" charset="0"/>
                </a:rPr>
                <a:t>Fréquence de nettoyage et de désinfection</a:t>
              </a:r>
            </a:p>
          </p:txBody>
        </p:sp>
        <p:sp>
          <p:nvSpPr>
            <p:cNvPr id="20" name="Rectangle 19">
              <a:extLst>
                <a:ext uri="{FF2B5EF4-FFF2-40B4-BE49-F238E27FC236}">
                  <a16:creationId xmlns:a16="http://schemas.microsoft.com/office/drawing/2014/main" id="{08E891A1-1230-4C48-9957-5EA3288A5B41}"/>
                </a:ext>
              </a:extLst>
            </p:cNvPr>
            <p:cNvSpPr/>
            <p:nvPr/>
          </p:nvSpPr>
          <p:spPr>
            <a:xfrm>
              <a:off x="7463812" y="5680271"/>
              <a:ext cx="1380344" cy="528487"/>
            </a:xfrm>
            <a:prstGeom prst="rect">
              <a:avLst/>
            </a:prstGeom>
            <a:noFill/>
            <a:ln>
              <a:solidFill>
                <a:srgbClr val="00BC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200">
                  <a:solidFill>
                    <a:sysClr val="windowText" lastClr="000000"/>
                  </a:solidFill>
                  <a:latin typeface="Arial" panose="020B0604020202020204" pitchFamily="34" charset="0"/>
                  <a:cs typeface="Arial" panose="020B0604020202020204" pitchFamily="34" charset="0"/>
                </a:rPr>
                <a:t>fois / j.</a:t>
              </a:r>
            </a:p>
          </p:txBody>
        </p:sp>
      </p:grpSp>
      <p:sp>
        <p:nvSpPr>
          <p:cNvPr id="21" name="Espace réservé du texte 2">
            <a:extLst>
              <a:ext uri="{FF2B5EF4-FFF2-40B4-BE49-F238E27FC236}">
                <a16:creationId xmlns:a16="http://schemas.microsoft.com/office/drawing/2014/main" id="{CB1B51AF-D750-43CC-8FE7-75EA79295259}"/>
              </a:ext>
            </a:extLst>
          </p:cNvPr>
          <p:cNvSpPr txBox="1">
            <a:spLocks/>
          </p:cNvSpPr>
          <p:nvPr/>
        </p:nvSpPr>
        <p:spPr>
          <a:xfrm>
            <a:off x="3816660" y="3091228"/>
            <a:ext cx="4549077" cy="362337"/>
          </a:xfrm>
          <a:prstGeom prst="rect">
            <a:avLst/>
          </a:prstGeom>
        </p:spPr>
        <p:txBody>
          <a:bodyPr vert="horz" lIns="91440" tIns="45720" rIns="91440" bIns="45720" rtlCol="0">
            <a:normAutofit/>
          </a:bodyPr>
          <a:lstStyle>
            <a:lvl1pPr marL="0" indent="0" algn="l" defTabSz="914362" rtl="0" eaLnBrk="1" latinLnBrk="0" hangingPunct="1">
              <a:lnSpc>
                <a:spcPct val="90000"/>
              </a:lnSpc>
              <a:spcBef>
                <a:spcPts val="1000"/>
              </a:spcBef>
              <a:buFont typeface="Arial" panose="020B0604020202020204" pitchFamily="34" charset="0"/>
              <a:buNone/>
              <a:defRPr sz="1044" kern="1200">
                <a:solidFill>
                  <a:srgbClr val="00BCFD"/>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a:t>ADAPTER LES PRATIQUES, LES ÉQUIPEMENTS, LES LOCAUX</a:t>
            </a:r>
          </a:p>
        </p:txBody>
      </p:sp>
      <p:sp>
        <p:nvSpPr>
          <p:cNvPr id="22" name="Espace réservé du texte 4">
            <a:extLst>
              <a:ext uri="{FF2B5EF4-FFF2-40B4-BE49-F238E27FC236}">
                <a16:creationId xmlns:a16="http://schemas.microsoft.com/office/drawing/2014/main" id="{DAB78D05-DE26-4AEF-8ED7-08884A29A4AE}"/>
              </a:ext>
            </a:extLst>
          </p:cNvPr>
          <p:cNvSpPr txBox="1">
            <a:spLocks/>
          </p:cNvSpPr>
          <p:nvPr/>
        </p:nvSpPr>
        <p:spPr>
          <a:xfrm>
            <a:off x="8857023" y="3624390"/>
            <a:ext cx="2899547" cy="1544526"/>
          </a:xfrm>
          <a:prstGeom prst="rect">
            <a:avLst/>
          </a:prstGeom>
        </p:spPr>
        <p:txBody>
          <a:bodyPr vert="horz" lIns="91440" tIns="45720" rIns="91440" bIns="45720" rtlCol="0">
            <a:noAutofit/>
          </a:bodyPr>
          <a:lstStyle>
            <a:lvl1pPr marL="132674" indent="-132674" algn="l" defTabSz="914362" rtl="0" eaLnBrk="1" latinLnBrk="0" hangingPunct="1">
              <a:lnSpc>
                <a:spcPct val="100000"/>
              </a:lnSpc>
              <a:spcBef>
                <a:spcPts val="1000"/>
              </a:spcBef>
              <a:buFontTx/>
              <a:buBlip>
                <a:blip r:embed="rId4"/>
              </a:buBlip>
              <a:defRPr sz="871" b="0" i="0" kern="1200">
                <a:solidFill>
                  <a:schemeClr val="tx1"/>
                </a:solidFill>
                <a:latin typeface="Arial" panose="020B0604020202020204" pitchFamily="34" charset="0"/>
                <a:ea typeface="+mn-ea"/>
                <a:cs typeface="Arial" panose="020B0604020202020204" pitchFamily="34" charset="0"/>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r>
              <a:rPr lang="fr-FR" sz="1200">
                <a:solidFill>
                  <a:prstClr val="black"/>
                </a:solidFill>
                <a:latin typeface="+mn-lt"/>
              </a:rPr>
              <a:t>Nettoyage et désinfection du lieu</a:t>
            </a:r>
          </a:p>
          <a:p>
            <a:pPr lvl="0" algn="just"/>
            <a:r>
              <a:rPr lang="fr-FR" sz="1200">
                <a:solidFill>
                  <a:prstClr val="black"/>
                </a:solidFill>
                <a:latin typeface="+mn-lt"/>
              </a:rPr>
              <a:t>Propreté individuelle</a:t>
            </a:r>
          </a:p>
          <a:p>
            <a:pPr lvl="0" algn="just"/>
            <a:r>
              <a:rPr lang="fr-FR" sz="1200">
                <a:solidFill>
                  <a:prstClr val="black"/>
                </a:solidFill>
                <a:latin typeface="+mn-lt"/>
              </a:rPr>
              <a:t>Ventilation</a:t>
            </a:r>
          </a:p>
          <a:p>
            <a:pPr algn="just"/>
            <a:r>
              <a:rPr lang="fr-FR" sz="1200">
                <a:solidFill>
                  <a:prstClr val="black"/>
                </a:solidFill>
                <a:latin typeface="+mn-lt"/>
              </a:rPr>
              <a:t>Matériels communs, individuels</a:t>
            </a:r>
          </a:p>
        </p:txBody>
      </p:sp>
      <p:pic>
        <p:nvPicPr>
          <p:cNvPr id="23" name="Image 22">
            <a:extLst>
              <a:ext uri="{FF2B5EF4-FFF2-40B4-BE49-F238E27FC236}">
                <a16:creationId xmlns:a16="http://schemas.microsoft.com/office/drawing/2014/main" id="{AC69650E-4480-49AD-AE0D-E7C72F4B39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1352" y="1450651"/>
            <a:ext cx="720000" cy="617144"/>
          </a:xfrm>
          <a:prstGeom prst="rect">
            <a:avLst/>
          </a:prstGeom>
        </p:spPr>
      </p:pic>
      <p:sp>
        <p:nvSpPr>
          <p:cNvPr id="24" name="Rectangle 23">
            <a:extLst>
              <a:ext uri="{FF2B5EF4-FFF2-40B4-BE49-F238E27FC236}">
                <a16:creationId xmlns:a16="http://schemas.microsoft.com/office/drawing/2014/main" id="{B486E9BF-4EDE-44B3-9F0D-3B0ECB092DE9}"/>
              </a:ext>
            </a:extLst>
          </p:cNvPr>
          <p:cNvSpPr/>
          <p:nvPr/>
        </p:nvSpPr>
        <p:spPr>
          <a:xfrm>
            <a:off x="9845182" y="2226190"/>
            <a:ext cx="1812340" cy="769441"/>
          </a:xfrm>
          <a:prstGeom prst="rect">
            <a:avLst/>
          </a:prstGeom>
        </p:spPr>
        <p:txBody>
          <a:bodyPr wrap="square">
            <a:spAutoFit/>
          </a:bodyPr>
          <a:lstStyle/>
          <a:p>
            <a:pPr algn="ctr"/>
            <a:r>
              <a:rPr lang="fr-FR" sz="1100">
                <a:cs typeface="Arial" panose="020B0604020202020204" pitchFamily="34" charset="0"/>
              </a:rPr>
              <a:t>Respecter, en toutes circonstances, une distance d’au moins 1 mètre entre les personnes. </a:t>
            </a:r>
          </a:p>
        </p:txBody>
      </p:sp>
      <p:pic>
        <p:nvPicPr>
          <p:cNvPr id="25" name="Image 24">
            <a:extLst>
              <a:ext uri="{FF2B5EF4-FFF2-40B4-BE49-F238E27FC236}">
                <a16:creationId xmlns:a16="http://schemas.microsoft.com/office/drawing/2014/main" id="{B6C8DA08-C5FF-4107-91AE-92F7515B16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25181" y="1489262"/>
            <a:ext cx="720000" cy="713926"/>
          </a:xfrm>
          <a:prstGeom prst="rect">
            <a:avLst/>
          </a:prstGeom>
        </p:spPr>
      </p:pic>
      <p:pic>
        <p:nvPicPr>
          <p:cNvPr id="26" name="Image 25">
            <a:extLst>
              <a:ext uri="{FF2B5EF4-FFF2-40B4-BE49-F238E27FC236}">
                <a16:creationId xmlns:a16="http://schemas.microsoft.com/office/drawing/2014/main" id="{F7FB28C8-682A-40E6-A3AE-45748EA2DA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31894" y="1545403"/>
            <a:ext cx="720000" cy="710270"/>
          </a:xfrm>
          <a:prstGeom prst="rect">
            <a:avLst/>
          </a:prstGeom>
        </p:spPr>
      </p:pic>
      <p:pic>
        <p:nvPicPr>
          <p:cNvPr id="27" name="Image 26">
            <a:extLst>
              <a:ext uri="{FF2B5EF4-FFF2-40B4-BE49-F238E27FC236}">
                <a16:creationId xmlns:a16="http://schemas.microsoft.com/office/drawing/2014/main" id="{8E34AE49-E182-468D-8097-C950A3E59A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16885" y="1478080"/>
            <a:ext cx="720000" cy="736290"/>
          </a:xfrm>
          <a:prstGeom prst="rect">
            <a:avLst/>
          </a:prstGeom>
        </p:spPr>
      </p:pic>
      <p:sp>
        <p:nvSpPr>
          <p:cNvPr id="29" name="Espace réservé du texte 4">
            <a:extLst>
              <a:ext uri="{FF2B5EF4-FFF2-40B4-BE49-F238E27FC236}">
                <a16:creationId xmlns:a16="http://schemas.microsoft.com/office/drawing/2014/main" id="{BEE9A453-0374-4185-97DE-7D688B7C14E4}"/>
              </a:ext>
            </a:extLst>
          </p:cNvPr>
          <p:cNvSpPr txBox="1">
            <a:spLocks/>
          </p:cNvSpPr>
          <p:nvPr/>
        </p:nvSpPr>
        <p:spPr>
          <a:xfrm>
            <a:off x="4417920" y="3600768"/>
            <a:ext cx="3336561" cy="1169088"/>
          </a:xfrm>
          <a:prstGeom prst="rect">
            <a:avLst/>
          </a:prstGeom>
        </p:spPr>
        <p:txBody>
          <a:bodyPr vert="horz" lIns="91440" tIns="45720" rIns="91440" bIns="45720" rtlCol="0">
            <a:normAutofit/>
          </a:bodyPr>
          <a:lstStyle>
            <a:defPPr>
              <a:defRPr lang="fr-FR"/>
            </a:defPPr>
            <a:lvl1pPr indent="0" defTabSz="914362">
              <a:lnSpc>
                <a:spcPct val="90000"/>
              </a:lnSpc>
              <a:spcBef>
                <a:spcPts val="1000"/>
              </a:spcBef>
              <a:buFont typeface="Arial" panose="020B0604020202020204" pitchFamily="34" charset="0"/>
              <a:buNone/>
              <a:defRPr sz="1400" b="1">
                <a:solidFill>
                  <a:srgbClr val="00BCFD"/>
                </a:solidFill>
              </a:defRPr>
            </a:lvl1pPr>
            <a:lvl2pPr marL="685771" indent="-228591" defTabSz="914362">
              <a:lnSpc>
                <a:spcPct val="90000"/>
              </a:lnSpc>
              <a:spcBef>
                <a:spcPts val="500"/>
              </a:spcBef>
              <a:buFont typeface="Arial" panose="020B0604020202020204" pitchFamily="34" charset="0"/>
              <a:buChar char="•"/>
              <a:defRPr sz="2401"/>
            </a:lvl2pPr>
            <a:lvl3pPr marL="1142952" indent="-228591" defTabSz="914362">
              <a:lnSpc>
                <a:spcPct val="90000"/>
              </a:lnSpc>
              <a:spcBef>
                <a:spcPts val="500"/>
              </a:spcBef>
              <a:buFont typeface="Arial" panose="020B0604020202020204" pitchFamily="34" charset="0"/>
              <a:buChar char="•"/>
              <a:defRPr sz="2000"/>
            </a:lvl3pPr>
            <a:lvl4pPr marL="1600132" indent="-228591" defTabSz="914362">
              <a:lnSpc>
                <a:spcPct val="90000"/>
              </a:lnSpc>
              <a:spcBef>
                <a:spcPts val="500"/>
              </a:spcBef>
              <a:buFont typeface="Arial" panose="020B0604020202020204" pitchFamily="34" charset="0"/>
              <a:buChar char="•"/>
            </a:lvl4pPr>
            <a:lvl5pPr marL="2057314" indent="-228591" defTabSz="914362">
              <a:lnSpc>
                <a:spcPct val="90000"/>
              </a:lnSpc>
              <a:spcBef>
                <a:spcPts val="500"/>
              </a:spcBef>
              <a:buFont typeface="Arial" panose="020B0604020202020204" pitchFamily="34" charset="0"/>
              <a:buChar char="•"/>
            </a:lvl5pPr>
            <a:lvl6pPr marL="2514495" indent="-228591" defTabSz="914362">
              <a:lnSpc>
                <a:spcPct val="90000"/>
              </a:lnSpc>
              <a:spcBef>
                <a:spcPts val="500"/>
              </a:spcBef>
              <a:buFont typeface="Arial" panose="020B0604020202020204" pitchFamily="34" charset="0"/>
              <a:buChar char="•"/>
            </a:lvl6pPr>
            <a:lvl7pPr marL="2971675" indent="-228591" defTabSz="914362">
              <a:lnSpc>
                <a:spcPct val="90000"/>
              </a:lnSpc>
              <a:spcBef>
                <a:spcPts val="500"/>
              </a:spcBef>
              <a:buFont typeface="Arial" panose="020B0604020202020204" pitchFamily="34" charset="0"/>
              <a:buChar char="•"/>
            </a:lvl7pPr>
            <a:lvl8pPr marL="3428857" indent="-228591" defTabSz="914362">
              <a:lnSpc>
                <a:spcPct val="90000"/>
              </a:lnSpc>
              <a:spcBef>
                <a:spcPts val="500"/>
              </a:spcBef>
              <a:buFont typeface="Arial" panose="020B0604020202020204" pitchFamily="34" charset="0"/>
              <a:buChar char="•"/>
            </a:lvl8pPr>
            <a:lvl9pPr marL="3886037" indent="-228591" defTabSz="914362">
              <a:lnSpc>
                <a:spcPct val="90000"/>
              </a:lnSpc>
              <a:spcBef>
                <a:spcPts val="500"/>
              </a:spcBef>
              <a:buFont typeface="Arial" panose="020B0604020202020204" pitchFamily="34" charset="0"/>
              <a:buChar char="•"/>
            </a:lvl9pPr>
          </a:lstStyle>
          <a:p>
            <a:pPr algn="ctr">
              <a:lnSpc>
                <a:spcPct val="150000"/>
              </a:lnSpc>
            </a:pPr>
            <a:r>
              <a:rPr lang="fr-FR" sz="1600">
                <a:solidFill>
                  <a:schemeClr val="bg2">
                    <a:lumMod val="50000"/>
                  </a:schemeClr>
                </a:solidFill>
                <a:latin typeface="Arial" panose="020B0604020202020204" pitchFamily="34" charset="0"/>
                <a:cs typeface="Arial" panose="020B0604020202020204" pitchFamily="34" charset="0"/>
              </a:rPr>
              <a:t>Je respecte les affichages de l’espace</a:t>
            </a:r>
            <a:br>
              <a:rPr lang="fr-FR" sz="1600">
                <a:solidFill>
                  <a:schemeClr val="bg2">
                    <a:lumMod val="50000"/>
                  </a:schemeClr>
                </a:solidFill>
                <a:latin typeface="Arial" panose="020B0604020202020204" pitchFamily="34" charset="0"/>
                <a:cs typeface="Arial" panose="020B0604020202020204" pitchFamily="34" charset="0"/>
              </a:rPr>
            </a:br>
            <a:r>
              <a:rPr lang="fr-FR" sz="1600">
                <a:solidFill>
                  <a:schemeClr val="bg2">
                    <a:lumMod val="50000"/>
                  </a:schemeClr>
                </a:solidFill>
                <a:latin typeface="Arial" panose="020B0604020202020204" pitchFamily="34" charset="0"/>
                <a:cs typeface="Arial" panose="020B0604020202020204" pitchFamily="34" charset="0"/>
              </a:rPr>
              <a:t>Et j’applique les consignes</a:t>
            </a:r>
          </a:p>
        </p:txBody>
      </p:sp>
      <p:sp>
        <p:nvSpPr>
          <p:cNvPr id="30" name="Flèche : droite 29">
            <a:extLst>
              <a:ext uri="{FF2B5EF4-FFF2-40B4-BE49-F238E27FC236}">
                <a16:creationId xmlns:a16="http://schemas.microsoft.com/office/drawing/2014/main" id="{A7BBA87F-0893-4898-A8A9-FB631CE084C8}"/>
              </a:ext>
            </a:extLst>
          </p:cNvPr>
          <p:cNvSpPr/>
          <p:nvPr/>
        </p:nvSpPr>
        <p:spPr>
          <a:xfrm>
            <a:off x="7938787" y="3993846"/>
            <a:ext cx="853899" cy="30316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 droite 30">
            <a:extLst>
              <a:ext uri="{FF2B5EF4-FFF2-40B4-BE49-F238E27FC236}">
                <a16:creationId xmlns:a16="http://schemas.microsoft.com/office/drawing/2014/main" id="{AC56ED5A-1617-410F-87BA-7F5CE409E9D1}"/>
              </a:ext>
            </a:extLst>
          </p:cNvPr>
          <p:cNvSpPr/>
          <p:nvPr/>
        </p:nvSpPr>
        <p:spPr>
          <a:xfrm rot="10800000">
            <a:off x="3423406" y="3995419"/>
            <a:ext cx="853899" cy="30316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 droite 31">
            <a:extLst>
              <a:ext uri="{FF2B5EF4-FFF2-40B4-BE49-F238E27FC236}">
                <a16:creationId xmlns:a16="http://schemas.microsoft.com/office/drawing/2014/main" id="{C05E9083-5DDC-402F-BE08-3277A99FBCF8}"/>
              </a:ext>
            </a:extLst>
          </p:cNvPr>
          <p:cNvSpPr/>
          <p:nvPr/>
        </p:nvSpPr>
        <p:spPr>
          <a:xfrm rot="2513152">
            <a:off x="7137501" y="5080332"/>
            <a:ext cx="853899" cy="30316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 droite 32">
            <a:extLst>
              <a:ext uri="{FF2B5EF4-FFF2-40B4-BE49-F238E27FC236}">
                <a16:creationId xmlns:a16="http://schemas.microsoft.com/office/drawing/2014/main" id="{7B88A928-9B1B-44FB-ACCD-5B2FBA715114}"/>
              </a:ext>
            </a:extLst>
          </p:cNvPr>
          <p:cNvSpPr/>
          <p:nvPr/>
        </p:nvSpPr>
        <p:spPr>
          <a:xfrm rot="7411018">
            <a:off x="4055957" y="5122089"/>
            <a:ext cx="853899" cy="30316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557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0">
            <a:extLst>
              <a:ext uri="{FF2B5EF4-FFF2-40B4-BE49-F238E27FC236}">
                <a16:creationId xmlns:a16="http://schemas.microsoft.com/office/drawing/2014/main" id="{C2538AFA-265E-4135-A12E-6C77801F92B0}"/>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28664-C9A0-B14D-A7D3-D0482E77A9F4}" type="slidenum">
              <a:rPr lang="fr-FR" sz="1200" smtClean="0">
                <a:solidFill>
                  <a:schemeClr val="bg1"/>
                </a:solidFill>
                <a:latin typeface="Arial" panose="020B0604020202020204" pitchFamily="34" charset="0"/>
                <a:cs typeface="Arial" panose="020B0604020202020204" pitchFamily="34" charset="0"/>
              </a:rPr>
              <a:pPr algn="ctr"/>
              <a:t>12</a:t>
            </a:fld>
            <a:endParaRPr lang="fr-FR" sz="1200">
              <a:solidFill>
                <a:schemeClr val="bg1"/>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C579139D-C455-4739-8C0B-62EA37F6A8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1271" y="14915"/>
            <a:ext cx="619857" cy="386592"/>
          </a:xfrm>
          <a:prstGeom prst="rect">
            <a:avLst/>
          </a:prstGeom>
        </p:spPr>
      </p:pic>
      <p:sp>
        <p:nvSpPr>
          <p:cNvPr id="10" name="Rectangle 9">
            <a:extLst>
              <a:ext uri="{FF2B5EF4-FFF2-40B4-BE49-F238E27FC236}">
                <a16:creationId xmlns:a16="http://schemas.microsoft.com/office/drawing/2014/main" id="{3999E5F3-398E-4FB6-A91E-5E5051884B69}"/>
              </a:ext>
            </a:extLst>
          </p:cNvPr>
          <p:cNvSpPr/>
          <p:nvPr/>
        </p:nvSpPr>
        <p:spPr>
          <a:xfrm>
            <a:off x="512430" y="823364"/>
            <a:ext cx="9632110" cy="369332"/>
          </a:xfrm>
          <a:prstGeom prst="rect">
            <a:avLst/>
          </a:prstGeom>
        </p:spPr>
        <p:txBody>
          <a:bodyPr wrap="square" anchor="t">
            <a:spAutoFit/>
          </a:bodyPr>
          <a:lstStyle/>
          <a:p>
            <a:pPr>
              <a:defRPr/>
            </a:pPr>
            <a:r>
              <a:rPr lang="fr-FR" b="1">
                <a:solidFill>
                  <a:schemeClr val="accent4">
                    <a:lumMod val="50000"/>
                  </a:schemeClr>
                </a:solidFill>
                <a:latin typeface="Arial" panose="020B0604020202020204" pitchFamily="34" charset="0"/>
                <a:cs typeface="Arial" panose="020B0604020202020204" pitchFamily="34" charset="0"/>
              </a:rPr>
              <a:t>5- Habillage / Déshabillage / Nettoyage vêtement de travail et EPI</a:t>
            </a:r>
          </a:p>
        </p:txBody>
      </p:sp>
      <p:sp>
        <p:nvSpPr>
          <p:cNvPr id="9" name="Rectangle 8">
            <a:extLst>
              <a:ext uri="{FF2B5EF4-FFF2-40B4-BE49-F238E27FC236}">
                <a16:creationId xmlns:a16="http://schemas.microsoft.com/office/drawing/2014/main" id="{EF606413-BEA1-47FD-B6C0-4D64740D0B4C}"/>
              </a:ext>
            </a:extLst>
          </p:cNvPr>
          <p:cNvSpPr/>
          <p:nvPr/>
        </p:nvSpPr>
        <p:spPr>
          <a:xfrm>
            <a:off x="2745527" y="2302761"/>
            <a:ext cx="8881842" cy="3754874"/>
          </a:xfrm>
          <a:prstGeom prst="rect">
            <a:avLst/>
          </a:prstGeom>
          <a:solidFill>
            <a:schemeClr val="bg1">
              <a:lumMod val="95000"/>
            </a:schemeClr>
          </a:solidFill>
        </p:spPr>
        <p:txBody>
          <a:bodyPr wrap="square" anchor="t">
            <a:spAutoFit/>
          </a:bodyPr>
          <a:lstStyle/>
          <a:p>
            <a:pPr>
              <a:defRPr/>
            </a:pPr>
            <a:r>
              <a:rPr lang="fr-FR" sz="1400">
                <a:ea typeface="+mn-lt"/>
                <a:cs typeface="+mn-lt"/>
              </a:rPr>
              <a:t>• </a:t>
            </a:r>
            <a:r>
              <a:rPr lang="fr-FR" sz="1400" u="sng">
                <a:ea typeface="+mn-lt"/>
                <a:cs typeface="+mn-lt"/>
              </a:rPr>
              <a:t>Habillage </a:t>
            </a:r>
            <a:r>
              <a:rPr lang="fr-FR" sz="1400">
                <a:ea typeface="+mn-lt"/>
                <a:cs typeface="+mn-lt"/>
              </a:rPr>
              <a:t>: dans les vestiaires. Possibilité d’habillage à la maison avant de sortir, uniquement si 1ere utilisation des vêtements de travail (propres)</a:t>
            </a:r>
            <a:endParaRPr lang="fr-FR">
              <a:cs typeface="Calibri"/>
            </a:endParaRPr>
          </a:p>
          <a:p>
            <a:pPr>
              <a:defRPr/>
            </a:pPr>
            <a:endParaRPr lang="fr-FR" sz="1400">
              <a:cs typeface="Calibri"/>
            </a:endParaRPr>
          </a:p>
          <a:p>
            <a:pPr>
              <a:defRPr/>
            </a:pPr>
            <a:r>
              <a:rPr lang="fr-FR" sz="1400">
                <a:ea typeface="+mn-lt"/>
                <a:cs typeface="+mn-lt"/>
              </a:rPr>
              <a:t>• </a:t>
            </a:r>
            <a:r>
              <a:rPr lang="fr-FR" sz="1400" u="sng">
                <a:ea typeface="+mn-lt"/>
                <a:cs typeface="+mn-lt"/>
              </a:rPr>
              <a:t>Déshabillage</a:t>
            </a:r>
            <a:r>
              <a:rPr lang="fr-FR" sz="1400">
                <a:ea typeface="+mn-lt"/>
                <a:cs typeface="+mn-lt"/>
              </a:rPr>
              <a:t> : </a:t>
            </a:r>
            <a:endParaRPr lang="fr-FR">
              <a:ea typeface="+mn-lt"/>
              <a:cs typeface="+mn-lt"/>
            </a:endParaRPr>
          </a:p>
          <a:p>
            <a:pPr>
              <a:defRPr/>
            </a:pPr>
            <a:r>
              <a:rPr lang="fr-FR" sz="1400">
                <a:ea typeface="+mn-lt"/>
                <a:cs typeface="+mn-lt"/>
              </a:rPr>
              <a:t>- Lorsque vous disposez de vestiaires, déshabillez-vous dans le vestiaire.</a:t>
            </a:r>
            <a:endParaRPr lang="fr-FR">
              <a:ea typeface="+mn-lt"/>
              <a:cs typeface="+mn-lt"/>
            </a:endParaRPr>
          </a:p>
          <a:p>
            <a:pPr>
              <a:defRPr/>
            </a:pPr>
            <a:r>
              <a:rPr lang="fr-FR" sz="1400">
                <a:ea typeface="+mn-lt"/>
                <a:cs typeface="+mn-lt"/>
              </a:rPr>
              <a:t>- Dans le cas contraire, retour maison, déshabillage des vêtements « de surface » + chaussures en dehors des pièces de vie.</a:t>
            </a:r>
            <a:endParaRPr lang="fr-FR">
              <a:ea typeface="+mn-lt"/>
              <a:cs typeface="+mn-lt"/>
            </a:endParaRPr>
          </a:p>
          <a:p>
            <a:pPr>
              <a:spcBef>
                <a:spcPts val="0"/>
              </a:spcBef>
              <a:defRPr/>
            </a:pPr>
            <a:endParaRPr lang="fr-FR" sz="1400">
              <a:cs typeface="Calibri"/>
            </a:endParaRPr>
          </a:p>
          <a:p>
            <a:pPr>
              <a:defRPr/>
            </a:pPr>
            <a:r>
              <a:rPr lang="fr-FR" sz="1400">
                <a:ea typeface="+mn-lt"/>
                <a:cs typeface="+mn-lt"/>
              </a:rPr>
              <a:t>•Stockage et Nettoyage des vêtements de « contact peau » à part des vêtements de la famille.</a:t>
            </a:r>
            <a:endParaRPr lang="fr-FR">
              <a:ea typeface="+mn-lt"/>
              <a:cs typeface="+mn-lt"/>
            </a:endParaRPr>
          </a:p>
          <a:p>
            <a:pPr>
              <a:spcBef>
                <a:spcPts val="0"/>
              </a:spcBef>
              <a:defRPr/>
            </a:pPr>
            <a:endParaRPr lang="fr-FR" sz="1400">
              <a:cs typeface="Calibri"/>
            </a:endParaRPr>
          </a:p>
          <a:p>
            <a:pPr>
              <a:defRPr/>
            </a:pPr>
            <a:r>
              <a:rPr lang="fr-FR" sz="1400">
                <a:ea typeface="+mn-lt"/>
                <a:cs typeface="+mn-lt"/>
              </a:rPr>
              <a:t>• </a:t>
            </a:r>
            <a:r>
              <a:rPr lang="fr-FR" sz="1400" b="1" u="sng">
                <a:ea typeface="+mn-lt"/>
                <a:cs typeface="+mn-lt"/>
              </a:rPr>
              <a:t>Nettoyage lorsque celui-ci n’est pas organisé par l’entreprise </a:t>
            </a:r>
            <a:r>
              <a:rPr lang="fr-FR" sz="1400">
                <a:ea typeface="+mn-lt"/>
                <a:cs typeface="+mn-lt"/>
              </a:rPr>
              <a:t>:</a:t>
            </a:r>
            <a:endParaRPr lang="fr-FR">
              <a:cs typeface="Calibri"/>
            </a:endParaRPr>
          </a:p>
          <a:p>
            <a:pPr>
              <a:defRPr/>
            </a:pPr>
            <a:r>
              <a:rPr lang="fr-FR" sz="1400">
                <a:ea typeface="+mn-lt"/>
                <a:cs typeface="+mn-lt"/>
              </a:rPr>
              <a:t>− à 60°C pendant au moins 30 mn des vêtements « de surface » pour les vêtements qui le supportent (voir étiquette) séparés des vêtements de la famille ;</a:t>
            </a:r>
            <a:endParaRPr lang="fr-FR">
              <a:ea typeface="+mn-lt"/>
              <a:cs typeface="+mn-lt"/>
            </a:endParaRPr>
          </a:p>
          <a:p>
            <a:pPr>
              <a:defRPr/>
            </a:pPr>
            <a:r>
              <a:rPr lang="fr-FR" sz="1400">
                <a:ea typeface="+mn-lt"/>
                <a:cs typeface="+mn-lt"/>
              </a:rPr>
              <a:t>− Pour les autres vêtements non lavables à 60°C stockage en sac plastique fermé 24h avant lavage.</a:t>
            </a:r>
            <a:endParaRPr lang="fr-FR">
              <a:ea typeface="+mn-lt"/>
              <a:cs typeface="+mn-lt"/>
            </a:endParaRPr>
          </a:p>
          <a:p>
            <a:pPr>
              <a:spcBef>
                <a:spcPts val="0"/>
              </a:spcBef>
              <a:defRPr/>
            </a:pPr>
            <a:endParaRPr lang="fr-FR" sz="1400">
              <a:cs typeface="Calibri"/>
            </a:endParaRPr>
          </a:p>
          <a:p>
            <a:pPr>
              <a:defRPr/>
            </a:pPr>
            <a:r>
              <a:rPr lang="fr-FR" sz="1400">
                <a:ea typeface="+mn-lt"/>
                <a:cs typeface="+mn-lt"/>
              </a:rPr>
              <a:t>•  Les autres EPI (gants, chaussures, …) doivent rester en dehors du lieu d’habitation. En fonction de leur matière, ils doivent être désinfectés (cuir) ou lavés à 60°c (textile). </a:t>
            </a:r>
            <a:endParaRPr lang="fr-FR">
              <a:cs typeface="Calibri"/>
            </a:endParaRPr>
          </a:p>
        </p:txBody>
      </p:sp>
      <p:pic>
        <p:nvPicPr>
          <p:cNvPr id="3" name="Image 2">
            <a:extLst>
              <a:ext uri="{FF2B5EF4-FFF2-40B4-BE49-F238E27FC236}">
                <a16:creationId xmlns:a16="http://schemas.microsoft.com/office/drawing/2014/main" id="{A940195A-6B4F-438B-AAC8-01A51F741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552" y="3095731"/>
            <a:ext cx="994646" cy="992330"/>
          </a:xfrm>
          <a:prstGeom prst="rect">
            <a:avLst/>
          </a:prstGeom>
        </p:spPr>
      </p:pic>
      <p:pic>
        <p:nvPicPr>
          <p:cNvPr id="13" name="Image 12">
            <a:extLst>
              <a:ext uri="{FF2B5EF4-FFF2-40B4-BE49-F238E27FC236}">
                <a16:creationId xmlns:a16="http://schemas.microsoft.com/office/drawing/2014/main" id="{B3376DC0-764F-427B-A015-037D6E93C9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7354" y="4245117"/>
            <a:ext cx="813844" cy="855690"/>
          </a:xfrm>
          <a:prstGeom prst="rect">
            <a:avLst/>
          </a:prstGeom>
        </p:spPr>
      </p:pic>
      <p:sp>
        <p:nvSpPr>
          <p:cNvPr id="14" name="Rectangle 13">
            <a:extLst>
              <a:ext uri="{FF2B5EF4-FFF2-40B4-BE49-F238E27FC236}">
                <a16:creationId xmlns:a16="http://schemas.microsoft.com/office/drawing/2014/main" id="{383F8423-2E0D-4447-B6F7-43508E77729F}"/>
              </a:ext>
            </a:extLst>
          </p:cNvPr>
          <p:cNvSpPr/>
          <p:nvPr/>
        </p:nvSpPr>
        <p:spPr>
          <a:xfrm>
            <a:off x="0" y="-4246"/>
            <a:ext cx="2700000" cy="72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Consignes </a:t>
            </a:r>
          </a:p>
          <a:p>
            <a:pPr algn="ctr"/>
            <a:r>
              <a:rPr lang="fr-FR" sz="1600" b="1"/>
              <a:t>générales</a:t>
            </a:r>
          </a:p>
        </p:txBody>
      </p:sp>
      <p:sp>
        <p:nvSpPr>
          <p:cNvPr id="15" name="Espace réservé de la date 3">
            <a:extLst>
              <a:ext uri="{FF2B5EF4-FFF2-40B4-BE49-F238E27FC236}">
                <a16:creationId xmlns:a16="http://schemas.microsoft.com/office/drawing/2014/main" id="{3B2B5CB5-E237-9947-9926-032FA4AFCA08}"/>
              </a:ext>
            </a:extLst>
          </p:cNvPr>
          <p:cNvSpPr>
            <a:spLocks noGrp="1"/>
          </p:cNvSpPr>
          <p:nvPr>
            <p:ph type="dt" sz="half" idx="16"/>
          </p:nvPr>
        </p:nvSpPr>
        <p:spPr>
          <a:xfrm>
            <a:off x="6750000" y="6487200"/>
            <a:ext cx="5133600" cy="244800"/>
          </a:xfrm>
        </p:spPr>
        <p:txBody>
          <a:bodyPr/>
          <a:lstStyle/>
          <a:p>
            <a:fld id="{38199507-FD5A-4636-803E-7027E20DDAE1}" type="datetime4">
              <a:rPr lang="fr-FR" smtClean="0"/>
              <a:t>14 avril 2020</a:t>
            </a:fld>
            <a:endParaRPr lang="fr-FR"/>
          </a:p>
        </p:txBody>
      </p:sp>
      <p:pic>
        <p:nvPicPr>
          <p:cNvPr id="2" name="Image 3" descr="Une image contenant capture d’écran, oiseau&#10;&#10;Description générée avec un niveau de confiance très élevé">
            <a:extLst>
              <a:ext uri="{FF2B5EF4-FFF2-40B4-BE49-F238E27FC236}">
                <a16:creationId xmlns:a16="http://schemas.microsoft.com/office/drawing/2014/main" id="{F57BA6DF-73D3-4D63-BFB5-57DD4032E71B}"/>
              </a:ext>
            </a:extLst>
          </p:cNvPr>
          <p:cNvPicPr>
            <a:picLocks noChangeAspect="1"/>
          </p:cNvPicPr>
          <p:nvPr/>
        </p:nvPicPr>
        <p:blipFill>
          <a:blip r:embed="rId5"/>
          <a:stretch>
            <a:fillRect/>
          </a:stretch>
        </p:blipFill>
        <p:spPr>
          <a:xfrm>
            <a:off x="2745527" y="1392991"/>
            <a:ext cx="8876674" cy="751222"/>
          </a:xfrm>
          <a:prstGeom prst="rect">
            <a:avLst/>
          </a:prstGeom>
        </p:spPr>
      </p:pic>
    </p:spTree>
    <p:extLst>
      <p:ext uri="{BB962C8B-B14F-4D97-AF65-F5344CB8AC3E}">
        <p14:creationId xmlns:p14="http://schemas.microsoft.com/office/powerpoint/2010/main" val="178118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F0312C-CA6D-4742-8AC7-CEBF524BAB80}"/>
              </a:ext>
            </a:extLst>
          </p:cNvPr>
          <p:cNvSpPr/>
          <p:nvPr/>
        </p:nvSpPr>
        <p:spPr>
          <a:xfrm>
            <a:off x="424706" y="720307"/>
            <a:ext cx="9797763" cy="369332"/>
          </a:xfrm>
          <a:prstGeom prst="rect">
            <a:avLst/>
          </a:prstGeom>
        </p:spPr>
        <p:txBody>
          <a:bodyPr wrap="square">
            <a:spAutoFit/>
          </a:bodyPr>
          <a:lstStyle/>
          <a:p>
            <a:pPr>
              <a:defRPr/>
            </a:pPr>
            <a:r>
              <a:rPr lang="fr-FR" b="1">
                <a:solidFill>
                  <a:schemeClr val="accent4">
                    <a:lumMod val="50000"/>
                  </a:schemeClr>
                </a:solidFill>
                <a:latin typeface="Arial" panose="020B0604020202020204" pitchFamily="34" charset="0"/>
                <a:cs typeface="Arial" panose="020B0604020202020204" pitchFamily="34" charset="0"/>
              </a:rPr>
              <a:t>6- Dans quel cas dois-je porter un masque ?</a:t>
            </a:r>
          </a:p>
        </p:txBody>
      </p:sp>
      <p:sp>
        <p:nvSpPr>
          <p:cNvPr id="11" name="Rectangle 10">
            <a:extLst>
              <a:ext uri="{FF2B5EF4-FFF2-40B4-BE49-F238E27FC236}">
                <a16:creationId xmlns:a16="http://schemas.microsoft.com/office/drawing/2014/main" id="{07927B70-0F09-D94E-A363-7FDC817CCEAD}"/>
              </a:ext>
            </a:extLst>
          </p:cNvPr>
          <p:cNvSpPr/>
          <p:nvPr/>
        </p:nvSpPr>
        <p:spPr>
          <a:xfrm>
            <a:off x="0" y="-4246"/>
            <a:ext cx="2700000" cy="72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Consignes </a:t>
            </a:r>
          </a:p>
          <a:p>
            <a:pPr algn="ctr"/>
            <a:r>
              <a:rPr lang="fr-FR" sz="1600" b="1"/>
              <a:t>générales</a:t>
            </a:r>
          </a:p>
        </p:txBody>
      </p:sp>
      <p:sp>
        <p:nvSpPr>
          <p:cNvPr id="14" name="Espace réservé du numéro de diapositive 10">
            <a:extLst>
              <a:ext uri="{FF2B5EF4-FFF2-40B4-BE49-F238E27FC236}">
                <a16:creationId xmlns:a16="http://schemas.microsoft.com/office/drawing/2014/main" id="{E4315180-97CA-8445-AAD2-674171CB86F8}"/>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28664-C9A0-B14D-A7D3-D0482E77A9F4}" type="slidenum">
              <a:rPr lang="fr-FR" sz="1200" smtClean="0">
                <a:solidFill>
                  <a:schemeClr val="bg1"/>
                </a:solidFill>
                <a:latin typeface="Arial" panose="020B0604020202020204" pitchFamily="34" charset="0"/>
                <a:cs typeface="Arial" panose="020B0604020202020204" pitchFamily="34" charset="0"/>
              </a:rPr>
              <a:pPr algn="ctr"/>
              <a:t>13</a:t>
            </a:fld>
            <a:endParaRPr lang="fr-FR" sz="1200">
              <a:solidFill>
                <a:schemeClr val="bg1"/>
              </a:solidFill>
              <a:latin typeface="Arial" panose="020B0604020202020204" pitchFamily="34" charset="0"/>
              <a:cs typeface="Arial" panose="020B0604020202020204" pitchFamily="34" charset="0"/>
            </a:endParaRPr>
          </a:p>
        </p:txBody>
      </p:sp>
      <p:sp>
        <p:nvSpPr>
          <p:cNvPr id="15" name="Espace réservé de la date 3">
            <a:extLst>
              <a:ext uri="{FF2B5EF4-FFF2-40B4-BE49-F238E27FC236}">
                <a16:creationId xmlns:a16="http://schemas.microsoft.com/office/drawing/2014/main" id="{25C72B79-1F6F-2242-ABF8-BFADF2352599}"/>
              </a:ext>
            </a:extLst>
          </p:cNvPr>
          <p:cNvSpPr txBox="1">
            <a:spLocks/>
          </p:cNvSpPr>
          <p:nvPr/>
        </p:nvSpPr>
        <p:spPr>
          <a:xfrm>
            <a:off x="6750000" y="6487200"/>
            <a:ext cx="5133600" cy="2448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199507-FD5A-4636-803E-7027E20DDAE1}" type="datetime4">
              <a:rPr lang="fr-FR" sz="1000" b="1" smtClean="0">
                <a:solidFill>
                  <a:schemeClr val="bg1"/>
                </a:solidFill>
                <a:latin typeface="Arial" panose="020B0604020202020204" pitchFamily="34" charset="0"/>
                <a:cs typeface="Arial" panose="020B0604020202020204" pitchFamily="34" charset="0"/>
              </a:rPr>
              <a:pPr algn="r"/>
              <a:t>14 avril 2020</a:t>
            </a:fld>
            <a:endParaRPr lang="fr-FR" sz="1000" b="1">
              <a:solidFill>
                <a:schemeClr val="bg1"/>
              </a:solidFill>
              <a:latin typeface="Arial" panose="020B0604020202020204" pitchFamily="34" charset="0"/>
              <a:cs typeface="Arial" panose="020B0604020202020204" pitchFamily="34" charset="0"/>
            </a:endParaRPr>
          </a:p>
        </p:txBody>
      </p:sp>
      <p:sp>
        <p:nvSpPr>
          <p:cNvPr id="23" name="Triangle isocèle 13">
            <a:extLst>
              <a:ext uri="{FF2B5EF4-FFF2-40B4-BE49-F238E27FC236}">
                <a16:creationId xmlns:a16="http://schemas.microsoft.com/office/drawing/2014/main" id="{15065112-B477-F54C-8612-7109893B6D5B}"/>
              </a:ext>
            </a:extLst>
          </p:cNvPr>
          <p:cNvSpPr/>
          <p:nvPr/>
        </p:nvSpPr>
        <p:spPr>
          <a:xfrm rot="10800000">
            <a:off x="985419" y="2505423"/>
            <a:ext cx="9091344" cy="282637"/>
          </a:xfrm>
          <a:prstGeom prst="triangl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8CEA0EC3-F5E0-7B49-AC4C-C823BA688BC4}"/>
              </a:ext>
            </a:extLst>
          </p:cNvPr>
          <p:cNvSpPr/>
          <p:nvPr/>
        </p:nvSpPr>
        <p:spPr>
          <a:xfrm>
            <a:off x="522364" y="2860273"/>
            <a:ext cx="11016070" cy="243081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5" name="Rectangle 24">
            <a:extLst>
              <a:ext uri="{FF2B5EF4-FFF2-40B4-BE49-F238E27FC236}">
                <a16:creationId xmlns:a16="http://schemas.microsoft.com/office/drawing/2014/main" id="{0E41C484-A260-AB49-BC0C-A8ADD6106F3B}"/>
              </a:ext>
            </a:extLst>
          </p:cNvPr>
          <p:cNvSpPr/>
          <p:nvPr/>
        </p:nvSpPr>
        <p:spPr>
          <a:xfrm>
            <a:off x="1470372" y="2962915"/>
            <a:ext cx="9679981" cy="1969770"/>
          </a:xfrm>
          <a:prstGeom prst="rect">
            <a:avLst/>
          </a:prstGeom>
        </p:spPr>
        <p:txBody>
          <a:bodyPr wrap="square" anchor="t">
            <a:spAutoFit/>
          </a:bodyPr>
          <a:lstStyle/>
          <a:p>
            <a:pPr algn="ctr" fontAlgn="base"/>
            <a:r>
              <a:rPr lang="fr-FR" sz="1400" b="1" u="sng" dirty="0">
                <a:solidFill>
                  <a:srgbClr val="378785"/>
                </a:solidFill>
                <a:latin typeface="Arial"/>
                <a:ea typeface="Calibri" panose="020F0502020204030204" pitchFamily="34" charset="0"/>
                <a:cs typeface="Arial"/>
              </a:rPr>
              <a:t>Le respect des mesures barrières, (notamment la distance minimale de 1m), doit rester la priorité absolue</a:t>
            </a:r>
            <a:r>
              <a:rPr lang="fr-FR" sz="1400" b="1" dirty="0">
                <a:solidFill>
                  <a:srgbClr val="378785"/>
                </a:solidFill>
                <a:latin typeface="Arial"/>
                <a:ea typeface="Calibri" panose="020F0502020204030204" pitchFamily="34" charset="0"/>
                <a:cs typeface="Arial"/>
              </a:rPr>
              <a:t>. </a:t>
            </a:r>
            <a:endParaRPr lang="fr-FR" sz="1400" b="1" dirty="0">
              <a:solidFill>
                <a:srgbClr val="378785"/>
              </a:solidFill>
              <a:latin typeface="Arial" panose="020B0604020202020204" pitchFamily="34" charset="0"/>
              <a:ea typeface="Calibri" panose="020F0502020204030204" pitchFamily="34" charset="0"/>
              <a:cs typeface="Arial"/>
            </a:endParaRPr>
          </a:p>
          <a:p>
            <a:pPr algn="just" fontAlgn="base"/>
            <a:endParaRPr lang="fr-FR" sz="1200" dirty="0">
              <a:latin typeface="Arial"/>
              <a:ea typeface="Calibri" panose="020F0502020204030204" pitchFamily="34" charset="0"/>
              <a:cs typeface="Arial"/>
            </a:endParaRPr>
          </a:p>
          <a:p>
            <a:pPr algn="just" fontAlgn="base"/>
            <a:r>
              <a:rPr lang="fr-FR" sz="1200" dirty="0">
                <a:latin typeface="Arial"/>
                <a:ea typeface="Calibri" panose="020F0502020204030204" pitchFamily="34" charset="0"/>
                <a:cs typeface="Arial"/>
              </a:rPr>
              <a:t>Dans le cas où des salariés seraient dans l’incapacité de respecter ces gestes barrières, la ligne managériale doit être saisie pour qu’elle modifie l’organisation et les conditions du travail </a:t>
            </a:r>
            <a:r>
              <a:rPr lang="fr-FR" sz="1200" i="1" dirty="0">
                <a:solidFill>
                  <a:srgbClr val="378785"/>
                </a:solidFill>
                <a:latin typeface="Arial"/>
                <a:ea typeface="Calibri" panose="020F0502020204030204" pitchFamily="34" charset="0"/>
                <a:cs typeface="Arial"/>
              </a:rPr>
              <a:t>(modifier le mode opératoire, décaler/reporter l’intervention, interposer des écrans, mise en place d’un balisage, mise à disposition d’eau et savon…)</a:t>
            </a:r>
            <a:r>
              <a:rPr lang="fr-FR" sz="1200" dirty="0">
                <a:latin typeface="Arial"/>
                <a:ea typeface="Calibri" panose="020F0502020204030204" pitchFamily="34" charset="0"/>
                <a:cs typeface="Arial"/>
              </a:rPr>
              <a:t>.</a:t>
            </a:r>
          </a:p>
          <a:p>
            <a:pPr algn="just" fontAlgn="base"/>
            <a:endParaRPr lang="fr-FR" sz="1200" b="1" dirty="0">
              <a:latin typeface="Arial"/>
              <a:ea typeface="Calibri" panose="020F0502020204030204" pitchFamily="34" charset="0"/>
              <a:cs typeface="Arial"/>
            </a:endParaRPr>
          </a:p>
          <a:p>
            <a:pPr algn="just" fontAlgn="base"/>
            <a:r>
              <a:rPr lang="fr-FR" sz="1200" b="1" dirty="0">
                <a:latin typeface="Arial"/>
                <a:ea typeface="Calibri" panose="020F0502020204030204" pitchFamily="34" charset="0"/>
                <a:cs typeface="Arial"/>
              </a:rPr>
              <a:t>En cas d’impossibilité de mettre en place des mesures </a:t>
            </a:r>
            <a:r>
              <a:rPr lang="fr-FR" sz="1200" dirty="0">
                <a:latin typeface="Arial"/>
                <a:ea typeface="Calibri" panose="020F0502020204030204" pitchFamily="34" charset="0"/>
                <a:cs typeface="Arial"/>
              </a:rPr>
              <a:t>qui permettent de respecter les gestes barrières et en particulier celle du respect de la </a:t>
            </a:r>
            <a:r>
              <a:rPr lang="fr-FR" sz="1200" b="1" dirty="0">
                <a:latin typeface="Arial"/>
                <a:ea typeface="Calibri" panose="020F0502020204030204" pitchFamily="34" charset="0"/>
                <a:cs typeface="Arial"/>
              </a:rPr>
              <a:t>distance (1m)</a:t>
            </a:r>
            <a:r>
              <a:rPr lang="fr-FR" sz="1200" dirty="0">
                <a:latin typeface="Arial"/>
                <a:ea typeface="Calibri" panose="020F0502020204030204" pitchFamily="34" charset="0"/>
                <a:cs typeface="Arial"/>
              </a:rPr>
              <a:t>, </a:t>
            </a:r>
            <a:r>
              <a:rPr lang="fr-FR" sz="1200" b="1" dirty="0">
                <a:latin typeface="Arial"/>
                <a:ea typeface="Calibri" panose="020F0502020204030204" pitchFamily="34" charset="0"/>
                <a:cs typeface="Arial"/>
              </a:rPr>
              <a:t>des masques validés par vos managers et des protections oculaires doivent être portés</a:t>
            </a:r>
            <a:r>
              <a:rPr lang="fr-FR" sz="1200" dirty="0">
                <a:latin typeface="Arial"/>
                <a:ea typeface="Calibri" panose="020F0502020204030204" pitchFamily="34" charset="0"/>
                <a:cs typeface="Arial"/>
              </a:rPr>
              <a:t>.</a:t>
            </a:r>
          </a:p>
          <a:p>
            <a:pPr algn="just" fontAlgn="base"/>
            <a:endParaRPr lang="fr-FR" sz="1200" dirty="0">
              <a:latin typeface="Arial"/>
              <a:ea typeface="Calibri" panose="020F0502020204030204" pitchFamily="34" charset="0"/>
              <a:cs typeface="Arial"/>
            </a:endParaRPr>
          </a:p>
          <a:p>
            <a:pPr algn="just" fontAlgn="base"/>
            <a:r>
              <a:rPr lang="fr-FR" sz="1200" b="1" dirty="0">
                <a:latin typeface="Arial"/>
                <a:ea typeface="Calibri" panose="020F0502020204030204" pitchFamily="34" charset="0"/>
                <a:cs typeface="Arial"/>
              </a:rPr>
              <a:t>Pour savoir quel masque utiliser dans votre activité merci d’en référer à votre manager/référent.</a:t>
            </a:r>
          </a:p>
        </p:txBody>
      </p:sp>
      <p:sp>
        <p:nvSpPr>
          <p:cNvPr id="26" name="Rectangle : coins arrondis 25">
            <a:extLst>
              <a:ext uri="{FF2B5EF4-FFF2-40B4-BE49-F238E27FC236}">
                <a16:creationId xmlns:a16="http://schemas.microsoft.com/office/drawing/2014/main" id="{9D1BF12F-5083-5C43-B6E9-11B72449A1F7}"/>
              </a:ext>
            </a:extLst>
          </p:cNvPr>
          <p:cNvSpPr/>
          <p:nvPr/>
        </p:nvSpPr>
        <p:spPr>
          <a:xfrm>
            <a:off x="591347" y="1109746"/>
            <a:ext cx="4885530" cy="10775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Graphique 26" descr="Avertissement">
            <a:extLst>
              <a:ext uri="{FF2B5EF4-FFF2-40B4-BE49-F238E27FC236}">
                <a16:creationId xmlns:a16="http://schemas.microsoft.com/office/drawing/2014/main" id="{7BDD2FA7-1E05-0D43-9374-0C1D6800547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0425" y="4479015"/>
            <a:ext cx="457200" cy="457200"/>
          </a:xfrm>
          <a:prstGeom prst="rect">
            <a:avLst/>
          </a:prstGeom>
        </p:spPr>
      </p:pic>
      <p:sp>
        <p:nvSpPr>
          <p:cNvPr id="28" name="ZoneTexte 27">
            <a:extLst>
              <a:ext uri="{FF2B5EF4-FFF2-40B4-BE49-F238E27FC236}">
                <a16:creationId xmlns:a16="http://schemas.microsoft.com/office/drawing/2014/main" id="{4074D0F7-B5E4-A747-9BF1-A093BF6900F4}"/>
              </a:ext>
            </a:extLst>
          </p:cNvPr>
          <p:cNvSpPr txBox="1"/>
          <p:nvPr/>
        </p:nvSpPr>
        <p:spPr>
          <a:xfrm>
            <a:off x="602853" y="1202349"/>
            <a:ext cx="4760134" cy="630942"/>
          </a:xfrm>
          <a:prstGeom prst="rect">
            <a:avLst/>
          </a:prstGeom>
          <a:noFill/>
        </p:spPr>
        <p:txBody>
          <a:bodyPr wrap="square" rtlCol="0">
            <a:spAutoFit/>
          </a:bodyPr>
          <a:lstStyle/>
          <a:p>
            <a:r>
              <a:rPr lang="fr-FR" sz="1200" b="1" dirty="0">
                <a:latin typeface="Arial"/>
                <a:cs typeface="Arial"/>
              </a:rPr>
              <a:t>Le port du masque reste applicable pour toutes les activités qui le nécessitent habituellement</a:t>
            </a:r>
            <a:r>
              <a:rPr lang="fr-FR" sz="1200" dirty="0">
                <a:latin typeface="Arial"/>
                <a:cs typeface="Arial"/>
              </a:rPr>
              <a:t>, </a:t>
            </a:r>
            <a:r>
              <a:rPr lang="fr-FR" sz="1100" dirty="0">
                <a:latin typeface="Arial"/>
                <a:cs typeface="Arial"/>
              </a:rPr>
              <a:t>(analyse de risque issue du </a:t>
            </a:r>
            <a:r>
              <a:rPr lang="fr-FR" sz="1100" dirty="0" err="1">
                <a:latin typeface="Arial"/>
                <a:cs typeface="Arial"/>
              </a:rPr>
              <a:t>DU</a:t>
            </a:r>
            <a:r>
              <a:rPr lang="fr-FR" sz="1100" dirty="0">
                <a:latin typeface="Arial"/>
                <a:cs typeface="Arial"/>
              </a:rPr>
              <a:t>, </a:t>
            </a:r>
            <a:r>
              <a:rPr lang="fr-FR" sz="1100" dirty="0" err="1">
                <a:latin typeface="Arial"/>
                <a:cs typeface="Arial"/>
              </a:rPr>
              <a:t>PdP</a:t>
            </a:r>
            <a:r>
              <a:rPr lang="fr-FR" sz="1100" dirty="0">
                <a:latin typeface="Arial"/>
                <a:cs typeface="Arial"/>
              </a:rPr>
              <a:t>, PPSPS…). </a:t>
            </a:r>
            <a:endParaRPr lang="fr-FR" sz="1100" dirty="0">
              <a:latin typeface="Arial" panose="020B0604020202020204" pitchFamily="34" charset="0"/>
              <a:cs typeface="Arial" panose="020B0604020202020204" pitchFamily="34" charset="0"/>
            </a:endParaRPr>
          </a:p>
        </p:txBody>
      </p:sp>
      <p:sp>
        <p:nvSpPr>
          <p:cNvPr id="29" name="Rectangle : coins arrondis 28">
            <a:extLst>
              <a:ext uri="{FF2B5EF4-FFF2-40B4-BE49-F238E27FC236}">
                <a16:creationId xmlns:a16="http://schemas.microsoft.com/office/drawing/2014/main" id="{6A565825-9C08-EB45-9C0F-DB2A05F34DFE}"/>
              </a:ext>
            </a:extLst>
          </p:cNvPr>
          <p:cNvSpPr/>
          <p:nvPr/>
        </p:nvSpPr>
        <p:spPr>
          <a:xfrm>
            <a:off x="5794048" y="1040068"/>
            <a:ext cx="5744385" cy="11117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E2D7613A-16F8-464A-B127-4B8BA07C0EBF}"/>
              </a:ext>
            </a:extLst>
          </p:cNvPr>
          <p:cNvSpPr txBox="1"/>
          <p:nvPr/>
        </p:nvSpPr>
        <p:spPr>
          <a:xfrm>
            <a:off x="6012360" y="1166959"/>
            <a:ext cx="5526073" cy="646331"/>
          </a:xfrm>
          <a:prstGeom prst="rect">
            <a:avLst/>
          </a:prstGeom>
          <a:noFill/>
        </p:spPr>
        <p:txBody>
          <a:bodyPr wrap="square" rtlCol="0">
            <a:spAutoFit/>
          </a:bodyPr>
          <a:lstStyle/>
          <a:p>
            <a:r>
              <a:rPr lang="fr-FR" sz="1200" dirty="0">
                <a:latin typeface="Arial"/>
                <a:cs typeface="Arial"/>
              </a:rPr>
              <a:t>Le respect de l’ensemble des consignes et recommandations sanitaires, les gestes « barrières », permettent de lutter contre la propagation du virus et d’assurer la santé et la sécurité des salariés.</a:t>
            </a:r>
          </a:p>
        </p:txBody>
      </p:sp>
    </p:spTree>
    <p:extLst>
      <p:ext uri="{BB962C8B-B14F-4D97-AF65-F5344CB8AC3E}">
        <p14:creationId xmlns:p14="http://schemas.microsoft.com/office/powerpoint/2010/main" val="298515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F0312C-CA6D-4742-8AC7-CEBF524BAB80}"/>
              </a:ext>
            </a:extLst>
          </p:cNvPr>
          <p:cNvSpPr/>
          <p:nvPr/>
        </p:nvSpPr>
        <p:spPr>
          <a:xfrm>
            <a:off x="424706" y="720307"/>
            <a:ext cx="9797763" cy="369332"/>
          </a:xfrm>
          <a:prstGeom prst="rect">
            <a:avLst/>
          </a:prstGeom>
        </p:spPr>
        <p:txBody>
          <a:bodyPr wrap="square">
            <a:spAutoFit/>
          </a:bodyPr>
          <a:lstStyle/>
          <a:p>
            <a:pPr>
              <a:defRPr/>
            </a:pPr>
            <a:r>
              <a:rPr lang="fr-FR" b="1" dirty="0">
                <a:solidFill>
                  <a:schemeClr val="accent4">
                    <a:lumMod val="50000"/>
                  </a:schemeClr>
                </a:solidFill>
                <a:latin typeface="Arial" panose="020B0604020202020204" pitchFamily="34" charset="0"/>
                <a:cs typeface="Arial" panose="020B0604020202020204" pitchFamily="34" charset="0"/>
              </a:rPr>
              <a:t>7- Comment porter mon masque chirurgical, FFP2 ou FFP3 ?</a:t>
            </a:r>
          </a:p>
        </p:txBody>
      </p:sp>
      <p:sp>
        <p:nvSpPr>
          <p:cNvPr id="8" name="Espace réservé du texte 4">
            <a:extLst>
              <a:ext uri="{FF2B5EF4-FFF2-40B4-BE49-F238E27FC236}">
                <a16:creationId xmlns:a16="http://schemas.microsoft.com/office/drawing/2014/main" id="{CFE054F0-DFB2-F443-A019-CD2A9373CB39}"/>
              </a:ext>
            </a:extLst>
          </p:cNvPr>
          <p:cNvSpPr txBox="1">
            <a:spLocks/>
          </p:cNvSpPr>
          <p:nvPr/>
        </p:nvSpPr>
        <p:spPr>
          <a:xfrm>
            <a:off x="371250" y="2843131"/>
            <a:ext cx="1080000" cy="349171"/>
          </a:xfrm>
          <a:prstGeom prst="rect">
            <a:avLst/>
          </a:prstGeom>
          <a:ln>
            <a:noFill/>
          </a:ln>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900">
                <a:solidFill>
                  <a:srgbClr val="E44C54"/>
                </a:solidFill>
                <a:latin typeface="+mn-lt"/>
              </a:rPr>
              <a:t>Se laver les mains</a:t>
            </a:r>
          </a:p>
        </p:txBody>
      </p:sp>
      <p:sp>
        <p:nvSpPr>
          <p:cNvPr id="10" name="Espace réservé du texte 4">
            <a:extLst>
              <a:ext uri="{FF2B5EF4-FFF2-40B4-BE49-F238E27FC236}">
                <a16:creationId xmlns:a16="http://schemas.microsoft.com/office/drawing/2014/main" id="{59D437CA-B569-2E4D-82D7-15F8FAEC18A3}"/>
              </a:ext>
            </a:extLst>
          </p:cNvPr>
          <p:cNvSpPr txBox="1">
            <a:spLocks/>
          </p:cNvSpPr>
          <p:nvPr/>
        </p:nvSpPr>
        <p:spPr>
          <a:xfrm>
            <a:off x="1415870" y="2854904"/>
            <a:ext cx="1080000" cy="952422"/>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900">
                <a:solidFill>
                  <a:srgbClr val="1F166B"/>
                </a:solidFill>
                <a:cs typeface="Arial" panose="020B0604020202020204" pitchFamily="34" charset="0"/>
              </a:rPr>
              <a:t>Mettre le masque dans le bon sens</a:t>
            </a:r>
          </a:p>
          <a:p>
            <a:pPr algn="ctr"/>
            <a:r>
              <a:rPr lang="fr-FR" sz="900" b="0">
                <a:solidFill>
                  <a:srgbClr val="1F166B"/>
                </a:solidFill>
                <a:cs typeface="Arial" panose="020B0604020202020204" pitchFamily="34" charset="0"/>
              </a:rPr>
              <a:t>(bord rigide en haut et face blanche vers soi)</a:t>
            </a:r>
          </a:p>
        </p:txBody>
      </p:sp>
      <p:sp>
        <p:nvSpPr>
          <p:cNvPr id="11" name="Espace réservé du texte 4">
            <a:extLst>
              <a:ext uri="{FF2B5EF4-FFF2-40B4-BE49-F238E27FC236}">
                <a16:creationId xmlns:a16="http://schemas.microsoft.com/office/drawing/2014/main" id="{34BE2AE2-486F-C145-B281-148C1388BA7C}"/>
              </a:ext>
            </a:extLst>
          </p:cNvPr>
          <p:cNvSpPr txBox="1">
            <a:spLocks/>
          </p:cNvSpPr>
          <p:nvPr/>
        </p:nvSpPr>
        <p:spPr>
          <a:xfrm>
            <a:off x="2581546" y="2857472"/>
            <a:ext cx="1080000" cy="781061"/>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fr-FR" sz="900">
                <a:solidFill>
                  <a:srgbClr val="1F166B"/>
                </a:solidFill>
                <a:cs typeface="Arial" panose="020B0604020202020204" pitchFamily="34" charset="0"/>
              </a:rPr>
              <a:t>Attacher le haut de son masque ou mettre les élastiques derrière les oreilles</a:t>
            </a:r>
          </a:p>
        </p:txBody>
      </p:sp>
      <p:sp>
        <p:nvSpPr>
          <p:cNvPr id="12" name="Espace réservé du texte 4">
            <a:extLst>
              <a:ext uri="{FF2B5EF4-FFF2-40B4-BE49-F238E27FC236}">
                <a16:creationId xmlns:a16="http://schemas.microsoft.com/office/drawing/2014/main" id="{CBC0B995-B5D3-9649-BEC4-E619E3BF0D35}"/>
              </a:ext>
            </a:extLst>
          </p:cNvPr>
          <p:cNvSpPr txBox="1">
            <a:spLocks/>
          </p:cNvSpPr>
          <p:nvPr/>
        </p:nvSpPr>
        <p:spPr>
          <a:xfrm>
            <a:off x="3670815" y="2872712"/>
            <a:ext cx="1080000" cy="661517"/>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900">
                <a:solidFill>
                  <a:srgbClr val="1F166B"/>
                </a:solidFill>
                <a:cs typeface="Arial" panose="020B0604020202020204" pitchFamily="34" charset="0"/>
              </a:rPr>
              <a:t>Pincer le bord rigide avec les deux mains pour l’ajuster à son nez</a:t>
            </a:r>
          </a:p>
        </p:txBody>
      </p:sp>
      <p:sp>
        <p:nvSpPr>
          <p:cNvPr id="13" name="Espace réservé du texte 4">
            <a:extLst>
              <a:ext uri="{FF2B5EF4-FFF2-40B4-BE49-F238E27FC236}">
                <a16:creationId xmlns:a16="http://schemas.microsoft.com/office/drawing/2014/main" id="{4140E8DB-9F2D-2E40-AFE8-3B9653698501}"/>
              </a:ext>
            </a:extLst>
          </p:cNvPr>
          <p:cNvSpPr txBox="1">
            <a:spLocks/>
          </p:cNvSpPr>
          <p:nvPr/>
        </p:nvSpPr>
        <p:spPr>
          <a:xfrm>
            <a:off x="4702142" y="2872713"/>
            <a:ext cx="1247448" cy="952421"/>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900">
                <a:solidFill>
                  <a:srgbClr val="1F166B"/>
                </a:solidFill>
                <a:cs typeface="Arial" panose="020B0604020202020204" pitchFamily="34" charset="0"/>
              </a:rPr>
              <a:t>Attacher le bas du masque si les liens ne sont pas élastiques et mettre en place le bas du masque en dessous du menton</a:t>
            </a:r>
          </a:p>
        </p:txBody>
      </p:sp>
      <p:sp>
        <p:nvSpPr>
          <p:cNvPr id="14" name="Espace réservé du texte 4">
            <a:extLst>
              <a:ext uri="{FF2B5EF4-FFF2-40B4-BE49-F238E27FC236}">
                <a16:creationId xmlns:a16="http://schemas.microsoft.com/office/drawing/2014/main" id="{398EE990-A175-8F41-96F5-817227315246}"/>
              </a:ext>
            </a:extLst>
          </p:cNvPr>
          <p:cNvSpPr txBox="1">
            <a:spLocks/>
          </p:cNvSpPr>
          <p:nvPr/>
        </p:nvSpPr>
        <p:spPr>
          <a:xfrm>
            <a:off x="9316800" y="2841786"/>
            <a:ext cx="1080000" cy="558721"/>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900">
                <a:solidFill>
                  <a:srgbClr val="E44C54"/>
                </a:solidFill>
                <a:cs typeface="Arial" panose="020B0604020202020204" pitchFamily="34" charset="0"/>
              </a:rPr>
              <a:t>Jeter à la poubelle et se laver les mains</a:t>
            </a:r>
          </a:p>
        </p:txBody>
      </p:sp>
      <p:sp>
        <p:nvSpPr>
          <p:cNvPr id="16" name="Espace réservé du texte 4">
            <a:extLst>
              <a:ext uri="{FF2B5EF4-FFF2-40B4-BE49-F238E27FC236}">
                <a16:creationId xmlns:a16="http://schemas.microsoft.com/office/drawing/2014/main" id="{BDEDE305-B4F3-2846-8BCE-B4D3163E0FD0}"/>
              </a:ext>
            </a:extLst>
          </p:cNvPr>
          <p:cNvSpPr txBox="1">
            <a:spLocks/>
          </p:cNvSpPr>
          <p:nvPr/>
        </p:nvSpPr>
        <p:spPr>
          <a:xfrm>
            <a:off x="7288663" y="2863442"/>
            <a:ext cx="1080000" cy="713160"/>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900">
                <a:solidFill>
                  <a:srgbClr val="1F166B"/>
                </a:solidFill>
                <a:cs typeface="Arial" panose="020B0604020202020204" pitchFamily="34" charset="0"/>
              </a:rPr>
              <a:t>Pour retirer le masque, ne toucher que les attaches</a:t>
            </a:r>
          </a:p>
        </p:txBody>
      </p:sp>
      <p:pic>
        <p:nvPicPr>
          <p:cNvPr id="17" name="Image 16">
            <a:extLst>
              <a:ext uri="{FF2B5EF4-FFF2-40B4-BE49-F238E27FC236}">
                <a16:creationId xmlns:a16="http://schemas.microsoft.com/office/drawing/2014/main" id="{2AB7E45A-8C2D-5041-AA0A-01F3E9C802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1669" r="14295"/>
          <a:stretch/>
        </p:blipFill>
        <p:spPr>
          <a:xfrm>
            <a:off x="7282751" y="1924639"/>
            <a:ext cx="959666" cy="972000"/>
          </a:xfrm>
          <a:prstGeom prst="rect">
            <a:avLst/>
          </a:prstGeom>
        </p:spPr>
      </p:pic>
      <p:pic>
        <p:nvPicPr>
          <p:cNvPr id="18" name="Image 17">
            <a:extLst>
              <a:ext uri="{FF2B5EF4-FFF2-40B4-BE49-F238E27FC236}">
                <a16:creationId xmlns:a16="http://schemas.microsoft.com/office/drawing/2014/main" id="{22F1B40B-A2CC-1742-AEE3-956DE69E4E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269" r="72244"/>
          <a:stretch/>
        </p:blipFill>
        <p:spPr>
          <a:xfrm>
            <a:off x="1506267" y="1858316"/>
            <a:ext cx="922112" cy="972000"/>
          </a:xfrm>
          <a:prstGeom prst="rect">
            <a:avLst/>
          </a:prstGeom>
        </p:spPr>
      </p:pic>
      <p:pic>
        <p:nvPicPr>
          <p:cNvPr id="19" name="Image 18">
            <a:extLst>
              <a:ext uri="{FF2B5EF4-FFF2-40B4-BE49-F238E27FC236}">
                <a16:creationId xmlns:a16="http://schemas.microsoft.com/office/drawing/2014/main" id="{B2E5FD29-723D-934B-8D23-508AEBAD8D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390" r="58574"/>
          <a:stretch/>
        </p:blipFill>
        <p:spPr>
          <a:xfrm>
            <a:off x="2624050" y="1904036"/>
            <a:ext cx="959664" cy="972000"/>
          </a:xfrm>
          <a:prstGeom prst="rect">
            <a:avLst/>
          </a:prstGeom>
        </p:spPr>
      </p:pic>
      <p:pic>
        <p:nvPicPr>
          <p:cNvPr id="20" name="Image 19">
            <a:extLst>
              <a:ext uri="{FF2B5EF4-FFF2-40B4-BE49-F238E27FC236}">
                <a16:creationId xmlns:a16="http://schemas.microsoft.com/office/drawing/2014/main" id="{8FB27699-1029-2547-AEF9-4D9EBC8C40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437" t="-2240" r="45015" b="2240"/>
          <a:stretch/>
        </p:blipFill>
        <p:spPr>
          <a:xfrm>
            <a:off x="3759303" y="1919276"/>
            <a:ext cx="926285" cy="972000"/>
          </a:xfrm>
          <a:prstGeom prst="rect">
            <a:avLst/>
          </a:prstGeom>
        </p:spPr>
      </p:pic>
      <p:pic>
        <p:nvPicPr>
          <p:cNvPr id="21" name="Image 20">
            <a:extLst>
              <a:ext uri="{FF2B5EF4-FFF2-40B4-BE49-F238E27FC236}">
                <a16:creationId xmlns:a16="http://schemas.microsoft.com/office/drawing/2014/main" id="{1643EEE4-4C5C-0444-9AD6-706B73B369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741" t="-2240" r="31406" b="2240"/>
          <a:stretch/>
        </p:blipFill>
        <p:spPr>
          <a:xfrm>
            <a:off x="4848309" y="1919276"/>
            <a:ext cx="947147" cy="972000"/>
          </a:xfrm>
          <a:prstGeom prst="rect">
            <a:avLst/>
          </a:prstGeom>
        </p:spPr>
      </p:pic>
      <p:pic>
        <p:nvPicPr>
          <p:cNvPr id="22" name="Image 21">
            <a:extLst>
              <a:ext uri="{FF2B5EF4-FFF2-40B4-BE49-F238E27FC236}">
                <a16:creationId xmlns:a16="http://schemas.microsoft.com/office/drawing/2014/main" id="{95B86F81-00C6-8B4F-A9B9-E805EE7954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25" r="85854"/>
          <a:stretch/>
        </p:blipFill>
        <p:spPr>
          <a:xfrm>
            <a:off x="431530" y="1858316"/>
            <a:ext cx="897078" cy="972000"/>
          </a:xfrm>
          <a:prstGeom prst="rect">
            <a:avLst/>
          </a:prstGeom>
        </p:spPr>
      </p:pic>
      <p:pic>
        <p:nvPicPr>
          <p:cNvPr id="23" name="Image 22">
            <a:extLst>
              <a:ext uri="{FF2B5EF4-FFF2-40B4-BE49-F238E27FC236}">
                <a16:creationId xmlns:a16="http://schemas.microsoft.com/office/drawing/2014/main" id="{692D9C0F-AEF5-2C42-B182-F6CE3A88BB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25" r="85854" b="4108"/>
          <a:stretch/>
        </p:blipFill>
        <p:spPr>
          <a:xfrm>
            <a:off x="9402947" y="1888349"/>
            <a:ext cx="935503" cy="972000"/>
          </a:xfrm>
          <a:prstGeom prst="rect">
            <a:avLst/>
          </a:prstGeom>
        </p:spPr>
      </p:pic>
      <p:sp>
        <p:nvSpPr>
          <p:cNvPr id="24" name="Espace réservé du texte 4">
            <a:extLst>
              <a:ext uri="{FF2B5EF4-FFF2-40B4-BE49-F238E27FC236}">
                <a16:creationId xmlns:a16="http://schemas.microsoft.com/office/drawing/2014/main" id="{DAA82BF9-7086-D84A-8510-E133A0BFA50D}"/>
              </a:ext>
            </a:extLst>
          </p:cNvPr>
          <p:cNvSpPr txBox="1">
            <a:spLocks/>
          </p:cNvSpPr>
          <p:nvPr/>
        </p:nvSpPr>
        <p:spPr>
          <a:xfrm>
            <a:off x="424690" y="1155094"/>
            <a:ext cx="11210509" cy="707886"/>
          </a:xfrm>
          <a:prstGeom prst="rect">
            <a:avLst/>
          </a:prstGeom>
        </p:spPr>
        <p:txBody>
          <a:bodyPr vert="horz" lIns="91440" tIns="45720" rIns="91440" bIns="45720" rtlCol="0">
            <a:noAutofit/>
          </a:bodyPr>
          <a:lstStyle>
            <a:lvl1pPr marL="132674" indent="-132674" algn="l" defTabSz="914362" rtl="0" eaLnBrk="1" latinLnBrk="0" hangingPunct="1">
              <a:lnSpc>
                <a:spcPct val="100000"/>
              </a:lnSpc>
              <a:spcBef>
                <a:spcPts val="1000"/>
              </a:spcBef>
              <a:buFontTx/>
              <a:buBlip>
                <a:blip r:embed="rId4"/>
              </a:buBlip>
              <a:defRPr sz="871" b="0" i="0" kern="1200">
                <a:solidFill>
                  <a:schemeClr val="tx1"/>
                </a:solidFill>
                <a:latin typeface="Arial" panose="020B0604020202020204" pitchFamily="34" charset="0"/>
                <a:ea typeface="+mn-ea"/>
                <a:cs typeface="Arial" panose="020B0604020202020204" pitchFamily="34" charset="0"/>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b="1" dirty="0">
                <a:latin typeface="+mn-lt"/>
              </a:rPr>
              <a:t>Masque chirurgical :  d</a:t>
            </a:r>
            <a:r>
              <a:rPr lang="fr-FR" sz="1200" dirty="0"/>
              <a:t>estiné à éviter lors de l’expiration de celui qui le porte, la projection de sécrétions des voies aériennes supérieures ou de salive pouvant contenir des agents infectieux transmissibles :</a:t>
            </a:r>
          </a:p>
          <a:p>
            <a:r>
              <a:rPr lang="fr-FR" sz="1200" b="1" dirty="0">
                <a:latin typeface="+mn-lt"/>
              </a:rPr>
              <a:t>Comment faire ?</a:t>
            </a:r>
          </a:p>
        </p:txBody>
      </p:sp>
      <p:cxnSp>
        <p:nvCxnSpPr>
          <p:cNvPr id="29" name="Connecteur droit 28">
            <a:extLst>
              <a:ext uri="{FF2B5EF4-FFF2-40B4-BE49-F238E27FC236}">
                <a16:creationId xmlns:a16="http://schemas.microsoft.com/office/drawing/2014/main" id="{372DDCE3-8275-0040-A37C-96E7EC38A98D}"/>
              </a:ext>
            </a:extLst>
          </p:cNvPr>
          <p:cNvCxnSpPr/>
          <p:nvPr/>
        </p:nvCxnSpPr>
        <p:spPr>
          <a:xfrm>
            <a:off x="6074186" y="1919276"/>
            <a:ext cx="0" cy="9720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33" name="Image 32">
            <a:hlinkClick r:id="rId5"/>
            <a:extLst>
              <a:ext uri="{FF2B5EF4-FFF2-40B4-BE49-F238E27FC236}">
                <a16:creationId xmlns:a16="http://schemas.microsoft.com/office/drawing/2014/main" id="{68DBEA97-DCEB-4849-B02C-5593BF4D1A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5785" y="2437181"/>
            <a:ext cx="1279598" cy="1279598"/>
          </a:xfrm>
          <a:prstGeom prst="rect">
            <a:avLst/>
          </a:prstGeom>
        </p:spPr>
      </p:pic>
      <p:sp>
        <p:nvSpPr>
          <p:cNvPr id="40" name="Rectangle 39">
            <a:extLst>
              <a:ext uri="{FF2B5EF4-FFF2-40B4-BE49-F238E27FC236}">
                <a16:creationId xmlns:a16="http://schemas.microsoft.com/office/drawing/2014/main" id="{8694C627-A4AF-3449-85CA-999E953061A3}"/>
              </a:ext>
            </a:extLst>
          </p:cNvPr>
          <p:cNvSpPr/>
          <p:nvPr/>
        </p:nvSpPr>
        <p:spPr>
          <a:xfrm>
            <a:off x="0" y="-4246"/>
            <a:ext cx="2700000" cy="72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Consignes </a:t>
            </a:r>
          </a:p>
          <a:p>
            <a:pPr algn="ctr"/>
            <a:r>
              <a:rPr lang="fr-FR" sz="1600" b="1"/>
              <a:t>générales</a:t>
            </a:r>
          </a:p>
        </p:txBody>
      </p:sp>
      <p:sp>
        <p:nvSpPr>
          <p:cNvPr id="41" name="Espace réservé du numéro de diapositive 10">
            <a:extLst>
              <a:ext uri="{FF2B5EF4-FFF2-40B4-BE49-F238E27FC236}">
                <a16:creationId xmlns:a16="http://schemas.microsoft.com/office/drawing/2014/main" id="{20249CDC-49E9-184F-B9D2-40A7853B4B6B}"/>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28664-C9A0-B14D-A7D3-D0482E77A9F4}" type="slidenum">
              <a:rPr lang="fr-FR" sz="1200" smtClean="0">
                <a:solidFill>
                  <a:schemeClr val="bg1"/>
                </a:solidFill>
                <a:latin typeface="Arial" panose="020B0604020202020204" pitchFamily="34" charset="0"/>
                <a:cs typeface="Arial" panose="020B0604020202020204" pitchFamily="34" charset="0"/>
              </a:rPr>
              <a:pPr algn="ctr"/>
              <a:t>14</a:t>
            </a:fld>
            <a:endParaRPr lang="fr-FR" sz="1200">
              <a:solidFill>
                <a:schemeClr val="bg1"/>
              </a:solidFill>
              <a:latin typeface="Arial" panose="020B0604020202020204" pitchFamily="34" charset="0"/>
              <a:cs typeface="Arial" panose="020B0604020202020204" pitchFamily="34" charset="0"/>
            </a:endParaRPr>
          </a:p>
        </p:txBody>
      </p:sp>
      <p:sp>
        <p:nvSpPr>
          <p:cNvPr id="42" name="Espace réservé de la date 3">
            <a:extLst>
              <a:ext uri="{FF2B5EF4-FFF2-40B4-BE49-F238E27FC236}">
                <a16:creationId xmlns:a16="http://schemas.microsoft.com/office/drawing/2014/main" id="{AC8E8E85-B241-6240-9E57-26EE804F6D28}"/>
              </a:ext>
            </a:extLst>
          </p:cNvPr>
          <p:cNvSpPr txBox="1">
            <a:spLocks/>
          </p:cNvSpPr>
          <p:nvPr/>
        </p:nvSpPr>
        <p:spPr>
          <a:xfrm>
            <a:off x="6750000" y="6487200"/>
            <a:ext cx="5133600" cy="2448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199507-FD5A-4636-803E-7027E20DDAE1}" type="datetime4">
              <a:rPr lang="fr-FR" sz="1000" b="1" smtClean="0">
                <a:solidFill>
                  <a:schemeClr val="bg1"/>
                </a:solidFill>
                <a:latin typeface="Arial" panose="020B0604020202020204" pitchFamily="34" charset="0"/>
                <a:cs typeface="Arial" panose="020B0604020202020204" pitchFamily="34" charset="0"/>
              </a:rPr>
              <a:pPr algn="r"/>
              <a:t>14 avril 2020</a:t>
            </a:fld>
            <a:endParaRPr lang="fr-FR" sz="1000" b="1">
              <a:solidFill>
                <a:schemeClr val="bg1"/>
              </a:solidFill>
              <a:latin typeface="Arial" panose="020B0604020202020204" pitchFamily="34" charset="0"/>
              <a:cs typeface="Arial" panose="020B0604020202020204" pitchFamily="34" charset="0"/>
            </a:endParaRPr>
          </a:p>
        </p:txBody>
      </p:sp>
      <p:sp>
        <p:nvSpPr>
          <p:cNvPr id="44" name="Espace réservé du texte 4">
            <a:extLst>
              <a:ext uri="{FF2B5EF4-FFF2-40B4-BE49-F238E27FC236}">
                <a16:creationId xmlns:a16="http://schemas.microsoft.com/office/drawing/2014/main" id="{DB41E8C1-A394-42D9-961E-0902A8ACC7D2}"/>
              </a:ext>
            </a:extLst>
          </p:cNvPr>
          <p:cNvSpPr txBox="1">
            <a:spLocks/>
          </p:cNvSpPr>
          <p:nvPr/>
        </p:nvSpPr>
        <p:spPr>
          <a:xfrm>
            <a:off x="6131485" y="2858407"/>
            <a:ext cx="1080000" cy="558721"/>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900">
                <a:solidFill>
                  <a:srgbClr val="E44C54"/>
                </a:solidFill>
                <a:cs typeface="Arial" panose="020B0604020202020204" pitchFamily="34" charset="0"/>
              </a:rPr>
              <a:t>Jeter à la poubelle et se laver les mains</a:t>
            </a:r>
          </a:p>
        </p:txBody>
      </p:sp>
      <p:pic>
        <p:nvPicPr>
          <p:cNvPr id="45" name="Image 44">
            <a:extLst>
              <a:ext uri="{FF2B5EF4-FFF2-40B4-BE49-F238E27FC236}">
                <a16:creationId xmlns:a16="http://schemas.microsoft.com/office/drawing/2014/main" id="{123EC9CE-E1CC-468F-B3C2-385CF07CFE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25" r="85854" b="4108"/>
          <a:stretch/>
        </p:blipFill>
        <p:spPr>
          <a:xfrm>
            <a:off x="6217632" y="1904970"/>
            <a:ext cx="935503" cy="972000"/>
          </a:xfrm>
          <a:prstGeom prst="rect">
            <a:avLst/>
          </a:prstGeom>
        </p:spPr>
      </p:pic>
      <p:sp>
        <p:nvSpPr>
          <p:cNvPr id="37" name="Espace réservé du texte 4">
            <a:extLst>
              <a:ext uri="{FF2B5EF4-FFF2-40B4-BE49-F238E27FC236}">
                <a16:creationId xmlns:a16="http://schemas.microsoft.com/office/drawing/2014/main" id="{8AC1453B-DC1B-459E-8C74-571B3F5CA9C7}"/>
              </a:ext>
            </a:extLst>
          </p:cNvPr>
          <p:cNvSpPr txBox="1">
            <a:spLocks/>
          </p:cNvSpPr>
          <p:nvPr/>
        </p:nvSpPr>
        <p:spPr>
          <a:xfrm>
            <a:off x="425602" y="5661992"/>
            <a:ext cx="972000" cy="654774"/>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800">
                <a:solidFill>
                  <a:srgbClr val="E44C54"/>
                </a:solidFill>
                <a:latin typeface="Arial" panose="020B0604020202020204" pitchFamily="34" charset="0"/>
                <a:cs typeface="Arial" panose="020B0604020202020204" pitchFamily="34" charset="0"/>
              </a:rPr>
              <a:t>Se laver les mains</a:t>
            </a:r>
          </a:p>
        </p:txBody>
      </p:sp>
      <p:sp>
        <p:nvSpPr>
          <p:cNvPr id="38" name="Espace réservé du texte 4">
            <a:extLst>
              <a:ext uri="{FF2B5EF4-FFF2-40B4-BE49-F238E27FC236}">
                <a16:creationId xmlns:a16="http://schemas.microsoft.com/office/drawing/2014/main" id="{19380FFD-3FD3-48F5-B05F-DE7133506D78}"/>
              </a:ext>
            </a:extLst>
          </p:cNvPr>
          <p:cNvSpPr txBox="1">
            <a:spLocks/>
          </p:cNvSpPr>
          <p:nvPr/>
        </p:nvSpPr>
        <p:spPr>
          <a:xfrm>
            <a:off x="1464372" y="5661992"/>
            <a:ext cx="972000" cy="713494"/>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800">
                <a:solidFill>
                  <a:srgbClr val="1F166B"/>
                </a:solidFill>
                <a:latin typeface="Arial" panose="020B0604020202020204" pitchFamily="34" charset="0"/>
                <a:cs typeface="Arial" panose="020B0604020202020204" pitchFamily="34" charset="0"/>
              </a:rPr>
              <a:t>Mettre le masque dans le bon sens</a:t>
            </a:r>
          </a:p>
          <a:p>
            <a:pPr algn="ctr">
              <a:spcBef>
                <a:spcPts val="0"/>
              </a:spcBef>
            </a:pPr>
            <a:r>
              <a:rPr lang="fr-FR" sz="800" b="0">
                <a:solidFill>
                  <a:srgbClr val="1F166B"/>
                </a:solidFill>
                <a:latin typeface="Arial" panose="020B0604020202020204" pitchFamily="34" charset="0"/>
                <a:cs typeface="Arial" panose="020B0604020202020204" pitchFamily="34" charset="0"/>
              </a:rPr>
              <a:t>(bord rigide en haut)</a:t>
            </a:r>
          </a:p>
        </p:txBody>
      </p:sp>
      <p:sp>
        <p:nvSpPr>
          <p:cNvPr id="39" name="Espace réservé du texte 4">
            <a:extLst>
              <a:ext uri="{FF2B5EF4-FFF2-40B4-BE49-F238E27FC236}">
                <a16:creationId xmlns:a16="http://schemas.microsoft.com/office/drawing/2014/main" id="{04A564A2-BFC5-4AA3-B778-4FF8252E1F69}"/>
              </a:ext>
            </a:extLst>
          </p:cNvPr>
          <p:cNvSpPr txBox="1">
            <a:spLocks/>
          </p:cNvSpPr>
          <p:nvPr/>
        </p:nvSpPr>
        <p:spPr>
          <a:xfrm>
            <a:off x="2648993" y="5661992"/>
            <a:ext cx="1209149" cy="936000"/>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fr-FR" sz="800">
                <a:solidFill>
                  <a:srgbClr val="1F166B"/>
                </a:solidFill>
                <a:latin typeface="Arial" panose="020B0604020202020204" pitchFamily="34" charset="0"/>
                <a:cs typeface="Arial" panose="020B0604020202020204" pitchFamily="34" charset="0"/>
              </a:rPr>
              <a:t>Mettre le masque par le menton. Passer les élastiques derrière la tête, de part et d’autre des oreilles</a:t>
            </a:r>
          </a:p>
        </p:txBody>
      </p:sp>
      <p:sp>
        <p:nvSpPr>
          <p:cNvPr id="43" name="Espace réservé du texte 4">
            <a:extLst>
              <a:ext uri="{FF2B5EF4-FFF2-40B4-BE49-F238E27FC236}">
                <a16:creationId xmlns:a16="http://schemas.microsoft.com/office/drawing/2014/main" id="{EE54212C-A9A0-45E3-A10E-15CD197A69E1}"/>
              </a:ext>
            </a:extLst>
          </p:cNvPr>
          <p:cNvSpPr txBox="1">
            <a:spLocks/>
          </p:cNvSpPr>
          <p:nvPr/>
        </p:nvSpPr>
        <p:spPr>
          <a:xfrm>
            <a:off x="3745112" y="5661993"/>
            <a:ext cx="972000" cy="797107"/>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fr-FR" sz="800">
                <a:solidFill>
                  <a:srgbClr val="1F166B"/>
                </a:solidFill>
                <a:latin typeface="Arial" panose="020B0604020202020204" pitchFamily="34" charset="0"/>
                <a:cs typeface="Arial" panose="020B0604020202020204" pitchFamily="34" charset="0"/>
              </a:rPr>
              <a:t>Mettre en place le bas du masque en dessous du menton</a:t>
            </a:r>
          </a:p>
        </p:txBody>
      </p:sp>
      <p:sp>
        <p:nvSpPr>
          <p:cNvPr id="46" name="Espace réservé du texte 4">
            <a:extLst>
              <a:ext uri="{FF2B5EF4-FFF2-40B4-BE49-F238E27FC236}">
                <a16:creationId xmlns:a16="http://schemas.microsoft.com/office/drawing/2014/main" id="{EC8E7AA9-9023-4D3B-9972-2C476966EB97}"/>
              </a:ext>
            </a:extLst>
          </p:cNvPr>
          <p:cNvSpPr txBox="1">
            <a:spLocks/>
          </p:cNvSpPr>
          <p:nvPr/>
        </p:nvSpPr>
        <p:spPr>
          <a:xfrm>
            <a:off x="4860082" y="5661993"/>
            <a:ext cx="972000" cy="797107"/>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fr-FR" sz="800">
                <a:solidFill>
                  <a:srgbClr val="1F166B"/>
                </a:solidFill>
                <a:latin typeface="Arial" panose="020B0604020202020204" pitchFamily="34" charset="0"/>
                <a:cs typeface="Arial" panose="020B0604020202020204" pitchFamily="34" charset="0"/>
              </a:rPr>
              <a:t>Ajuster le bord rigide avec les deux mains pour l’ajuster à son nez</a:t>
            </a:r>
          </a:p>
        </p:txBody>
      </p:sp>
      <p:sp>
        <p:nvSpPr>
          <p:cNvPr id="47" name="Espace réservé du texte 4">
            <a:extLst>
              <a:ext uri="{FF2B5EF4-FFF2-40B4-BE49-F238E27FC236}">
                <a16:creationId xmlns:a16="http://schemas.microsoft.com/office/drawing/2014/main" id="{636461DB-618E-4C18-AF9D-3F4A6B2B9512}"/>
              </a:ext>
            </a:extLst>
          </p:cNvPr>
          <p:cNvSpPr txBox="1">
            <a:spLocks/>
          </p:cNvSpPr>
          <p:nvPr/>
        </p:nvSpPr>
        <p:spPr>
          <a:xfrm>
            <a:off x="6924922" y="5661993"/>
            <a:ext cx="1080000" cy="621915"/>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800">
                <a:solidFill>
                  <a:srgbClr val="1F166B"/>
                </a:solidFill>
                <a:latin typeface="Arial" panose="020B0604020202020204" pitchFamily="34" charset="0"/>
                <a:cs typeface="Arial" panose="020B0604020202020204" pitchFamily="34" charset="0"/>
              </a:rPr>
              <a:t>Retirer le masque en ne touchant que les attaches</a:t>
            </a:r>
          </a:p>
        </p:txBody>
      </p:sp>
      <p:sp>
        <p:nvSpPr>
          <p:cNvPr id="48" name="Espace réservé du texte 4">
            <a:extLst>
              <a:ext uri="{FF2B5EF4-FFF2-40B4-BE49-F238E27FC236}">
                <a16:creationId xmlns:a16="http://schemas.microsoft.com/office/drawing/2014/main" id="{08429B50-7FC0-49BA-86ED-F1627D05CD26}"/>
              </a:ext>
            </a:extLst>
          </p:cNvPr>
          <p:cNvSpPr txBox="1">
            <a:spLocks/>
          </p:cNvSpPr>
          <p:nvPr/>
        </p:nvSpPr>
        <p:spPr>
          <a:xfrm>
            <a:off x="9169477" y="5646354"/>
            <a:ext cx="1080000" cy="654774"/>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800">
                <a:solidFill>
                  <a:srgbClr val="E44C54"/>
                </a:solidFill>
                <a:latin typeface="Arial" panose="020B0604020202020204" pitchFamily="34" charset="0"/>
                <a:cs typeface="Arial" panose="020B0604020202020204" pitchFamily="34" charset="0"/>
              </a:rPr>
              <a:t>Jeter à la poubelle et se laver les mains</a:t>
            </a:r>
          </a:p>
          <a:p>
            <a:pPr algn="ctr"/>
            <a:endParaRPr lang="fr-FR" sz="800">
              <a:solidFill>
                <a:srgbClr val="E44C54"/>
              </a:solidFill>
              <a:latin typeface="Arial" panose="020B0604020202020204" pitchFamily="34" charset="0"/>
              <a:cs typeface="Arial" panose="020B0604020202020204" pitchFamily="34" charset="0"/>
            </a:endParaRPr>
          </a:p>
        </p:txBody>
      </p:sp>
      <p:sp>
        <p:nvSpPr>
          <p:cNvPr id="49" name="Espace réservé du texte 4">
            <a:extLst>
              <a:ext uri="{FF2B5EF4-FFF2-40B4-BE49-F238E27FC236}">
                <a16:creationId xmlns:a16="http://schemas.microsoft.com/office/drawing/2014/main" id="{44C83774-41F3-4384-81FD-ED84F1E3D521}"/>
              </a:ext>
            </a:extLst>
          </p:cNvPr>
          <p:cNvSpPr txBox="1">
            <a:spLocks/>
          </p:cNvSpPr>
          <p:nvPr/>
        </p:nvSpPr>
        <p:spPr>
          <a:xfrm>
            <a:off x="5841702" y="5661993"/>
            <a:ext cx="972000" cy="719863"/>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fr-FR" sz="800">
                <a:solidFill>
                  <a:srgbClr val="1F166B"/>
                </a:solidFill>
                <a:latin typeface="Arial" panose="020B0604020202020204" pitchFamily="34" charset="0"/>
                <a:cs typeface="Arial" panose="020B0604020202020204" pitchFamily="34" charset="0"/>
              </a:rPr>
              <a:t>Vérifier son étanchéité</a:t>
            </a:r>
          </a:p>
        </p:txBody>
      </p:sp>
      <p:sp>
        <p:nvSpPr>
          <p:cNvPr id="50" name="Espace réservé du texte 4">
            <a:extLst>
              <a:ext uri="{FF2B5EF4-FFF2-40B4-BE49-F238E27FC236}">
                <a16:creationId xmlns:a16="http://schemas.microsoft.com/office/drawing/2014/main" id="{81E33FB8-8B17-4C04-839E-FAA1259D95FC}"/>
              </a:ext>
            </a:extLst>
          </p:cNvPr>
          <p:cNvSpPr txBox="1">
            <a:spLocks/>
          </p:cNvSpPr>
          <p:nvPr/>
        </p:nvSpPr>
        <p:spPr>
          <a:xfrm>
            <a:off x="424705" y="3836665"/>
            <a:ext cx="11335083" cy="809955"/>
          </a:xfrm>
          <a:prstGeom prst="rect">
            <a:avLst/>
          </a:prstGeom>
        </p:spPr>
        <p:txBody>
          <a:bodyPr vert="horz" lIns="91440" tIns="45720" rIns="91440" bIns="45720" rtlCol="0">
            <a:noAutofit/>
          </a:bodyPr>
          <a:lstStyle>
            <a:lvl1pPr marL="132674" indent="-132674" algn="l" defTabSz="914362" rtl="0" eaLnBrk="1" latinLnBrk="0" hangingPunct="1">
              <a:lnSpc>
                <a:spcPct val="100000"/>
              </a:lnSpc>
              <a:spcBef>
                <a:spcPts val="1000"/>
              </a:spcBef>
              <a:buFontTx/>
              <a:buBlip>
                <a:blip r:embed="rId4"/>
              </a:buBlip>
              <a:defRPr sz="871" b="0" i="0" kern="1200">
                <a:solidFill>
                  <a:schemeClr val="tx1"/>
                </a:solidFill>
                <a:latin typeface="Arial" panose="020B0604020202020204" pitchFamily="34" charset="0"/>
                <a:ea typeface="+mn-ea"/>
                <a:cs typeface="Arial" panose="020B0604020202020204" pitchFamily="34" charset="0"/>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C1EA"/>
              </a:buClr>
              <a:buSzPct val="100000"/>
            </a:pPr>
            <a:r>
              <a:rPr lang="fr-FR" sz="1200" b="1" dirty="0">
                <a:latin typeface="+mn-lt"/>
              </a:rPr>
              <a:t>FFP2 ou FFP3 : </a:t>
            </a:r>
            <a:r>
              <a:rPr lang="fr-FR" sz="1200" dirty="0">
                <a:latin typeface="+mn-lt"/>
              </a:rPr>
              <a:t>c’est un appareil de protection respiratoire. </a:t>
            </a:r>
            <a:r>
              <a:rPr lang="fr-FR" sz="1200" dirty="0" err="1">
                <a:latin typeface="+mn-lt"/>
              </a:rPr>
              <a:t>ll</a:t>
            </a:r>
            <a:r>
              <a:rPr lang="fr-FR" sz="1200" dirty="0">
                <a:latin typeface="+mn-lt"/>
              </a:rPr>
              <a:t> est destiné à protéger celui qui le porte contre l’inhalation de gouttelettes mais aussi d’aérosols (particules solides ou liquides en suspension dans l’air : poussières, fumées, brouillards), y compris biologiques (virus, bactéries).</a:t>
            </a:r>
          </a:p>
          <a:p>
            <a:r>
              <a:rPr lang="fr-FR" sz="1200" b="1" dirty="0">
                <a:latin typeface="+mn-lt"/>
              </a:rPr>
              <a:t>Comment faire ?</a:t>
            </a:r>
          </a:p>
        </p:txBody>
      </p:sp>
      <p:pic>
        <p:nvPicPr>
          <p:cNvPr id="51" name="Image 50">
            <a:extLst>
              <a:ext uri="{FF2B5EF4-FFF2-40B4-BE49-F238E27FC236}">
                <a16:creationId xmlns:a16="http://schemas.microsoft.com/office/drawing/2014/main" id="{B2C12E20-9FB6-4A4D-ADFD-BE6E75F389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3724" r="72408"/>
          <a:stretch/>
        </p:blipFill>
        <p:spPr>
          <a:xfrm>
            <a:off x="1530160" y="4664531"/>
            <a:ext cx="935953" cy="936000"/>
          </a:xfrm>
          <a:prstGeom prst="rect">
            <a:avLst/>
          </a:prstGeom>
        </p:spPr>
      </p:pic>
      <p:pic>
        <p:nvPicPr>
          <p:cNvPr id="52" name="Image 51">
            <a:extLst>
              <a:ext uri="{FF2B5EF4-FFF2-40B4-BE49-F238E27FC236}">
                <a16:creationId xmlns:a16="http://schemas.microsoft.com/office/drawing/2014/main" id="{67CD0CC8-1FA1-4FCA-BDAE-DAC5075F7B8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7656" r="58793"/>
          <a:stretch/>
        </p:blipFill>
        <p:spPr>
          <a:xfrm>
            <a:off x="2666861" y="4664531"/>
            <a:ext cx="914583" cy="936000"/>
          </a:xfrm>
          <a:prstGeom prst="rect">
            <a:avLst/>
          </a:prstGeom>
        </p:spPr>
      </p:pic>
      <p:pic>
        <p:nvPicPr>
          <p:cNvPr id="53" name="Image 52">
            <a:extLst>
              <a:ext uri="{FF2B5EF4-FFF2-40B4-BE49-F238E27FC236}">
                <a16:creationId xmlns:a16="http://schemas.microsoft.com/office/drawing/2014/main" id="{6ED8454A-EDE0-45BC-8D7F-CFB1D6A21EB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1588" r="45051"/>
          <a:stretch/>
        </p:blipFill>
        <p:spPr>
          <a:xfrm>
            <a:off x="3782192" y="4664531"/>
            <a:ext cx="901763" cy="936000"/>
          </a:xfrm>
          <a:prstGeom prst="rect">
            <a:avLst/>
          </a:prstGeom>
        </p:spPr>
      </p:pic>
      <p:pic>
        <p:nvPicPr>
          <p:cNvPr id="54" name="Image 53">
            <a:extLst>
              <a:ext uri="{FF2B5EF4-FFF2-40B4-BE49-F238E27FC236}">
                <a16:creationId xmlns:a16="http://schemas.microsoft.com/office/drawing/2014/main" id="{383077B1-DA5E-4726-A267-F1042CF9417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5138" r="30741"/>
          <a:stretch/>
        </p:blipFill>
        <p:spPr>
          <a:xfrm>
            <a:off x="4884703" y="4664531"/>
            <a:ext cx="953049" cy="936000"/>
          </a:xfrm>
          <a:prstGeom prst="rect">
            <a:avLst/>
          </a:prstGeom>
        </p:spPr>
      </p:pic>
      <p:pic>
        <p:nvPicPr>
          <p:cNvPr id="55" name="Image 54">
            <a:extLst>
              <a:ext uri="{FF2B5EF4-FFF2-40B4-BE49-F238E27FC236}">
                <a16:creationId xmlns:a16="http://schemas.microsoft.com/office/drawing/2014/main" id="{F139C8CD-1783-4849-9098-3874FDC453D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73060" r="13769"/>
          <a:stretch/>
        </p:blipFill>
        <p:spPr>
          <a:xfrm>
            <a:off x="7114874" y="4664531"/>
            <a:ext cx="888942" cy="936000"/>
          </a:xfrm>
          <a:prstGeom prst="rect">
            <a:avLst/>
          </a:prstGeom>
        </p:spPr>
      </p:pic>
      <p:pic>
        <p:nvPicPr>
          <p:cNvPr id="56" name="Image 55">
            <a:extLst>
              <a:ext uri="{FF2B5EF4-FFF2-40B4-BE49-F238E27FC236}">
                <a16:creationId xmlns:a16="http://schemas.microsoft.com/office/drawing/2014/main" id="{C9474562-2188-4BD2-A642-57C03658CF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25" r="85854"/>
          <a:stretch/>
        </p:blipFill>
        <p:spPr>
          <a:xfrm>
            <a:off x="465559" y="4664531"/>
            <a:ext cx="863852" cy="936000"/>
          </a:xfrm>
          <a:prstGeom prst="rect">
            <a:avLst/>
          </a:prstGeom>
        </p:spPr>
      </p:pic>
      <p:pic>
        <p:nvPicPr>
          <p:cNvPr id="57" name="Image 56">
            <a:extLst>
              <a:ext uri="{FF2B5EF4-FFF2-40B4-BE49-F238E27FC236}">
                <a16:creationId xmlns:a16="http://schemas.microsoft.com/office/drawing/2014/main" id="{C0E82CE6-6E55-41F8-9ED1-6A26991718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25" r="85854" b="4108"/>
          <a:stretch/>
        </p:blipFill>
        <p:spPr>
          <a:xfrm>
            <a:off x="9257898" y="4648893"/>
            <a:ext cx="900855" cy="936000"/>
          </a:xfrm>
          <a:prstGeom prst="rect">
            <a:avLst/>
          </a:prstGeom>
        </p:spPr>
      </p:pic>
      <p:cxnSp>
        <p:nvCxnSpPr>
          <p:cNvPr id="58" name="Connecteur droit 57">
            <a:extLst>
              <a:ext uri="{FF2B5EF4-FFF2-40B4-BE49-F238E27FC236}">
                <a16:creationId xmlns:a16="http://schemas.microsoft.com/office/drawing/2014/main" id="{CC8F005F-95D7-4658-9AD3-7CEEA2C5F625}"/>
              </a:ext>
            </a:extLst>
          </p:cNvPr>
          <p:cNvCxnSpPr/>
          <p:nvPr/>
        </p:nvCxnSpPr>
        <p:spPr>
          <a:xfrm>
            <a:off x="6911020" y="4664531"/>
            <a:ext cx="0" cy="9720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9" name="Ellipse 58">
            <a:extLst>
              <a:ext uri="{FF2B5EF4-FFF2-40B4-BE49-F238E27FC236}">
                <a16:creationId xmlns:a16="http://schemas.microsoft.com/office/drawing/2014/main" id="{F4E8A6A5-FB4D-487E-A062-80A5E9B63F1E}"/>
              </a:ext>
            </a:extLst>
          </p:cNvPr>
          <p:cNvSpPr/>
          <p:nvPr/>
        </p:nvSpPr>
        <p:spPr>
          <a:xfrm>
            <a:off x="5900388" y="4671874"/>
            <a:ext cx="850093" cy="881409"/>
          </a:xfrm>
          <a:prstGeom prst="ellipse">
            <a:avLst/>
          </a:prstGeom>
          <a:solidFill>
            <a:srgbClr val="F1E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a:p>
        </p:txBody>
      </p:sp>
      <p:pic>
        <p:nvPicPr>
          <p:cNvPr id="60" name="Image 59">
            <a:extLst>
              <a:ext uri="{FF2B5EF4-FFF2-40B4-BE49-F238E27FC236}">
                <a16:creationId xmlns:a16="http://schemas.microsoft.com/office/drawing/2014/main" id="{A0874610-05C2-4D31-94A3-16F38933573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94999" y="4693433"/>
            <a:ext cx="660870" cy="921311"/>
          </a:xfrm>
          <a:prstGeom prst="rect">
            <a:avLst/>
          </a:prstGeom>
          <a:ln>
            <a:noFill/>
          </a:ln>
          <a:effectLst>
            <a:softEdge rad="112500"/>
          </a:effectLst>
        </p:spPr>
      </p:pic>
      <p:grpSp>
        <p:nvGrpSpPr>
          <p:cNvPr id="61" name="Groupe 60">
            <a:extLst>
              <a:ext uri="{FF2B5EF4-FFF2-40B4-BE49-F238E27FC236}">
                <a16:creationId xmlns:a16="http://schemas.microsoft.com/office/drawing/2014/main" id="{E5AAAD92-B5C1-451C-89B3-E6E6401DE6D6}"/>
              </a:ext>
            </a:extLst>
          </p:cNvPr>
          <p:cNvGrpSpPr>
            <a:grpSpLocks noChangeAspect="1"/>
          </p:cNvGrpSpPr>
          <p:nvPr/>
        </p:nvGrpSpPr>
        <p:grpSpPr>
          <a:xfrm>
            <a:off x="8181093" y="4979126"/>
            <a:ext cx="819426" cy="388800"/>
            <a:chOff x="6732339" y="5563875"/>
            <a:chExt cx="1365708" cy="648000"/>
          </a:xfrm>
        </p:grpSpPr>
        <p:pic>
          <p:nvPicPr>
            <p:cNvPr id="62" name="Image 61" descr="Une image contenant extérieur, signe&#10;&#10;Description générée automatiquement">
              <a:extLst>
                <a:ext uri="{FF2B5EF4-FFF2-40B4-BE49-F238E27FC236}">
                  <a16:creationId xmlns:a16="http://schemas.microsoft.com/office/drawing/2014/main" id="{44F01FF6-8DB3-47F4-9DDA-01A867385B6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32339" y="5563875"/>
              <a:ext cx="648000" cy="648000"/>
            </a:xfrm>
            <a:prstGeom prst="rect">
              <a:avLst/>
            </a:prstGeom>
          </p:spPr>
        </p:pic>
        <p:pic>
          <p:nvPicPr>
            <p:cNvPr id="63" name="Image 62" descr="Une image contenant signe, extérieur&#10;&#10;Description générée automatiquement">
              <a:extLst>
                <a:ext uri="{FF2B5EF4-FFF2-40B4-BE49-F238E27FC236}">
                  <a16:creationId xmlns:a16="http://schemas.microsoft.com/office/drawing/2014/main" id="{38898FFC-7B74-466D-A7DD-85649739F9A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50047" y="5563875"/>
              <a:ext cx="648000" cy="648000"/>
            </a:xfrm>
            <a:prstGeom prst="rect">
              <a:avLst/>
            </a:prstGeom>
          </p:spPr>
        </p:pic>
      </p:grpSp>
      <p:sp>
        <p:nvSpPr>
          <p:cNvPr id="64" name="Espace réservé du texte 4">
            <a:extLst>
              <a:ext uri="{FF2B5EF4-FFF2-40B4-BE49-F238E27FC236}">
                <a16:creationId xmlns:a16="http://schemas.microsoft.com/office/drawing/2014/main" id="{DB1F7697-35F9-4AFB-AC2E-86CE55E52AB4}"/>
              </a:ext>
            </a:extLst>
          </p:cNvPr>
          <p:cNvSpPr txBox="1">
            <a:spLocks/>
          </p:cNvSpPr>
          <p:nvPr/>
        </p:nvSpPr>
        <p:spPr>
          <a:xfrm>
            <a:off x="8051362" y="5674629"/>
            <a:ext cx="1080000" cy="654774"/>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800" i="1">
                <a:solidFill>
                  <a:srgbClr val="E75F66"/>
                </a:solidFill>
                <a:latin typeface="Arial" panose="020B0604020202020204" pitchFamily="34" charset="0"/>
                <a:cs typeface="Arial" panose="020B0604020202020204" pitchFamily="34" charset="0"/>
              </a:rPr>
              <a:t>Ne pas ramener le masque usagé à son domicile</a:t>
            </a:r>
          </a:p>
          <a:p>
            <a:pPr algn="ctr"/>
            <a:endParaRPr lang="fr-FR" sz="800">
              <a:solidFill>
                <a:srgbClr val="E44C54"/>
              </a:solidFill>
              <a:latin typeface="Arial" panose="020B0604020202020204" pitchFamily="34" charset="0"/>
              <a:cs typeface="Arial" panose="020B0604020202020204" pitchFamily="34" charset="0"/>
            </a:endParaRPr>
          </a:p>
        </p:txBody>
      </p:sp>
      <p:pic>
        <p:nvPicPr>
          <p:cNvPr id="65" name="Image 64">
            <a:hlinkClick r:id="rId11"/>
            <a:extLst>
              <a:ext uri="{FF2B5EF4-FFF2-40B4-BE49-F238E27FC236}">
                <a16:creationId xmlns:a16="http://schemas.microsoft.com/office/drawing/2014/main" id="{94A9681F-F941-4C90-ADB0-0D7674DA55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89179" y="4664531"/>
            <a:ext cx="1513332" cy="1513332"/>
          </a:xfrm>
          <a:prstGeom prst="rect">
            <a:avLst/>
          </a:prstGeom>
        </p:spPr>
      </p:pic>
      <p:grpSp>
        <p:nvGrpSpPr>
          <p:cNvPr id="66" name="Groupe 65">
            <a:extLst>
              <a:ext uri="{FF2B5EF4-FFF2-40B4-BE49-F238E27FC236}">
                <a16:creationId xmlns:a16="http://schemas.microsoft.com/office/drawing/2014/main" id="{5375BD17-9A90-4D2C-8E2F-B5179EE77591}"/>
              </a:ext>
            </a:extLst>
          </p:cNvPr>
          <p:cNvGrpSpPr>
            <a:grpSpLocks noChangeAspect="1"/>
          </p:cNvGrpSpPr>
          <p:nvPr/>
        </p:nvGrpSpPr>
        <p:grpSpPr>
          <a:xfrm>
            <a:off x="8388808" y="2198943"/>
            <a:ext cx="819426" cy="388800"/>
            <a:chOff x="6732339" y="5563875"/>
            <a:chExt cx="1365708" cy="648000"/>
          </a:xfrm>
        </p:grpSpPr>
        <p:pic>
          <p:nvPicPr>
            <p:cNvPr id="67" name="Image 66" descr="Une image contenant extérieur, signe&#10;&#10;Description générée automatiquement">
              <a:extLst>
                <a:ext uri="{FF2B5EF4-FFF2-40B4-BE49-F238E27FC236}">
                  <a16:creationId xmlns:a16="http://schemas.microsoft.com/office/drawing/2014/main" id="{89E5AB38-5A4D-4614-BDAD-ED53F4CCC75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32339" y="5563875"/>
              <a:ext cx="648000" cy="648000"/>
            </a:xfrm>
            <a:prstGeom prst="rect">
              <a:avLst/>
            </a:prstGeom>
          </p:spPr>
        </p:pic>
        <p:pic>
          <p:nvPicPr>
            <p:cNvPr id="68" name="Image 67" descr="Une image contenant signe, extérieur&#10;&#10;Description générée automatiquement">
              <a:extLst>
                <a:ext uri="{FF2B5EF4-FFF2-40B4-BE49-F238E27FC236}">
                  <a16:creationId xmlns:a16="http://schemas.microsoft.com/office/drawing/2014/main" id="{3D53666A-B83E-4B3F-AB62-20D37AD610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50047" y="5563875"/>
              <a:ext cx="648000" cy="648000"/>
            </a:xfrm>
            <a:prstGeom prst="rect">
              <a:avLst/>
            </a:prstGeom>
          </p:spPr>
        </p:pic>
      </p:grpSp>
      <p:sp>
        <p:nvSpPr>
          <p:cNvPr id="69" name="Espace réservé du texte 4">
            <a:extLst>
              <a:ext uri="{FF2B5EF4-FFF2-40B4-BE49-F238E27FC236}">
                <a16:creationId xmlns:a16="http://schemas.microsoft.com/office/drawing/2014/main" id="{2FB38F59-A97D-4CD3-81E6-909DB2C2226C}"/>
              </a:ext>
            </a:extLst>
          </p:cNvPr>
          <p:cNvSpPr txBox="1">
            <a:spLocks/>
          </p:cNvSpPr>
          <p:nvPr/>
        </p:nvSpPr>
        <p:spPr>
          <a:xfrm>
            <a:off x="8259077" y="2894446"/>
            <a:ext cx="1080000" cy="654774"/>
          </a:xfrm>
          <a:prstGeom prst="rect">
            <a:avLst/>
          </a:prstGeom>
          <a:ln>
            <a:noFill/>
          </a:ln>
        </p:spPr>
        <p:txBody>
          <a:bodyPr vert="horz" lIns="91440" tIns="45720" rIns="91440" bIns="45720" rtlCol="0" anchor="t">
            <a:noAutofit/>
          </a:bodyPr>
          <a:lstStyle>
            <a:lvl1pPr marL="0" indent="0" algn="l" defTabSz="914362" rtl="0" eaLnBrk="1" latinLnBrk="0" hangingPunct="1">
              <a:lnSpc>
                <a:spcPct val="100000"/>
              </a:lnSpc>
              <a:spcBef>
                <a:spcPts val="1000"/>
              </a:spcBef>
              <a:buFont typeface="Arial" panose="020B0604020202020204" pitchFamily="34" charset="0"/>
              <a:buNone/>
              <a:defRPr sz="1600" b="1" kern="1200">
                <a:solidFill>
                  <a:schemeClr val="tx1"/>
                </a:solidFill>
                <a:latin typeface="+mn-lt"/>
                <a:ea typeface="+mn-ea"/>
                <a:cs typeface="+mn-cs"/>
              </a:defRPr>
            </a:lvl1pPr>
            <a:lvl2pPr marL="685771" indent="-228591" algn="l" defTabSz="914362" rtl="0" eaLnBrk="1" latinLnBrk="0" hangingPunct="1">
              <a:lnSpc>
                <a:spcPct val="90000"/>
              </a:lnSpc>
              <a:spcBef>
                <a:spcPts val="500"/>
              </a:spcBef>
              <a:buFont typeface="Arial" panose="020B0604020202020204" pitchFamily="34" charset="0"/>
              <a:buChar char="•"/>
              <a:defRPr sz="2401" kern="1200">
                <a:solidFill>
                  <a:schemeClr val="tx1"/>
                </a:solidFill>
                <a:latin typeface="+mn-lt"/>
                <a:ea typeface="+mn-ea"/>
                <a:cs typeface="+mn-cs"/>
              </a:defRPr>
            </a:lvl2pPr>
            <a:lvl3pPr marL="1142952" indent="-228591" algn="l" defTabSz="91436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2"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5"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800" i="1">
                <a:solidFill>
                  <a:srgbClr val="E75F66"/>
                </a:solidFill>
                <a:latin typeface="Arial" panose="020B0604020202020204" pitchFamily="34" charset="0"/>
                <a:cs typeface="Arial" panose="020B0604020202020204" pitchFamily="34" charset="0"/>
              </a:rPr>
              <a:t>Ne pas ramener le masque usagé à son domicile</a:t>
            </a:r>
          </a:p>
          <a:p>
            <a:pPr algn="ctr"/>
            <a:endParaRPr lang="fr-FR" sz="800">
              <a:solidFill>
                <a:srgbClr val="E44C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45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579139D-C455-4739-8C0B-62EA37F6A8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1271" y="14915"/>
            <a:ext cx="619857" cy="386592"/>
          </a:xfrm>
          <a:prstGeom prst="rect">
            <a:avLst/>
          </a:prstGeom>
        </p:spPr>
      </p:pic>
      <p:sp>
        <p:nvSpPr>
          <p:cNvPr id="7" name="Rectangle 6">
            <a:extLst>
              <a:ext uri="{FF2B5EF4-FFF2-40B4-BE49-F238E27FC236}">
                <a16:creationId xmlns:a16="http://schemas.microsoft.com/office/drawing/2014/main" id="{83F07AAC-1A87-4F53-B31A-40C3329B2F78}"/>
              </a:ext>
            </a:extLst>
          </p:cNvPr>
          <p:cNvSpPr/>
          <p:nvPr/>
        </p:nvSpPr>
        <p:spPr>
          <a:xfrm>
            <a:off x="529937" y="839633"/>
            <a:ext cx="9632110" cy="369332"/>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solidFill>
                  <a:schemeClr val="accent4">
                    <a:lumMod val="50000"/>
                  </a:schemeClr>
                </a:solidFill>
                <a:latin typeface="Arial" panose="020B0604020202020204" pitchFamily="34" charset="0"/>
                <a:cs typeface="Arial" panose="020B0604020202020204" pitchFamily="34" charset="0"/>
              </a:rPr>
              <a:t>8- Retrait des gants jetables et nettoyage des gants réutilisables</a:t>
            </a:r>
          </a:p>
        </p:txBody>
      </p:sp>
      <p:grpSp>
        <p:nvGrpSpPr>
          <p:cNvPr id="14" name="Groupe 13">
            <a:extLst>
              <a:ext uri="{FF2B5EF4-FFF2-40B4-BE49-F238E27FC236}">
                <a16:creationId xmlns:a16="http://schemas.microsoft.com/office/drawing/2014/main" id="{98C3612F-9BFD-4F0F-837F-5A9F0AD7CE1B}"/>
              </a:ext>
            </a:extLst>
          </p:cNvPr>
          <p:cNvGrpSpPr/>
          <p:nvPr/>
        </p:nvGrpSpPr>
        <p:grpSpPr>
          <a:xfrm>
            <a:off x="6851606" y="4230559"/>
            <a:ext cx="4518343" cy="1193561"/>
            <a:chOff x="6851606" y="4230559"/>
            <a:chExt cx="4518343" cy="1193561"/>
          </a:xfrm>
        </p:grpSpPr>
        <p:sp>
          <p:nvSpPr>
            <p:cNvPr id="15" name="Rectangle 1">
              <a:extLst>
                <a:ext uri="{FF2B5EF4-FFF2-40B4-BE49-F238E27FC236}">
                  <a16:creationId xmlns:a16="http://schemas.microsoft.com/office/drawing/2014/main" id="{7FD894CA-1B85-44EE-9559-2345F4E9EBED}"/>
                </a:ext>
              </a:extLst>
            </p:cNvPr>
            <p:cNvSpPr>
              <a:spLocks noChangeArrowheads="1"/>
            </p:cNvSpPr>
            <p:nvPr/>
          </p:nvSpPr>
          <p:spPr bwMode="auto">
            <a:xfrm>
              <a:off x="6851607" y="4962455"/>
              <a:ext cx="44530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just" eaLnBrk="0" fontAlgn="base" hangingPunct="0">
                <a:spcBef>
                  <a:spcPct val="0"/>
                </a:spcBef>
                <a:spcAft>
                  <a:spcPct val="0"/>
                </a:spcAft>
                <a:buFont typeface="Wingdings" panose="05000000000000000000" pitchFamily="2" charset="2"/>
                <a:buChar char="è"/>
              </a:pPr>
              <a:r>
                <a:rPr lang="fr-FR" altLang="fr-FR" sz="1200" b="1">
                  <a:solidFill>
                    <a:srgbClr val="1F166B"/>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Déchets : ne pas mettre dans la poche, ne pas apporter à la maison </a:t>
              </a:r>
              <a:endParaRPr lang="fr-FR" sz="1200" b="1">
                <a:solidFill>
                  <a:schemeClr val="accent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695F901-7434-4709-BEAF-99518379DD1A}"/>
                </a:ext>
              </a:extLst>
            </p:cNvPr>
            <p:cNvSpPr/>
            <p:nvPr/>
          </p:nvSpPr>
          <p:spPr>
            <a:xfrm>
              <a:off x="8220529" y="4230559"/>
              <a:ext cx="3149420" cy="707886"/>
            </a:xfrm>
            <a:prstGeom prst="rect">
              <a:avLst/>
            </a:prstGeom>
          </p:spPr>
          <p:txBody>
            <a:bodyPr wrap="square" anchor="t">
              <a:spAutoFit/>
            </a:bodyPr>
            <a:lstStyle/>
            <a:p>
              <a:pPr algn="just" eaLnBrk="0" fontAlgn="base" hangingPunct="0">
                <a:spcBef>
                  <a:spcPct val="0"/>
                </a:spcBef>
                <a:spcAft>
                  <a:spcPct val="0"/>
                </a:spcAft>
                <a:tabLst>
                  <a:tab pos="1257300" algn="l"/>
                </a:tabLst>
              </a:pPr>
              <a:r>
                <a:rPr lang="fr-FR" sz="1000" b="1">
                  <a:solidFill>
                    <a:srgbClr val="00ACF0"/>
                  </a:solidFill>
                  <a:latin typeface="Arial"/>
                  <a:cs typeface="Arial"/>
                </a:rPr>
                <a:t>Jeter ses gants ou le papier dans une poubelle </a:t>
              </a:r>
              <a:r>
                <a:rPr lang="en-US" altLang="fr-FR" sz="1000" b="1">
                  <a:solidFill>
                    <a:srgbClr val="00ACF0"/>
                  </a:solidFill>
                  <a:latin typeface="Arial"/>
                  <a:cs typeface="Arial"/>
                </a:rPr>
                <a:t>prevue à cet effet.</a:t>
              </a:r>
            </a:p>
            <a:p>
              <a:pPr algn="just" eaLnBrk="0" fontAlgn="base" hangingPunct="0">
                <a:spcBef>
                  <a:spcPct val="0"/>
                </a:spcBef>
                <a:spcAft>
                  <a:spcPct val="0"/>
                </a:spcAft>
                <a:tabLst>
                  <a:tab pos="1257300" algn="l"/>
                </a:tabLst>
              </a:pPr>
              <a:r>
                <a:rPr lang="fr-FR" altLang="fr-FR" sz="1000" b="1">
                  <a:solidFill>
                    <a:srgbClr val="00ACF0"/>
                  </a:solidFill>
                  <a:latin typeface="Arial"/>
                  <a:cs typeface="Arial"/>
                </a:rPr>
                <a:t>(de préférence poubelle à couvercle dédiée, avec un sac déchet en plastique fermé chaque soir)</a:t>
              </a:r>
            </a:p>
          </p:txBody>
        </p:sp>
        <p:grpSp>
          <p:nvGrpSpPr>
            <p:cNvPr id="33" name="Groupe 32">
              <a:extLst>
                <a:ext uri="{FF2B5EF4-FFF2-40B4-BE49-F238E27FC236}">
                  <a16:creationId xmlns:a16="http://schemas.microsoft.com/office/drawing/2014/main" id="{3D44B0A0-A964-4227-BFBE-5B289ACBCD72}"/>
                </a:ext>
              </a:extLst>
            </p:cNvPr>
            <p:cNvGrpSpPr/>
            <p:nvPr/>
          </p:nvGrpSpPr>
          <p:grpSpPr>
            <a:xfrm>
              <a:off x="6851606" y="4251081"/>
              <a:ext cx="1368923" cy="666843"/>
              <a:chOff x="6231850" y="3841626"/>
              <a:chExt cx="1368923" cy="666843"/>
            </a:xfrm>
          </p:grpSpPr>
          <p:pic>
            <p:nvPicPr>
              <p:cNvPr id="17" name="Image 16" descr="Une image contenant extérieur, signe&#10;&#10;Description générée automatiquement">
                <a:extLst>
                  <a:ext uri="{FF2B5EF4-FFF2-40B4-BE49-F238E27FC236}">
                    <a16:creationId xmlns:a16="http://schemas.microsoft.com/office/drawing/2014/main" id="{094D265A-5056-4EB4-9CF0-994D11C9C2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1850" y="3841626"/>
                <a:ext cx="666843" cy="666843"/>
              </a:xfrm>
              <a:prstGeom prst="rect">
                <a:avLst/>
              </a:prstGeom>
            </p:spPr>
          </p:pic>
          <p:pic>
            <p:nvPicPr>
              <p:cNvPr id="18" name="Image 17" descr="Une image contenant signe, extérieur&#10;&#10;Description générée automatiquement">
                <a:extLst>
                  <a:ext uri="{FF2B5EF4-FFF2-40B4-BE49-F238E27FC236}">
                    <a16:creationId xmlns:a16="http://schemas.microsoft.com/office/drawing/2014/main" id="{F3C42454-69F3-4681-97B2-7913E94D82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3930" y="3841626"/>
                <a:ext cx="666843" cy="666843"/>
              </a:xfrm>
              <a:prstGeom prst="rect">
                <a:avLst/>
              </a:prstGeom>
            </p:spPr>
          </p:pic>
        </p:grpSp>
      </p:grpSp>
      <p:grpSp>
        <p:nvGrpSpPr>
          <p:cNvPr id="10" name="Groupe 9">
            <a:extLst>
              <a:ext uri="{FF2B5EF4-FFF2-40B4-BE49-F238E27FC236}">
                <a16:creationId xmlns:a16="http://schemas.microsoft.com/office/drawing/2014/main" id="{25B0B81C-8BE3-4555-A420-D3F6FB14091F}"/>
              </a:ext>
            </a:extLst>
          </p:cNvPr>
          <p:cNvGrpSpPr/>
          <p:nvPr/>
        </p:nvGrpSpPr>
        <p:grpSpPr>
          <a:xfrm>
            <a:off x="529937" y="1628272"/>
            <a:ext cx="4902764" cy="1591113"/>
            <a:chOff x="529937" y="1607953"/>
            <a:chExt cx="4902764" cy="1591113"/>
          </a:xfrm>
        </p:grpSpPr>
        <p:pic>
          <p:nvPicPr>
            <p:cNvPr id="11" name="Image 10">
              <a:extLst>
                <a:ext uri="{FF2B5EF4-FFF2-40B4-BE49-F238E27FC236}">
                  <a16:creationId xmlns:a16="http://schemas.microsoft.com/office/drawing/2014/main" id="{1858FCA2-E6F3-4E98-8B8D-4D4CE57A1E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6691" y="1625407"/>
              <a:ext cx="906010" cy="768547"/>
            </a:xfrm>
            <a:prstGeom prst="rect">
              <a:avLst/>
            </a:prstGeom>
          </p:spPr>
        </p:pic>
        <p:pic>
          <p:nvPicPr>
            <p:cNvPr id="13" name="Image 12">
              <a:extLst>
                <a:ext uri="{FF2B5EF4-FFF2-40B4-BE49-F238E27FC236}">
                  <a16:creationId xmlns:a16="http://schemas.microsoft.com/office/drawing/2014/main" id="{3C135A16-0274-41AF-8A2E-994EA4F94F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7502" y="1607953"/>
              <a:ext cx="906010" cy="767591"/>
            </a:xfrm>
            <a:prstGeom prst="rect">
              <a:avLst/>
            </a:prstGeom>
          </p:spPr>
        </p:pic>
        <p:pic>
          <p:nvPicPr>
            <p:cNvPr id="20" name="Image 19" descr="Une image contenant texte&#10;&#10;Description générée automatiquement">
              <a:extLst>
                <a:ext uri="{FF2B5EF4-FFF2-40B4-BE49-F238E27FC236}">
                  <a16:creationId xmlns:a16="http://schemas.microsoft.com/office/drawing/2014/main" id="{4059D66E-94E3-4DD0-8F99-3E6EE61D8B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28314" y="1625378"/>
              <a:ext cx="906010" cy="732713"/>
            </a:xfrm>
            <a:prstGeom prst="rect">
              <a:avLst/>
            </a:prstGeom>
          </p:spPr>
        </p:pic>
        <p:pic>
          <p:nvPicPr>
            <p:cNvPr id="22" name="Image 21">
              <a:extLst>
                <a:ext uri="{FF2B5EF4-FFF2-40B4-BE49-F238E27FC236}">
                  <a16:creationId xmlns:a16="http://schemas.microsoft.com/office/drawing/2014/main" id="{1642027A-525B-4DFF-9BC8-0DFE115636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29126" y="1617931"/>
              <a:ext cx="906010" cy="757585"/>
            </a:xfrm>
            <a:prstGeom prst="rect">
              <a:avLst/>
            </a:prstGeom>
          </p:spPr>
        </p:pic>
        <p:pic>
          <p:nvPicPr>
            <p:cNvPr id="24" name="Image 23">
              <a:extLst>
                <a:ext uri="{FF2B5EF4-FFF2-40B4-BE49-F238E27FC236}">
                  <a16:creationId xmlns:a16="http://schemas.microsoft.com/office/drawing/2014/main" id="{6780C972-85E2-4D11-A694-6079A612E25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9937" y="1611535"/>
              <a:ext cx="906010" cy="756534"/>
            </a:xfrm>
            <a:prstGeom prst="rect">
              <a:avLst/>
            </a:prstGeom>
          </p:spPr>
        </p:pic>
        <p:sp>
          <p:nvSpPr>
            <p:cNvPr id="25" name="Rectangle 24">
              <a:extLst>
                <a:ext uri="{FF2B5EF4-FFF2-40B4-BE49-F238E27FC236}">
                  <a16:creationId xmlns:a16="http://schemas.microsoft.com/office/drawing/2014/main" id="{B78D6551-8E39-4236-97B6-3D1F8E382735}"/>
                </a:ext>
              </a:extLst>
            </p:cNvPr>
            <p:cNvSpPr/>
            <p:nvPr/>
          </p:nvSpPr>
          <p:spPr>
            <a:xfrm>
              <a:off x="529937" y="2368069"/>
              <a:ext cx="4902764" cy="830997"/>
            </a:xfrm>
            <a:prstGeom prst="rect">
              <a:avLst/>
            </a:prstGeom>
          </p:spPr>
          <p:txBody>
            <a:bodyPr wrap="square">
              <a:spAutoFit/>
            </a:bodyPr>
            <a:lstStyle/>
            <a:p>
              <a:pPr marL="315913" lvl="0" indent="-228600" eaLnBrk="0" fontAlgn="base" hangingPunct="0">
                <a:spcBef>
                  <a:spcPct val="0"/>
                </a:spcBef>
                <a:spcAft>
                  <a:spcPct val="0"/>
                </a:spcAft>
                <a:buAutoNum type="arabicPeriod"/>
                <a:tabLst>
                  <a:tab pos="1257300" algn="l"/>
                </a:tabLst>
              </a:pPr>
              <a:r>
                <a:rPr lang="fr-FR" sz="1200" b="1"/>
                <a:t>Pincer </a:t>
              </a:r>
              <a:r>
                <a:rPr lang="fr-FR" sz="1200">
                  <a:solidFill>
                    <a:srgbClr val="000000"/>
                  </a:solidFill>
                </a:rPr>
                <a:t>le gant au niveau du poignet </a:t>
              </a:r>
              <a:r>
                <a:rPr lang="fr-FR" sz="1000" b="1">
                  <a:solidFill>
                    <a:srgbClr val="00ACF0"/>
                  </a:solidFill>
                  <a:latin typeface="Arial" panose="020B0604020202020204" pitchFamily="34" charset="0"/>
                  <a:cs typeface="Arial" panose="020B0604020202020204" pitchFamily="34" charset="0"/>
                </a:rPr>
                <a:t>en évitant de toucher la peau </a:t>
              </a:r>
              <a:r>
                <a:rPr lang="fr-FR" sz="1200">
                  <a:solidFill>
                    <a:srgbClr val="000000"/>
                  </a:solidFill>
                </a:rPr>
                <a:t>et </a:t>
              </a:r>
              <a:r>
                <a:rPr lang="fr-FR" sz="1200" b="1"/>
                <a:t>retirer </a:t>
              </a:r>
              <a:r>
                <a:rPr lang="fr-FR" sz="1200">
                  <a:solidFill>
                    <a:srgbClr val="000000"/>
                  </a:solidFill>
                </a:rPr>
                <a:t>le gant.</a:t>
              </a:r>
            </a:p>
            <a:p>
              <a:pPr marL="315913" lvl="0" indent="-228600" eaLnBrk="0" fontAlgn="base" hangingPunct="0">
                <a:spcBef>
                  <a:spcPct val="0"/>
                </a:spcBef>
                <a:spcAft>
                  <a:spcPct val="0"/>
                </a:spcAft>
                <a:buAutoNum type="arabicPeriod"/>
                <a:tabLst>
                  <a:tab pos="1257300" algn="l"/>
                </a:tabLst>
              </a:pPr>
              <a:r>
                <a:rPr lang="fr-FR" sz="1200" b="1"/>
                <a:t>Garder</a:t>
              </a:r>
              <a:r>
                <a:rPr lang="fr-FR" sz="1200">
                  <a:solidFill>
                    <a:srgbClr val="000000"/>
                  </a:solidFill>
                </a:rPr>
                <a:t> le gant au creux de la main gantée et </a:t>
              </a:r>
              <a:r>
                <a:rPr lang="fr-FR" sz="1200" b="1"/>
                <a:t>glisser </a:t>
              </a:r>
              <a:r>
                <a:rPr lang="fr-FR" sz="1200">
                  <a:solidFill>
                    <a:srgbClr val="000000"/>
                  </a:solidFill>
                </a:rPr>
                <a:t>le doigt à l’intérieur du 2</a:t>
              </a:r>
              <a:r>
                <a:rPr lang="fr-FR" sz="1200" baseline="30000">
                  <a:solidFill>
                    <a:srgbClr val="000000"/>
                  </a:solidFill>
                </a:rPr>
                <a:t>ème</a:t>
              </a:r>
              <a:r>
                <a:rPr lang="fr-FR" sz="1200">
                  <a:solidFill>
                    <a:srgbClr val="000000"/>
                  </a:solidFill>
                </a:rPr>
                <a:t> gant et </a:t>
              </a:r>
              <a:r>
                <a:rPr lang="fr-FR" sz="1200" b="1"/>
                <a:t>retirer</a:t>
              </a:r>
              <a:r>
                <a:rPr lang="fr-FR" sz="1200">
                  <a:solidFill>
                    <a:srgbClr val="000000"/>
                  </a:solidFill>
                </a:rPr>
                <a:t> le gant.</a:t>
              </a:r>
            </a:p>
          </p:txBody>
        </p:sp>
      </p:grpSp>
      <p:grpSp>
        <p:nvGrpSpPr>
          <p:cNvPr id="19" name="Groupe 18">
            <a:extLst>
              <a:ext uri="{FF2B5EF4-FFF2-40B4-BE49-F238E27FC236}">
                <a16:creationId xmlns:a16="http://schemas.microsoft.com/office/drawing/2014/main" id="{15A8832F-B188-48C2-86A3-8C86320A4861}"/>
              </a:ext>
            </a:extLst>
          </p:cNvPr>
          <p:cNvGrpSpPr/>
          <p:nvPr/>
        </p:nvGrpSpPr>
        <p:grpSpPr>
          <a:xfrm>
            <a:off x="8193437" y="1574512"/>
            <a:ext cx="3084164" cy="2181160"/>
            <a:chOff x="8220529" y="1574512"/>
            <a:chExt cx="3084164" cy="2181160"/>
          </a:xfrm>
        </p:grpSpPr>
        <p:sp>
          <p:nvSpPr>
            <p:cNvPr id="31" name="Rectangle 30">
              <a:extLst>
                <a:ext uri="{FF2B5EF4-FFF2-40B4-BE49-F238E27FC236}">
                  <a16:creationId xmlns:a16="http://schemas.microsoft.com/office/drawing/2014/main" id="{A3307EE0-8968-4953-A946-095A3A3AB696}"/>
                </a:ext>
              </a:extLst>
            </p:cNvPr>
            <p:cNvSpPr/>
            <p:nvPr/>
          </p:nvSpPr>
          <p:spPr>
            <a:xfrm>
              <a:off x="8220529" y="3017008"/>
              <a:ext cx="3084164" cy="738664"/>
            </a:xfrm>
            <a:prstGeom prst="rect">
              <a:avLst/>
            </a:prstGeom>
          </p:spPr>
          <p:txBody>
            <a:bodyPr wrap="square">
              <a:spAutoFit/>
            </a:bodyPr>
            <a:lstStyle/>
            <a:p>
              <a:pPr lvl="0" algn="ctr" eaLnBrk="0" fontAlgn="base" hangingPunct="0">
                <a:spcBef>
                  <a:spcPct val="0"/>
                </a:spcBef>
                <a:spcAft>
                  <a:spcPct val="0"/>
                </a:spcAft>
                <a:tabLst>
                  <a:tab pos="1257300" algn="l"/>
                </a:tabLst>
              </a:pPr>
              <a:r>
                <a:rPr lang="fr-FR" sz="1400" b="1">
                  <a:solidFill>
                    <a:srgbClr val="FF0000"/>
                  </a:solidFill>
                  <a:latin typeface="Arial" panose="020B0604020202020204" pitchFamily="34" charset="0"/>
                  <a:cs typeface="Arial" panose="020B0604020202020204" pitchFamily="34" charset="0"/>
                </a:rPr>
                <a:t>Se laver les mains selon la procédure habituelle à chaque changement de gant</a:t>
              </a:r>
            </a:p>
          </p:txBody>
        </p:sp>
        <p:pic>
          <p:nvPicPr>
            <p:cNvPr id="32" name="Image 31">
              <a:extLst>
                <a:ext uri="{FF2B5EF4-FFF2-40B4-BE49-F238E27FC236}">
                  <a16:creationId xmlns:a16="http://schemas.microsoft.com/office/drawing/2014/main" id="{05C8F9A8-9A81-4B36-B678-787A7BEC76E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1025" r="85854"/>
            <a:stretch/>
          </p:blipFill>
          <p:spPr>
            <a:xfrm>
              <a:off x="9062932" y="1574512"/>
              <a:ext cx="1399357" cy="1516229"/>
            </a:xfrm>
            <a:prstGeom prst="rect">
              <a:avLst/>
            </a:prstGeom>
          </p:spPr>
        </p:pic>
      </p:grpSp>
      <p:sp>
        <p:nvSpPr>
          <p:cNvPr id="2" name="Rectangle 1">
            <a:extLst>
              <a:ext uri="{FF2B5EF4-FFF2-40B4-BE49-F238E27FC236}">
                <a16:creationId xmlns:a16="http://schemas.microsoft.com/office/drawing/2014/main" id="{D0004762-34A6-4F18-A944-FBAA3C05BB32}"/>
              </a:ext>
            </a:extLst>
          </p:cNvPr>
          <p:cNvSpPr/>
          <p:nvPr/>
        </p:nvSpPr>
        <p:spPr>
          <a:xfrm>
            <a:off x="516842" y="5778704"/>
            <a:ext cx="10179543" cy="584775"/>
          </a:xfrm>
          <a:prstGeom prst="rect">
            <a:avLst/>
          </a:prstGeom>
        </p:spPr>
        <p:txBody>
          <a:bodyPr wrap="square">
            <a:spAutoFit/>
          </a:bodyPr>
          <a:lstStyle/>
          <a:p>
            <a:pPr>
              <a:spcAft>
                <a:spcPts val="0"/>
              </a:spcAft>
            </a:pPr>
            <a:r>
              <a:rPr lang="fr-FR" sz="1600">
                <a:solidFill>
                  <a:srgbClr val="FF0000"/>
                </a:solidFill>
                <a:latin typeface="Calibri" panose="020F0502020204030204" pitchFamily="34" charset="0"/>
                <a:ea typeface="Calibri" panose="020F0502020204030204" pitchFamily="34" charset="0"/>
              </a:rPr>
              <a:t>(1) Rappel : le port des gants jetables n’est pas une consigne du Groupe Engie </a:t>
            </a:r>
            <a:r>
              <a:rPr lang="fr-FR" sz="1600" u="sng">
                <a:solidFill>
                  <a:srgbClr val="FF0000"/>
                </a:solidFill>
                <a:latin typeface="Calibri" panose="020F0502020204030204" pitchFamily="34" charset="0"/>
                <a:ea typeface="Calibri" panose="020F0502020204030204" pitchFamily="34" charset="0"/>
              </a:rPr>
              <a:t>hormis</a:t>
            </a:r>
            <a:r>
              <a:rPr lang="fr-FR" sz="1600">
                <a:solidFill>
                  <a:srgbClr val="FF0000"/>
                </a:solidFill>
                <a:latin typeface="Calibri" panose="020F0502020204030204" pitchFamily="34" charset="0"/>
                <a:ea typeface="Calibri" panose="020F0502020204030204" pitchFamily="34" charset="0"/>
              </a:rPr>
              <a:t> sur demande des clients ou en présence de malades du Covid-19, et lors des opérations de nettoyage/ désinfection.</a:t>
            </a:r>
          </a:p>
        </p:txBody>
      </p:sp>
      <p:sp>
        <p:nvSpPr>
          <p:cNvPr id="35" name="Rectangle 34">
            <a:extLst>
              <a:ext uri="{FF2B5EF4-FFF2-40B4-BE49-F238E27FC236}">
                <a16:creationId xmlns:a16="http://schemas.microsoft.com/office/drawing/2014/main" id="{EB631EA7-0A8E-7A4D-B136-608876A4C9B5}"/>
              </a:ext>
            </a:extLst>
          </p:cNvPr>
          <p:cNvSpPr/>
          <p:nvPr/>
        </p:nvSpPr>
        <p:spPr>
          <a:xfrm>
            <a:off x="0" y="-4246"/>
            <a:ext cx="2700000" cy="72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Consignes </a:t>
            </a:r>
          </a:p>
          <a:p>
            <a:pPr algn="ctr"/>
            <a:r>
              <a:rPr lang="fr-FR" sz="1600" b="1"/>
              <a:t>générales</a:t>
            </a:r>
          </a:p>
        </p:txBody>
      </p:sp>
      <p:sp>
        <p:nvSpPr>
          <p:cNvPr id="36" name="Espace réservé du numéro de diapositive 10">
            <a:extLst>
              <a:ext uri="{FF2B5EF4-FFF2-40B4-BE49-F238E27FC236}">
                <a16:creationId xmlns:a16="http://schemas.microsoft.com/office/drawing/2014/main" id="{3753CC87-17B2-A943-AA99-12FEB30D795E}"/>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28664-C9A0-B14D-A7D3-D0482E77A9F4}" type="slidenum">
              <a:rPr lang="fr-FR" sz="1200" smtClean="0">
                <a:solidFill>
                  <a:schemeClr val="bg1"/>
                </a:solidFill>
                <a:latin typeface="Arial" panose="020B0604020202020204" pitchFamily="34" charset="0"/>
                <a:cs typeface="Arial" panose="020B0604020202020204" pitchFamily="34" charset="0"/>
              </a:rPr>
              <a:pPr algn="ctr"/>
              <a:t>15</a:t>
            </a:fld>
            <a:endParaRPr lang="fr-FR" sz="1200">
              <a:solidFill>
                <a:schemeClr val="bg1"/>
              </a:solidFill>
              <a:latin typeface="Arial" panose="020B0604020202020204" pitchFamily="34" charset="0"/>
              <a:cs typeface="Arial" panose="020B0604020202020204" pitchFamily="34" charset="0"/>
            </a:endParaRPr>
          </a:p>
        </p:txBody>
      </p:sp>
      <p:sp>
        <p:nvSpPr>
          <p:cNvPr id="37" name="Espace réservé de la date 3">
            <a:extLst>
              <a:ext uri="{FF2B5EF4-FFF2-40B4-BE49-F238E27FC236}">
                <a16:creationId xmlns:a16="http://schemas.microsoft.com/office/drawing/2014/main" id="{B0D3BCCF-ED6B-9C45-9961-EF1EC40B5D24}"/>
              </a:ext>
            </a:extLst>
          </p:cNvPr>
          <p:cNvSpPr txBox="1">
            <a:spLocks/>
          </p:cNvSpPr>
          <p:nvPr/>
        </p:nvSpPr>
        <p:spPr>
          <a:xfrm>
            <a:off x="6750000" y="6487200"/>
            <a:ext cx="5133600" cy="2448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199507-FD5A-4636-803E-7027E20DDAE1}" type="datetime4">
              <a:rPr lang="fr-FR" sz="1000" b="1" smtClean="0">
                <a:solidFill>
                  <a:schemeClr val="bg1"/>
                </a:solidFill>
                <a:latin typeface="Arial" panose="020B0604020202020204" pitchFamily="34" charset="0"/>
                <a:cs typeface="Arial" panose="020B0604020202020204" pitchFamily="34" charset="0"/>
              </a:rPr>
              <a:pPr algn="r"/>
              <a:t>14 avril 2020</a:t>
            </a:fld>
            <a:endParaRPr lang="fr-FR" sz="1000" b="1">
              <a:solidFill>
                <a:schemeClr val="bg1"/>
              </a:solidFill>
              <a:latin typeface="Arial" panose="020B0604020202020204" pitchFamily="34" charset="0"/>
              <a:cs typeface="Arial" panose="020B0604020202020204" pitchFamily="34" charset="0"/>
            </a:endParaRPr>
          </a:p>
        </p:txBody>
      </p:sp>
      <p:grpSp>
        <p:nvGrpSpPr>
          <p:cNvPr id="9" name="Groupe 8">
            <a:extLst>
              <a:ext uri="{FF2B5EF4-FFF2-40B4-BE49-F238E27FC236}">
                <a16:creationId xmlns:a16="http://schemas.microsoft.com/office/drawing/2014/main" id="{9118FE6B-ECA0-47C9-A86F-4FD6308BD2BD}"/>
              </a:ext>
            </a:extLst>
          </p:cNvPr>
          <p:cNvGrpSpPr/>
          <p:nvPr/>
        </p:nvGrpSpPr>
        <p:grpSpPr>
          <a:xfrm>
            <a:off x="565667" y="3540228"/>
            <a:ext cx="4916279" cy="2145408"/>
            <a:chOff x="565667" y="3099955"/>
            <a:chExt cx="4916279" cy="2145408"/>
          </a:xfrm>
        </p:grpSpPr>
        <p:pic>
          <p:nvPicPr>
            <p:cNvPr id="34" name="Image 33">
              <a:extLst>
                <a:ext uri="{FF2B5EF4-FFF2-40B4-BE49-F238E27FC236}">
                  <a16:creationId xmlns:a16="http://schemas.microsoft.com/office/drawing/2014/main" id="{2022060B-7406-4B80-A2FC-8A002089805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5667" y="3134245"/>
              <a:ext cx="870281" cy="720000"/>
            </a:xfrm>
            <a:prstGeom prst="rect">
              <a:avLst/>
            </a:prstGeom>
          </p:spPr>
        </p:pic>
        <p:sp>
          <p:nvSpPr>
            <p:cNvPr id="38" name="Rectangle 37">
              <a:extLst>
                <a:ext uri="{FF2B5EF4-FFF2-40B4-BE49-F238E27FC236}">
                  <a16:creationId xmlns:a16="http://schemas.microsoft.com/office/drawing/2014/main" id="{B4381DB0-DA54-4BB9-9BE6-F6C21CE2CA4A}"/>
                </a:ext>
              </a:extLst>
            </p:cNvPr>
            <p:cNvSpPr/>
            <p:nvPr/>
          </p:nvSpPr>
          <p:spPr>
            <a:xfrm>
              <a:off x="565667" y="3860368"/>
              <a:ext cx="4916279" cy="1384995"/>
            </a:xfrm>
            <a:prstGeom prst="rect">
              <a:avLst/>
            </a:prstGeom>
          </p:spPr>
          <p:txBody>
            <a:bodyPr wrap="square">
              <a:spAutoFit/>
            </a:bodyPr>
            <a:lstStyle/>
            <a:p>
              <a:pPr marL="228600" indent="-228600">
                <a:buAutoNum type="arabicPeriod"/>
              </a:pPr>
              <a:r>
                <a:rPr lang="fr-FR" sz="1200" b="1"/>
                <a:t>Mouillez</a:t>
              </a:r>
              <a:r>
                <a:rPr lang="fr-FR" sz="1200"/>
                <a:t>-vous les mains</a:t>
              </a:r>
              <a:r>
                <a:rPr lang="fr-FR" sz="1200" b="1"/>
                <a:t> gantées </a:t>
              </a:r>
              <a:r>
                <a:rPr lang="fr-FR" sz="1200"/>
                <a:t>avec de l’eau puis </a:t>
              </a:r>
              <a:r>
                <a:rPr lang="fr-FR" sz="1200" b="1"/>
                <a:t>savonner </a:t>
              </a:r>
              <a:r>
                <a:rPr lang="fr-FR" sz="1200">
                  <a:solidFill>
                    <a:srgbClr val="000000"/>
                  </a:solidFill>
                </a:rPr>
                <a:t>en insistant sur </a:t>
              </a:r>
              <a:r>
                <a:rPr lang="fr-FR" sz="1200" b="1">
                  <a:solidFill>
                    <a:srgbClr val="378785"/>
                  </a:solidFill>
                  <a:ea typeface="Tahoma"/>
                  <a:cs typeface="Arial"/>
                </a:rPr>
                <a:t>le dos et entre les doigts.</a:t>
              </a:r>
            </a:p>
            <a:p>
              <a:pPr marL="228600" indent="-228600">
                <a:buFontTx/>
                <a:buAutoNum type="arabicPeriod"/>
              </a:pPr>
              <a:r>
                <a:rPr lang="fr-FR" sz="1200" b="1">
                  <a:solidFill>
                    <a:srgbClr val="000000"/>
                  </a:solidFill>
                </a:rPr>
                <a:t>Rincez</a:t>
              </a:r>
              <a:r>
                <a:rPr lang="fr-FR" sz="1200">
                  <a:solidFill>
                    <a:srgbClr val="000000"/>
                  </a:solidFill>
                </a:rPr>
                <a:t>-vous les mains gantées </a:t>
              </a:r>
              <a:r>
                <a:rPr lang="fr-FR" sz="1200" b="1">
                  <a:solidFill>
                    <a:srgbClr val="378785"/>
                  </a:solidFill>
                  <a:ea typeface="Tahoma" panose="020B0604030504040204" pitchFamily="34" charset="0"/>
                  <a:cs typeface="Arial" panose="020B0604020202020204" pitchFamily="34" charset="0"/>
                </a:rPr>
                <a:t>sous l’eau </a:t>
              </a:r>
              <a:r>
                <a:rPr lang="fr-FR" sz="1200">
                  <a:solidFill>
                    <a:srgbClr val="000000"/>
                  </a:solidFill>
                </a:rPr>
                <a:t>puis</a:t>
              </a:r>
              <a:r>
                <a:rPr lang="fr-FR" sz="1200" b="1">
                  <a:solidFill>
                    <a:srgbClr val="378785"/>
                  </a:solidFill>
                  <a:ea typeface="Tahoma" panose="020B0604030504040204" pitchFamily="34" charset="0"/>
                  <a:cs typeface="Arial" panose="020B0604020202020204" pitchFamily="34" charset="0"/>
                </a:rPr>
                <a:t> </a:t>
              </a:r>
              <a:r>
                <a:rPr lang="fr-FR" sz="1200" b="1">
                  <a:solidFill>
                    <a:srgbClr val="000000"/>
                  </a:solidFill>
                </a:rPr>
                <a:t>Séchez </a:t>
              </a:r>
              <a:r>
                <a:rPr lang="fr-FR" sz="1200">
                  <a:solidFill>
                    <a:srgbClr val="000000"/>
                  </a:solidFill>
                </a:rPr>
                <a:t>avec un </a:t>
              </a:r>
              <a:r>
                <a:rPr lang="fr-FR" sz="1200" b="1">
                  <a:solidFill>
                    <a:srgbClr val="378785"/>
                  </a:solidFill>
                  <a:ea typeface="Tahoma" panose="020B0604030504040204" pitchFamily="34" charset="0"/>
                  <a:cs typeface="Arial" panose="020B0604020202020204" pitchFamily="34" charset="0"/>
                </a:rPr>
                <a:t>essuie-main</a:t>
              </a:r>
              <a:r>
                <a:rPr lang="fr-FR" sz="1200">
                  <a:solidFill>
                    <a:srgbClr val="1AFF9A"/>
                  </a:solidFill>
                </a:rPr>
                <a:t> </a:t>
              </a:r>
              <a:r>
                <a:rPr lang="fr-FR" sz="1200">
                  <a:solidFill>
                    <a:srgbClr val="000000"/>
                  </a:solidFill>
                </a:rPr>
                <a:t>à usage unique.</a:t>
              </a:r>
            </a:p>
            <a:p>
              <a:pPr marL="228600" indent="-228600">
                <a:buFontTx/>
                <a:buAutoNum type="arabicPeriod"/>
              </a:pPr>
              <a:r>
                <a:rPr lang="fr-FR" sz="1200" b="1">
                  <a:solidFill>
                    <a:srgbClr val="000000"/>
                  </a:solidFill>
                </a:rPr>
                <a:t>Tirez</a:t>
              </a:r>
              <a:r>
                <a:rPr lang="fr-FR" sz="1200"/>
                <a:t> sur les doigts d’un gant pour le </a:t>
              </a:r>
              <a:r>
                <a:rPr lang="fr-FR" sz="1200" b="1">
                  <a:solidFill>
                    <a:srgbClr val="000000"/>
                  </a:solidFill>
                </a:rPr>
                <a:t>faire glisser</a:t>
              </a:r>
              <a:r>
                <a:rPr lang="fr-FR" sz="1200"/>
                <a:t>. </a:t>
              </a:r>
              <a:r>
                <a:rPr lang="fr-FR" sz="1200" b="1">
                  <a:solidFill>
                    <a:srgbClr val="000000"/>
                  </a:solidFill>
                </a:rPr>
                <a:t>Tirez</a:t>
              </a:r>
              <a:r>
                <a:rPr lang="fr-FR" sz="1200"/>
                <a:t> sur le </a:t>
              </a:r>
              <a:r>
                <a:rPr lang="fr-FR" sz="1200" b="1">
                  <a:solidFill>
                    <a:srgbClr val="378785"/>
                  </a:solidFill>
                  <a:ea typeface="Tahoma" panose="020B0604030504040204" pitchFamily="34" charset="0"/>
                  <a:cs typeface="Arial" panose="020B0604020202020204" pitchFamily="34" charset="0"/>
                </a:rPr>
                <a:t>deuxième gant</a:t>
              </a:r>
              <a:r>
                <a:rPr lang="fr-FR" sz="1200"/>
                <a:t>.</a:t>
              </a:r>
            </a:p>
            <a:p>
              <a:pPr marL="228600" indent="-228600">
                <a:buFontTx/>
                <a:buAutoNum type="arabicPeriod"/>
              </a:pPr>
              <a:r>
                <a:rPr lang="fr-FR" sz="1200"/>
                <a:t>Les </a:t>
              </a:r>
              <a:r>
                <a:rPr lang="fr-FR" sz="1200" b="1">
                  <a:solidFill>
                    <a:srgbClr val="000000"/>
                  </a:solidFill>
                </a:rPr>
                <a:t>suspendre </a:t>
              </a:r>
              <a:r>
                <a:rPr lang="fr-FR" sz="1200"/>
                <a:t>pour les faire sécher</a:t>
              </a:r>
              <a:endParaRPr lang="fr-FR" sz="1200" b="1" i="1">
                <a:solidFill>
                  <a:srgbClr val="00ACF0"/>
                </a:solidFill>
                <a:latin typeface="Arial" panose="020B0604020202020204" pitchFamily="34" charset="0"/>
                <a:cs typeface="Arial" panose="020B0604020202020204" pitchFamily="34" charset="0"/>
              </a:endParaRPr>
            </a:p>
          </p:txBody>
        </p:sp>
        <p:pic>
          <p:nvPicPr>
            <p:cNvPr id="39" name="Image 38">
              <a:extLst>
                <a:ext uri="{FF2B5EF4-FFF2-40B4-BE49-F238E27FC236}">
                  <a16:creationId xmlns:a16="http://schemas.microsoft.com/office/drawing/2014/main" id="{F28F4EC8-C8DF-4567-876E-D486A85ADDA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578705" y="3130771"/>
              <a:ext cx="851622" cy="714717"/>
            </a:xfrm>
            <a:prstGeom prst="rect">
              <a:avLst/>
            </a:prstGeom>
          </p:spPr>
        </p:pic>
        <p:pic>
          <p:nvPicPr>
            <p:cNvPr id="41" name="Image 40">
              <a:extLst>
                <a:ext uri="{FF2B5EF4-FFF2-40B4-BE49-F238E27FC236}">
                  <a16:creationId xmlns:a16="http://schemas.microsoft.com/office/drawing/2014/main" id="{15A6FC6E-75F6-40AF-A76B-F8E4F85BE19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572875" y="3099955"/>
              <a:ext cx="879273" cy="732712"/>
            </a:xfrm>
            <a:prstGeom prst="rect">
              <a:avLst/>
            </a:prstGeom>
          </p:spPr>
        </p:pic>
        <p:pic>
          <p:nvPicPr>
            <p:cNvPr id="43" name="Image 42">
              <a:extLst>
                <a:ext uri="{FF2B5EF4-FFF2-40B4-BE49-F238E27FC236}">
                  <a16:creationId xmlns:a16="http://schemas.microsoft.com/office/drawing/2014/main" id="{62003047-6555-4DB2-83C6-99442F2A903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t="4162" r="18915" b="21877"/>
            <a:stretch/>
          </p:blipFill>
          <p:spPr>
            <a:xfrm>
              <a:off x="3594905" y="3109193"/>
              <a:ext cx="851622" cy="748526"/>
            </a:xfrm>
            <a:prstGeom prst="rect">
              <a:avLst/>
            </a:prstGeom>
          </p:spPr>
        </p:pic>
        <p:pic>
          <p:nvPicPr>
            <p:cNvPr id="45" name="Image 44">
              <a:extLst>
                <a:ext uri="{FF2B5EF4-FFF2-40B4-BE49-F238E27FC236}">
                  <a16:creationId xmlns:a16="http://schemas.microsoft.com/office/drawing/2014/main" id="{56529A4B-61D8-4AF9-B64A-9FAD6E54054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588971" y="3122015"/>
              <a:ext cx="892975" cy="733378"/>
            </a:xfrm>
            <a:prstGeom prst="rect">
              <a:avLst/>
            </a:prstGeom>
          </p:spPr>
        </p:pic>
      </p:grpSp>
      <p:pic>
        <p:nvPicPr>
          <p:cNvPr id="5" name="Image 4">
            <a:extLst>
              <a:ext uri="{FF2B5EF4-FFF2-40B4-BE49-F238E27FC236}">
                <a16:creationId xmlns:a16="http://schemas.microsoft.com/office/drawing/2014/main" id="{B85B4A7B-38AA-4A05-AD31-B9BC92D20A50}"/>
              </a:ext>
            </a:extLst>
          </p:cNvPr>
          <p:cNvPicPr>
            <a:picLocks noChangeAspect="1"/>
          </p:cNvPicPr>
          <p:nvPr/>
        </p:nvPicPr>
        <p:blipFill>
          <a:blip r:embed="rId16"/>
          <a:stretch>
            <a:fillRect/>
          </a:stretch>
        </p:blipFill>
        <p:spPr>
          <a:xfrm>
            <a:off x="6091199" y="2491625"/>
            <a:ext cx="1048603" cy="1048603"/>
          </a:xfrm>
          <a:prstGeom prst="rect">
            <a:avLst/>
          </a:prstGeom>
        </p:spPr>
      </p:pic>
    </p:spTree>
    <p:extLst>
      <p:ext uri="{BB962C8B-B14F-4D97-AF65-F5344CB8AC3E}">
        <p14:creationId xmlns:p14="http://schemas.microsoft.com/office/powerpoint/2010/main" val="376646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579139D-C455-4739-8C0B-62EA37F6A8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1271" y="14915"/>
            <a:ext cx="619857" cy="386592"/>
          </a:xfrm>
          <a:prstGeom prst="rect">
            <a:avLst/>
          </a:prstGeom>
        </p:spPr>
      </p:pic>
      <p:sp>
        <p:nvSpPr>
          <p:cNvPr id="7" name="Rectangle 6">
            <a:extLst>
              <a:ext uri="{FF2B5EF4-FFF2-40B4-BE49-F238E27FC236}">
                <a16:creationId xmlns:a16="http://schemas.microsoft.com/office/drawing/2014/main" id="{83F07AAC-1A87-4F53-B31A-40C3329B2F78}"/>
              </a:ext>
            </a:extLst>
          </p:cNvPr>
          <p:cNvSpPr/>
          <p:nvPr/>
        </p:nvSpPr>
        <p:spPr>
          <a:xfrm>
            <a:off x="512430" y="905308"/>
            <a:ext cx="963211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68C1C1">
                    <a:lumMod val="50000"/>
                  </a:srgbClr>
                </a:solidFill>
                <a:effectLst/>
                <a:uLnTx/>
                <a:uFillTx/>
                <a:latin typeface="Arial" panose="020B0604020202020204" pitchFamily="34" charset="0"/>
                <a:ea typeface="+mn-ea"/>
                <a:cs typeface="Arial" panose="020B0604020202020204" pitchFamily="34" charset="0"/>
              </a:rPr>
              <a:t>9- Réception / Livraison / Chargement / Déchargement</a:t>
            </a:r>
          </a:p>
        </p:txBody>
      </p:sp>
      <p:sp>
        <p:nvSpPr>
          <p:cNvPr id="2" name="Rectangle 1">
            <a:extLst>
              <a:ext uri="{FF2B5EF4-FFF2-40B4-BE49-F238E27FC236}">
                <a16:creationId xmlns:a16="http://schemas.microsoft.com/office/drawing/2014/main" id="{927BE26A-EF8B-4AEF-A8C6-DB1756D4312D}"/>
              </a:ext>
            </a:extLst>
          </p:cNvPr>
          <p:cNvSpPr/>
          <p:nvPr/>
        </p:nvSpPr>
        <p:spPr>
          <a:xfrm>
            <a:off x="2938510" y="1367322"/>
            <a:ext cx="8593340" cy="5078313"/>
          </a:xfrm>
          <a:prstGeom prst="rect">
            <a:avLst/>
          </a:prstGeom>
          <a:solidFill>
            <a:schemeClr val="bg1">
              <a:lumMod val="95000"/>
            </a:schemeClr>
          </a:solidFill>
        </p:spPr>
        <p:txBody>
          <a:bodyPr wrap="square" anchor="t">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Arial"/>
                <a:cs typeface="Times New Roman"/>
              </a:rPr>
              <a:t>Interdire tout contact physique direct avec les transporteurs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Arial"/>
                <a:cs typeface="Times New Roman"/>
              </a:rPr>
              <a:t>Maintenir une distance de 1m avec le livreur</a:t>
            </a:r>
            <a:endParaRPr lang="fr-FR" sz="1800" b="0" i="0" u="none" strike="noStrike" kern="1200" cap="none" spc="0" normalizeH="0" baseline="0" noProof="0">
              <a:ln>
                <a:noFill/>
              </a:ln>
              <a:solidFill>
                <a:srgbClr val="000000"/>
              </a:solidFill>
              <a:effectLst/>
              <a:uLnTx/>
              <a:uFillTx/>
              <a:latin typeface="Arial"/>
              <a:cs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Arial"/>
                <a:cs typeface="Times New Roman"/>
              </a:rPr>
              <a:t>Utiliser son propre stylo pour signer le </a:t>
            </a:r>
            <a:r>
              <a:rPr lang="fr-FR">
                <a:solidFill>
                  <a:srgbClr val="000000"/>
                </a:solidFill>
                <a:latin typeface="Arial"/>
                <a:cs typeface="Times New Roman"/>
              </a:rPr>
              <a:t>b</a:t>
            </a:r>
            <a:r>
              <a:rPr kumimoji="0" lang="fr-FR" sz="1800" b="0" i="0" u="none" strike="noStrike" kern="1200" cap="none" spc="0" normalizeH="0" baseline="0" noProof="0">
                <a:ln>
                  <a:noFill/>
                </a:ln>
                <a:solidFill>
                  <a:srgbClr val="000000"/>
                </a:solidFill>
                <a:effectLst/>
                <a:uLnTx/>
                <a:uFillTx/>
                <a:latin typeface="Arial"/>
                <a:cs typeface="Times New Roman"/>
              </a:rPr>
              <a:t>on de livraison</a:t>
            </a:r>
            <a:endParaRPr lang="fr-FR" sz="1800" b="0" i="0" u="none" strike="noStrike" kern="1200" cap="none" spc="0" normalizeH="0" baseline="0" noProof="0">
              <a:ln>
                <a:noFill/>
              </a:ln>
              <a:solidFill>
                <a:srgbClr val="000000"/>
              </a:solidFill>
              <a:effectLst/>
              <a:uLnTx/>
              <a:uFillTx/>
              <a:latin typeface="Arial"/>
              <a:cs typeface="Times New Roman"/>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Arial"/>
                <a:cs typeface="Times New Roman"/>
              </a:rPr>
              <a:t>Ne pas stocker les cartons dans un lieu de passage ou un lieu collectif</a:t>
            </a:r>
            <a:endParaRPr lang="fr-FR" sz="1800" b="0" i="0" u="none" strike="noStrike" kern="1200" cap="none" spc="0" normalizeH="0" baseline="0" noProof="0">
              <a:ln>
                <a:noFill/>
              </a:ln>
              <a:solidFill>
                <a:srgbClr val="000000"/>
              </a:solidFill>
              <a:effectLst/>
              <a:uLnTx/>
              <a:uFillTx/>
              <a:latin typeface="Arial"/>
              <a:cs typeface="Times New Roman"/>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Arial"/>
                <a:cs typeface="Times New Roman"/>
              </a:rPr>
              <a:t>Vider et jeter les emballages dans une poubelle prévue à cet effet avec couvercle</a:t>
            </a:r>
            <a:endParaRPr lang="fr-FR" sz="1800" b="0" i="0" u="none" strike="noStrike" kern="1200" cap="none" spc="0" normalizeH="0" baseline="0" noProof="0">
              <a:ln>
                <a:noFill/>
              </a:ln>
              <a:solidFill>
                <a:srgbClr val="000000"/>
              </a:solidFill>
              <a:effectLst/>
              <a:uLnTx/>
              <a:uFillTx/>
              <a:latin typeface="Arial"/>
              <a:cs typeface="Times New Roman"/>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Arial"/>
                <a:cs typeface="Times New Roman"/>
              </a:rPr>
              <a:t>J’utilise impérativement des gants pour toute manipulation des colis et matériel (gants habituels de travail)</a:t>
            </a:r>
            <a:endParaRPr lang="fr-FR" sz="1800" b="0" i="0" u="none" strike="noStrike" kern="1200" cap="none" spc="0" normalizeH="0" baseline="0" noProof="0">
              <a:ln>
                <a:noFill/>
              </a:ln>
              <a:solidFill>
                <a:srgbClr val="000000"/>
              </a:solidFill>
              <a:effectLst/>
              <a:uLnTx/>
              <a:uFillTx/>
              <a:latin typeface="Arial"/>
              <a:cs typeface="Times New Roman"/>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85750" indent="-285750" algn="just">
              <a:buFont typeface="Arial" panose="020B0604020202020204" pitchFamily="34" charset="0"/>
              <a:buChar char="•"/>
              <a:defRPr/>
            </a:pPr>
            <a:r>
              <a:rPr lang="fr-FR">
                <a:solidFill>
                  <a:srgbClr val="000000"/>
                </a:solidFill>
                <a:latin typeface="Arial"/>
                <a:cs typeface="Times New Roman"/>
              </a:rPr>
              <a:t>Lorsque c’est possible, laisser les colis quelques heures sans contact et utiliser ensuite les gants habituels pour les manipuler</a:t>
            </a:r>
            <a:endParaRPr lang="fr-FR">
              <a:solidFill>
                <a:srgbClr val="000000"/>
              </a:solidFill>
              <a:latin typeface="Arial" panose="020B0604020202020204" pitchFamily="34"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srgbClr val="000000"/>
                </a:solidFill>
                <a:effectLst/>
                <a:uLnTx/>
                <a:uFillTx/>
                <a:latin typeface="Arial"/>
                <a:cs typeface="Times New Roman"/>
              </a:rPr>
              <a:t>Se laver les mains après les manutentions</a:t>
            </a:r>
          </a:p>
        </p:txBody>
      </p:sp>
      <p:grpSp>
        <p:nvGrpSpPr>
          <p:cNvPr id="10" name="Groupe 9">
            <a:extLst>
              <a:ext uri="{FF2B5EF4-FFF2-40B4-BE49-F238E27FC236}">
                <a16:creationId xmlns:a16="http://schemas.microsoft.com/office/drawing/2014/main" id="{77CF72E5-53BE-43EB-BE53-601F7C403CB3}"/>
              </a:ext>
            </a:extLst>
          </p:cNvPr>
          <p:cNvGrpSpPr/>
          <p:nvPr/>
        </p:nvGrpSpPr>
        <p:grpSpPr>
          <a:xfrm>
            <a:off x="512430" y="2366815"/>
            <a:ext cx="2185545" cy="870858"/>
            <a:chOff x="512430" y="4258491"/>
            <a:chExt cx="2185545" cy="870858"/>
          </a:xfrm>
        </p:grpSpPr>
        <p:sp>
          <p:nvSpPr>
            <p:cNvPr id="11" name="Rectangle 10">
              <a:extLst>
                <a:ext uri="{FF2B5EF4-FFF2-40B4-BE49-F238E27FC236}">
                  <a16:creationId xmlns:a16="http://schemas.microsoft.com/office/drawing/2014/main" id="{B20ED806-6EE7-4ADD-95BA-D2808F7F6FC8}"/>
                </a:ext>
              </a:extLst>
            </p:cNvPr>
            <p:cNvSpPr/>
            <p:nvPr/>
          </p:nvSpPr>
          <p:spPr>
            <a:xfrm>
              <a:off x="512430" y="4258491"/>
              <a:ext cx="759021" cy="87085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alibri"/>
                  <a:ea typeface="+mn-ea"/>
                  <a:cs typeface="+mn-cs"/>
                </a:rPr>
                <a:t>Départs colis</a:t>
              </a:r>
            </a:p>
          </p:txBody>
        </p:sp>
        <p:sp>
          <p:nvSpPr>
            <p:cNvPr id="12" name="Rectangle 11">
              <a:extLst>
                <a:ext uri="{FF2B5EF4-FFF2-40B4-BE49-F238E27FC236}">
                  <a16:creationId xmlns:a16="http://schemas.microsoft.com/office/drawing/2014/main" id="{65E9A3E3-5E44-4FB4-8321-735C99928BB2}"/>
                </a:ext>
              </a:extLst>
            </p:cNvPr>
            <p:cNvSpPr/>
            <p:nvPr/>
          </p:nvSpPr>
          <p:spPr>
            <a:xfrm>
              <a:off x="1938954" y="4258491"/>
              <a:ext cx="759021" cy="87085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alibri"/>
                  <a:ea typeface="+mn-ea"/>
                  <a:cs typeface="+mn-cs"/>
                </a:rPr>
                <a:t>Arrivée colis</a:t>
              </a:r>
            </a:p>
          </p:txBody>
        </p:sp>
        <p:cxnSp>
          <p:nvCxnSpPr>
            <p:cNvPr id="13" name="Connecteur droit avec flèche 12">
              <a:extLst>
                <a:ext uri="{FF2B5EF4-FFF2-40B4-BE49-F238E27FC236}">
                  <a16:creationId xmlns:a16="http://schemas.microsoft.com/office/drawing/2014/main" id="{2A736767-D52F-4B4E-8A77-5FF1F0E0855F}"/>
                </a:ext>
              </a:extLst>
            </p:cNvPr>
            <p:cNvCxnSpPr>
              <a:stCxn id="11" idx="3"/>
              <a:endCxn id="12" idx="1"/>
            </p:cNvCxnSpPr>
            <p:nvPr/>
          </p:nvCxnSpPr>
          <p:spPr>
            <a:xfrm>
              <a:off x="1271451" y="4693920"/>
              <a:ext cx="667503" cy="0"/>
            </a:xfrm>
            <a:prstGeom prst="straightConnector1">
              <a:avLst/>
            </a:prstGeom>
            <a:ln w="28575">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4" name="Image 13">
            <a:extLst>
              <a:ext uri="{FF2B5EF4-FFF2-40B4-BE49-F238E27FC236}">
                <a16:creationId xmlns:a16="http://schemas.microsoft.com/office/drawing/2014/main" id="{D407344C-A46E-49CC-A495-71AA71F772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287" y="3805333"/>
            <a:ext cx="1653342" cy="1651421"/>
          </a:xfrm>
          <a:prstGeom prst="rect">
            <a:avLst/>
          </a:prstGeom>
        </p:spPr>
      </p:pic>
      <p:sp>
        <p:nvSpPr>
          <p:cNvPr id="15" name="Rectangle 14">
            <a:extLst>
              <a:ext uri="{FF2B5EF4-FFF2-40B4-BE49-F238E27FC236}">
                <a16:creationId xmlns:a16="http://schemas.microsoft.com/office/drawing/2014/main" id="{C7311B38-D8C6-2143-B629-0B5D271A6038}"/>
              </a:ext>
            </a:extLst>
          </p:cNvPr>
          <p:cNvSpPr/>
          <p:nvPr/>
        </p:nvSpPr>
        <p:spPr>
          <a:xfrm>
            <a:off x="0" y="-4246"/>
            <a:ext cx="2700000" cy="72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FFFFFF"/>
                </a:solidFill>
                <a:effectLst/>
                <a:uLnTx/>
                <a:uFillTx/>
                <a:latin typeface="Calibri"/>
                <a:ea typeface="+mn-ea"/>
                <a:cs typeface="+mn-cs"/>
              </a:rPr>
              <a:t>Consignes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FFFFFF"/>
                </a:solidFill>
                <a:effectLst/>
                <a:uLnTx/>
                <a:uFillTx/>
                <a:latin typeface="Calibri"/>
                <a:ea typeface="+mn-ea"/>
                <a:cs typeface="+mn-cs"/>
              </a:rPr>
              <a:t>générales</a:t>
            </a:r>
          </a:p>
        </p:txBody>
      </p:sp>
      <p:sp>
        <p:nvSpPr>
          <p:cNvPr id="16" name="Espace réservé du numéro de diapositive 10">
            <a:extLst>
              <a:ext uri="{FF2B5EF4-FFF2-40B4-BE49-F238E27FC236}">
                <a16:creationId xmlns:a16="http://schemas.microsoft.com/office/drawing/2014/main" id="{43006346-E599-CD4F-B7DA-3B4B934F3B03}"/>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Espace réservé de la date 3">
            <a:extLst>
              <a:ext uri="{FF2B5EF4-FFF2-40B4-BE49-F238E27FC236}">
                <a16:creationId xmlns:a16="http://schemas.microsoft.com/office/drawing/2014/main" id="{AF27D4ED-6CC6-AB4F-84E5-7492901BA89C}"/>
              </a:ext>
            </a:extLst>
          </p:cNvPr>
          <p:cNvSpPr txBox="1">
            <a:spLocks/>
          </p:cNvSpPr>
          <p:nvPr/>
        </p:nvSpPr>
        <p:spPr>
          <a:xfrm>
            <a:off x="6750000" y="6487200"/>
            <a:ext cx="5133600" cy="2448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8199507-FD5A-4636-803E-7027E20DDAE1}" type="datetime4">
              <a:rPr kumimoji="0" lang="fr-FR" sz="10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avril 2020</a:t>
            </a:fld>
            <a:endParaRPr kumimoji="0" lang="fr-FR"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5686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579139D-C455-4739-8C0B-62EA37F6A8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1271" y="14915"/>
            <a:ext cx="619857" cy="386592"/>
          </a:xfrm>
          <a:prstGeom prst="rect">
            <a:avLst/>
          </a:prstGeom>
        </p:spPr>
      </p:pic>
      <p:sp>
        <p:nvSpPr>
          <p:cNvPr id="8" name="Rectangle 7">
            <a:extLst>
              <a:ext uri="{FF2B5EF4-FFF2-40B4-BE49-F238E27FC236}">
                <a16:creationId xmlns:a16="http://schemas.microsoft.com/office/drawing/2014/main" id="{4C293708-2415-4757-829D-202E5BC47F45}"/>
              </a:ext>
            </a:extLst>
          </p:cNvPr>
          <p:cNvSpPr/>
          <p:nvPr/>
        </p:nvSpPr>
        <p:spPr>
          <a:xfrm>
            <a:off x="0" y="-4246"/>
            <a:ext cx="2700000" cy="72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Consignes </a:t>
            </a:r>
          </a:p>
          <a:p>
            <a:pPr algn="ctr"/>
            <a:r>
              <a:rPr lang="fr-FR" sz="1600" b="1"/>
              <a:t>générales</a:t>
            </a:r>
          </a:p>
        </p:txBody>
      </p:sp>
      <p:sp>
        <p:nvSpPr>
          <p:cNvPr id="9" name="Rectangle 8">
            <a:extLst>
              <a:ext uri="{FF2B5EF4-FFF2-40B4-BE49-F238E27FC236}">
                <a16:creationId xmlns:a16="http://schemas.microsoft.com/office/drawing/2014/main" id="{EF606413-BEA1-47FD-B6C0-4D64740D0B4C}"/>
              </a:ext>
            </a:extLst>
          </p:cNvPr>
          <p:cNvSpPr/>
          <p:nvPr/>
        </p:nvSpPr>
        <p:spPr>
          <a:xfrm>
            <a:off x="1909173" y="1998225"/>
            <a:ext cx="9458363" cy="2816156"/>
          </a:xfrm>
          <a:prstGeom prst="rect">
            <a:avLst/>
          </a:prstGeom>
          <a:solidFill>
            <a:schemeClr val="bg1">
              <a:lumMod val="95000"/>
            </a:schemeClr>
          </a:solidFill>
        </p:spPr>
        <p:txBody>
          <a:bodyPr wrap="square" anchor="t">
            <a:spAutoFit/>
          </a:bodyPr>
          <a:lstStyle/>
          <a:p>
            <a:pPr algn="just"/>
            <a:r>
              <a:rPr lang="fr-FR" b="1"/>
              <a:t>A défaut de consigne ou pour nos propres sites</a:t>
            </a:r>
          </a:p>
          <a:p>
            <a:pPr algn="just"/>
            <a:endParaRPr lang="fr-FR" sz="1100" b="1"/>
          </a:p>
          <a:p>
            <a:pPr marL="285750" indent="-285750" algn="just">
              <a:buFont typeface="Arial" panose="020B0604020202020204" pitchFamily="34" charset="0"/>
              <a:buChar char="•"/>
            </a:pPr>
            <a:r>
              <a:rPr lang="fr-FR" b="1"/>
              <a:t>Respecter les chemins de circulation mis en place </a:t>
            </a:r>
            <a:r>
              <a:rPr lang="fr-FR" sz="1400" b="1"/>
              <a:t>: </a:t>
            </a:r>
            <a:r>
              <a:rPr lang="fr-FR" sz="1600"/>
              <a:t>marqueurs permettant de respecter une distance d’au moins un mètre (bande adhésive au sol, barriérage, organisation des circulations intérieures…).</a:t>
            </a:r>
          </a:p>
          <a:p>
            <a:pPr marL="285750" indent="-285750" algn="just">
              <a:buFont typeface="Arial" panose="020B0604020202020204" pitchFamily="34" charset="0"/>
              <a:buChar char="•"/>
            </a:pPr>
            <a:endParaRPr lang="fr-FR" sz="1400" b="1"/>
          </a:p>
          <a:p>
            <a:pPr marL="285750" indent="-285750" algn="just">
              <a:buFont typeface="Arial" panose="020B0604020202020204" pitchFamily="34" charset="0"/>
              <a:buChar char="•"/>
            </a:pPr>
            <a:r>
              <a:rPr lang="fr-FR" b="1"/>
              <a:t>Privilégier les espaces ouverts </a:t>
            </a:r>
            <a:r>
              <a:rPr lang="fr-FR" sz="1600"/>
              <a:t>pour minimiser les surfaces de contact et faciliter la circulation de l’air lors de son renouvellement. Lorsque c’est possible,  </a:t>
            </a:r>
            <a:r>
              <a:rPr lang="fr-FR" sz="1600" u="sng"/>
              <a:t>laisser ouvertes les portes d’accès aux sanitaires/portes des bureaux individuels</a:t>
            </a:r>
            <a:r>
              <a:rPr lang="fr-FR" sz="1600"/>
              <a:t>. </a:t>
            </a:r>
          </a:p>
          <a:p>
            <a:pPr algn="just"/>
            <a:r>
              <a:rPr lang="fr-FR" sz="1400"/>
              <a:t> </a:t>
            </a:r>
          </a:p>
          <a:p>
            <a:pPr marL="285750" indent="-285750" algn="just">
              <a:buFont typeface="Arial" panose="020B0604020202020204" pitchFamily="34" charset="0"/>
              <a:buChar char="•"/>
            </a:pPr>
            <a:r>
              <a:rPr lang="fr-FR" b="1"/>
              <a:t>Respecter les organisations visant à limiter la présence physique permanente en entreprise au strict minimum.</a:t>
            </a:r>
          </a:p>
        </p:txBody>
      </p:sp>
      <p:grpSp>
        <p:nvGrpSpPr>
          <p:cNvPr id="11" name="Groupe 10">
            <a:extLst>
              <a:ext uri="{FF2B5EF4-FFF2-40B4-BE49-F238E27FC236}">
                <a16:creationId xmlns:a16="http://schemas.microsoft.com/office/drawing/2014/main" id="{E3B7ECE2-E079-414B-85E5-EB5601E96C10}"/>
              </a:ext>
            </a:extLst>
          </p:cNvPr>
          <p:cNvGrpSpPr/>
          <p:nvPr/>
        </p:nvGrpSpPr>
        <p:grpSpPr>
          <a:xfrm>
            <a:off x="512430" y="3557387"/>
            <a:ext cx="1031034" cy="464469"/>
            <a:chOff x="433700" y="1655562"/>
            <a:chExt cx="1031034" cy="464469"/>
          </a:xfrm>
        </p:grpSpPr>
        <p:sp>
          <p:nvSpPr>
            <p:cNvPr id="2" name="Flèche : demi-tour 1">
              <a:extLst>
                <a:ext uri="{FF2B5EF4-FFF2-40B4-BE49-F238E27FC236}">
                  <a16:creationId xmlns:a16="http://schemas.microsoft.com/office/drawing/2014/main" id="{5EAF5F40-F2F5-47B1-93C1-8B2272A015C4}"/>
                </a:ext>
              </a:extLst>
            </p:cNvPr>
            <p:cNvSpPr/>
            <p:nvPr/>
          </p:nvSpPr>
          <p:spPr>
            <a:xfrm rot="5400000" flipV="1">
              <a:off x="452790" y="1636472"/>
              <a:ext cx="464469" cy="502650"/>
            </a:xfrm>
            <a:prstGeom prst="uturnArrow">
              <a:avLst>
                <a:gd name="adj1" fmla="val 21250"/>
                <a:gd name="adj2" fmla="val 25000"/>
                <a:gd name="adj3" fmla="val 25000"/>
                <a:gd name="adj4" fmla="val 43750"/>
                <a:gd name="adj5" fmla="val 6556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3" name="Flèche : gauche 2">
              <a:extLst>
                <a:ext uri="{FF2B5EF4-FFF2-40B4-BE49-F238E27FC236}">
                  <a16:creationId xmlns:a16="http://schemas.microsoft.com/office/drawing/2014/main" id="{1C5B50FE-15B3-46C3-84C9-596DCD4BA2C1}"/>
                </a:ext>
              </a:extLst>
            </p:cNvPr>
            <p:cNvSpPr/>
            <p:nvPr/>
          </p:nvSpPr>
          <p:spPr>
            <a:xfrm>
              <a:off x="1168642" y="1655562"/>
              <a:ext cx="296092" cy="15095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Flèche : gauche 11">
              <a:extLst>
                <a:ext uri="{FF2B5EF4-FFF2-40B4-BE49-F238E27FC236}">
                  <a16:creationId xmlns:a16="http://schemas.microsoft.com/office/drawing/2014/main" id="{64BD97D8-C4CF-4627-8237-BE62C57A757D}"/>
                </a:ext>
              </a:extLst>
            </p:cNvPr>
            <p:cNvSpPr/>
            <p:nvPr/>
          </p:nvSpPr>
          <p:spPr>
            <a:xfrm flipH="1">
              <a:off x="966197" y="1924581"/>
              <a:ext cx="296092" cy="15095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grpSp>
      <p:sp>
        <p:nvSpPr>
          <p:cNvPr id="13" name="Rectangle 12">
            <a:extLst>
              <a:ext uri="{FF2B5EF4-FFF2-40B4-BE49-F238E27FC236}">
                <a16:creationId xmlns:a16="http://schemas.microsoft.com/office/drawing/2014/main" id="{075DC278-A3C6-48EB-A1B6-4E0B7D1636F9}"/>
              </a:ext>
            </a:extLst>
          </p:cNvPr>
          <p:cNvSpPr/>
          <p:nvPr/>
        </p:nvSpPr>
        <p:spPr>
          <a:xfrm>
            <a:off x="1970133" y="1286765"/>
            <a:ext cx="9397403" cy="461665"/>
          </a:xfrm>
          <a:prstGeom prst="rect">
            <a:avLst/>
          </a:prstGeom>
          <a:solidFill>
            <a:schemeClr val="bg1">
              <a:lumMod val="95000"/>
            </a:schemeClr>
          </a:solidFill>
        </p:spPr>
        <p:txBody>
          <a:bodyPr wrap="square" anchor="t">
            <a:spAutoFit/>
          </a:bodyPr>
          <a:lstStyle/>
          <a:p>
            <a:r>
              <a:rPr lang="fr-FR" sz="2400"/>
              <a:t>Respecter les consignes propres au lieu (client, chantier)</a:t>
            </a:r>
          </a:p>
        </p:txBody>
      </p:sp>
      <p:sp>
        <p:nvSpPr>
          <p:cNvPr id="14" name="Rectangle 13">
            <a:extLst>
              <a:ext uri="{FF2B5EF4-FFF2-40B4-BE49-F238E27FC236}">
                <a16:creationId xmlns:a16="http://schemas.microsoft.com/office/drawing/2014/main" id="{5151D9EA-44C4-AE43-B322-E303317ED09F}"/>
              </a:ext>
            </a:extLst>
          </p:cNvPr>
          <p:cNvSpPr/>
          <p:nvPr/>
        </p:nvSpPr>
        <p:spPr>
          <a:xfrm>
            <a:off x="512430" y="823364"/>
            <a:ext cx="9632110" cy="369332"/>
          </a:xfrm>
          <a:prstGeom prst="rect">
            <a:avLst/>
          </a:prstGeom>
        </p:spPr>
        <p:txBody>
          <a:bodyPr wrap="square">
            <a:spAutoFit/>
          </a:bodyPr>
          <a:lstStyle/>
          <a:p>
            <a:pPr>
              <a:defRPr/>
            </a:pPr>
            <a:r>
              <a:rPr lang="fr-FR" b="1">
                <a:solidFill>
                  <a:schemeClr val="accent4">
                    <a:lumMod val="50000"/>
                  </a:schemeClr>
                </a:solidFill>
                <a:latin typeface="Arial" panose="020B0604020202020204" pitchFamily="34" charset="0"/>
                <a:cs typeface="Arial" panose="020B0604020202020204" pitchFamily="34" charset="0"/>
              </a:rPr>
              <a:t>10- Circulation sur site et chantier</a:t>
            </a:r>
          </a:p>
        </p:txBody>
      </p:sp>
      <p:sp>
        <p:nvSpPr>
          <p:cNvPr id="15" name="Espace réservé du numéro de diapositive 10">
            <a:extLst>
              <a:ext uri="{FF2B5EF4-FFF2-40B4-BE49-F238E27FC236}">
                <a16:creationId xmlns:a16="http://schemas.microsoft.com/office/drawing/2014/main" id="{C52A8313-0F26-DB46-BCD7-2CC03C0C795B}"/>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28664-C9A0-B14D-A7D3-D0482E77A9F4}" type="slidenum">
              <a:rPr lang="fr-FR" sz="1200" smtClean="0">
                <a:solidFill>
                  <a:schemeClr val="bg1"/>
                </a:solidFill>
                <a:latin typeface="Arial" panose="020B0604020202020204" pitchFamily="34" charset="0"/>
                <a:cs typeface="Arial" panose="020B0604020202020204" pitchFamily="34" charset="0"/>
              </a:rPr>
              <a:pPr algn="ctr"/>
              <a:t>17</a:t>
            </a:fld>
            <a:endParaRPr lang="fr-FR" sz="1200">
              <a:solidFill>
                <a:schemeClr val="bg1"/>
              </a:solidFill>
              <a:latin typeface="Arial" panose="020B0604020202020204" pitchFamily="34" charset="0"/>
              <a:cs typeface="Arial" panose="020B0604020202020204" pitchFamily="34" charset="0"/>
            </a:endParaRPr>
          </a:p>
        </p:txBody>
      </p:sp>
      <p:sp>
        <p:nvSpPr>
          <p:cNvPr id="16" name="Espace réservé de la date 3">
            <a:extLst>
              <a:ext uri="{FF2B5EF4-FFF2-40B4-BE49-F238E27FC236}">
                <a16:creationId xmlns:a16="http://schemas.microsoft.com/office/drawing/2014/main" id="{5A78C97B-7B46-6043-90BE-FA30BD4B7B58}"/>
              </a:ext>
            </a:extLst>
          </p:cNvPr>
          <p:cNvSpPr txBox="1">
            <a:spLocks/>
          </p:cNvSpPr>
          <p:nvPr/>
        </p:nvSpPr>
        <p:spPr>
          <a:xfrm>
            <a:off x="6750000" y="6487200"/>
            <a:ext cx="5133600" cy="2448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199507-FD5A-4636-803E-7027E20DDAE1}" type="datetime4">
              <a:rPr lang="fr-FR" sz="1000" b="1" smtClean="0">
                <a:solidFill>
                  <a:schemeClr val="bg1"/>
                </a:solidFill>
                <a:latin typeface="Arial" panose="020B0604020202020204" pitchFamily="34" charset="0"/>
                <a:cs typeface="Arial" panose="020B0604020202020204" pitchFamily="34" charset="0"/>
              </a:rPr>
              <a:pPr algn="r"/>
              <a:t>14 avril 2020</a:t>
            </a:fld>
            <a:endParaRPr lang="fr-FR" sz="1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67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579139D-C455-4739-8C0B-62EA37F6A8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1271" y="14915"/>
            <a:ext cx="619857" cy="386592"/>
          </a:xfrm>
          <a:prstGeom prst="rect">
            <a:avLst/>
          </a:prstGeom>
        </p:spPr>
      </p:pic>
      <p:sp>
        <p:nvSpPr>
          <p:cNvPr id="10" name="Rectangle 9">
            <a:extLst>
              <a:ext uri="{FF2B5EF4-FFF2-40B4-BE49-F238E27FC236}">
                <a16:creationId xmlns:a16="http://schemas.microsoft.com/office/drawing/2014/main" id="{3999E5F3-398E-4FB6-A91E-5E5051884B69}"/>
              </a:ext>
            </a:extLst>
          </p:cNvPr>
          <p:cNvSpPr/>
          <p:nvPr/>
        </p:nvSpPr>
        <p:spPr>
          <a:xfrm>
            <a:off x="512430" y="823364"/>
            <a:ext cx="9632110" cy="369332"/>
          </a:xfrm>
          <a:prstGeom prst="rect">
            <a:avLst/>
          </a:prstGeom>
        </p:spPr>
        <p:txBody>
          <a:bodyPr wrap="square">
            <a:spAutoFit/>
          </a:bodyPr>
          <a:lstStyle/>
          <a:p>
            <a:pPr>
              <a:defRPr/>
            </a:pPr>
            <a:r>
              <a:rPr lang="fr-FR" b="1">
                <a:solidFill>
                  <a:schemeClr val="accent4">
                    <a:lumMod val="50000"/>
                  </a:schemeClr>
                </a:solidFill>
                <a:latin typeface="Arial" panose="020B0604020202020204" pitchFamily="34" charset="0"/>
                <a:cs typeface="Arial" panose="020B0604020202020204" pitchFamily="34" charset="0"/>
              </a:rPr>
              <a:t>11- Que faire face à une personne ayant les symptômes Covid-19 ?</a:t>
            </a:r>
          </a:p>
        </p:txBody>
      </p:sp>
      <p:sp>
        <p:nvSpPr>
          <p:cNvPr id="8" name="Rectangle 7">
            <a:extLst>
              <a:ext uri="{FF2B5EF4-FFF2-40B4-BE49-F238E27FC236}">
                <a16:creationId xmlns:a16="http://schemas.microsoft.com/office/drawing/2014/main" id="{4C293708-2415-4757-829D-202E5BC47F45}"/>
              </a:ext>
            </a:extLst>
          </p:cNvPr>
          <p:cNvSpPr/>
          <p:nvPr/>
        </p:nvSpPr>
        <p:spPr>
          <a:xfrm>
            <a:off x="0" y="-4246"/>
            <a:ext cx="2700000" cy="72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Consignes </a:t>
            </a:r>
          </a:p>
          <a:p>
            <a:pPr algn="ctr"/>
            <a:r>
              <a:rPr lang="fr-FR" sz="1600" b="1"/>
              <a:t>générales</a:t>
            </a:r>
          </a:p>
        </p:txBody>
      </p:sp>
      <p:sp>
        <p:nvSpPr>
          <p:cNvPr id="9" name="Rectangle 8">
            <a:extLst>
              <a:ext uri="{FF2B5EF4-FFF2-40B4-BE49-F238E27FC236}">
                <a16:creationId xmlns:a16="http://schemas.microsoft.com/office/drawing/2014/main" id="{EF606413-BEA1-47FD-B6C0-4D64740D0B4C}"/>
              </a:ext>
            </a:extLst>
          </p:cNvPr>
          <p:cNvSpPr/>
          <p:nvPr/>
        </p:nvSpPr>
        <p:spPr>
          <a:xfrm>
            <a:off x="751037" y="1300306"/>
            <a:ext cx="10680323" cy="4175502"/>
          </a:xfrm>
          <a:prstGeom prst="rect">
            <a:avLst/>
          </a:prstGeom>
          <a:solidFill>
            <a:schemeClr val="bg1">
              <a:lumMod val="95000"/>
            </a:schemeClr>
          </a:solidFill>
        </p:spPr>
        <p:txBody>
          <a:bodyPr wrap="square" anchor="t">
            <a:spAutoFit/>
          </a:bodyPr>
          <a:lstStyle/>
          <a:p>
            <a:r>
              <a:rPr lang="fr-FR" sz="1400" b="1"/>
              <a:t>Si une personne sur site présente les symptômes suivants : difficultés respiratoires et toux et fièvre supérieure à 38°C</a:t>
            </a:r>
          </a:p>
          <a:p>
            <a:pPr marL="285750" indent="-285750">
              <a:spcBef>
                <a:spcPts val="1000"/>
              </a:spcBef>
              <a:buFont typeface="Arial" panose="020B0604020202020204" pitchFamily="34" charset="0"/>
              <a:buChar char="•"/>
            </a:pPr>
            <a:r>
              <a:rPr lang="fr-FR" sz="1400"/>
              <a:t>Informer le manager de la personne ou le responsable du site.</a:t>
            </a:r>
          </a:p>
          <a:p>
            <a:pPr marL="285750" indent="-285750">
              <a:spcBef>
                <a:spcPts val="1000"/>
              </a:spcBef>
              <a:buFont typeface="Arial" panose="020B0604020202020204" pitchFamily="34" charset="0"/>
              <a:buChar char="•"/>
            </a:pPr>
            <a:r>
              <a:rPr lang="fr-FR" sz="1400"/>
              <a:t>Isoler la personne dans la pièce prévue sur le site (pièce isolée), rester avec cette personne en conservant une distance minimum d’1 m.</a:t>
            </a:r>
          </a:p>
          <a:p>
            <a:pPr marL="285750" indent="-285750">
              <a:spcBef>
                <a:spcPts val="1000"/>
              </a:spcBef>
              <a:buFont typeface="Arial" panose="020B0604020202020204" pitchFamily="34" charset="0"/>
              <a:buChar char="•"/>
            </a:pPr>
            <a:r>
              <a:rPr lang="fr-FR" sz="1400"/>
              <a:t>Lui fournir (si disponible) un masque chirurgical neuf, lui demander de se laver ou se désinfecter ses mains et lui demander de porter immédiatement le masque. </a:t>
            </a:r>
            <a:r>
              <a:rPr lang="fr-FR" sz="1400" b="1" u="sng"/>
              <a:t>Ne pas lui mettre le masque</a:t>
            </a:r>
            <a:r>
              <a:rPr lang="fr-FR" sz="1400"/>
              <a:t>.</a:t>
            </a:r>
          </a:p>
          <a:p>
            <a:pPr marL="285750" indent="-285750">
              <a:spcBef>
                <a:spcPts val="1000"/>
              </a:spcBef>
              <a:buFont typeface="Arial" panose="020B0604020202020204" pitchFamily="34" charset="0"/>
              <a:buChar char="•"/>
            </a:pPr>
            <a:r>
              <a:rPr lang="fr-FR" sz="1400"/>
              <a:t>Demander à la personne de prévenir son médecin traitant ou un médecin par téléconsultation qui indiquera la marche à suivre. En cas de difficultés respiratoires sévères, appeler le 15 directement et prévenir un SST s’il y en a sur le site.</a:t>
            </a:r>
          </a:p>
          <a:p>
            <a:pPr>
              <a:spcBef>
                <a:spcPts val="1000"/>
              </a:spcBef>
            </a:pPr>
            <a:endParaRPr lang="fr-FR" sz="1400" b="1"/>
          </a:p>
          <a:p>
            <a:pPr>
              <a:spcBef>
                <a:spcPts val="1000"/>
              </a:spcBef>
            </a:pPr>
            <a:r>
              <a:rPr lang="fr-FR" sz="1400" b="1"/>
              <a:t>Après le départ de la personne :</a:t>
            </a:r>
          </a:p>
          <a:p>
            <a:pPr marL="285750" indent="-285750">
              <a:spcBef>
                <a:spcPts val="1000"/>
              </a:spcBef>
              <a:buFont typeface="Arial" panose="020B0604020202020204" pitchFamily="34" charset="0"/>
              <a:buChar char="•"/>
            </a:pPr>
            <a:r>
              <a:rPr lang="fr-FR" sz="1400"/>
              <a:t>Si vous avez été en contact avec cette personne, prenez soin de retirer vos vêtements et chaussures </a:t>
            </a:r>
            <a:r>
              <a:rPr lang="fr-FR" sz="1400">
                <a:ea typeface="+mn-lt"/>
                <a:cs typeface="+mn-lt"/>
              </a:rPr>
              <a:t>en dehors des pièces de vie</a:t>
            </a:r>
            <a:r>
              <a:rPr lang="fr-FR" sz="1400"/>
              <a:t>. </a:t>
            </a:r>
          </a:p>
          <a:p>
            <a:pPr marL="285750" indent="-285750">
              <a:spcBef>
                <a:spcPts val="1000"/>
              </a:spcBef>
              <a:buFont typeface="Arial" panose="020B0604020202020204" pitchFamily="34" charset="0"/>
              <a:buChar char="•"/>
            </a:pPr>
            <a:r>
              <a:rPr lang="fr-FR" sz="1400"/>
              <a:t>Vos vêtements devront être lavés selon la consigne « lavage des vêtements ».</a:t>
            </a:r>
          </a:p>
          <a:p>
            <a:pPr marL="285750" lvl="0" indent="-285750" algn="just">
              <a:spcBef>
                <a:spcPts val="1000"/>
              </a:spcBef>
              <a:buFont typeface="Arial" panose="020B0604020202020204" pitchFamily="34" charset="0"/>
              <a:buChar char="•"/>
            </a:pPr>
            <a:r>
              <a:rPr lang="fr-FR" sz="1400">
                <a:solidFill>
                  <a:srgbClr val="000000"/>
                </a:solidFill>
              </a:rPr>
              <a:t>Aérer la pièce, ouverture d’une fenêtre et de la porte pour créer un courant d’air.</a:t>
            </a:r>
            <a:endParaRPr lang="fr-FR" sz="1400"/>
          </a:p>
          <a:p>
            <a:pPr marL="285750" indent="-285750">
              <a:spcBef>
                <a:spcPts val="1000"/>
              </a:spcBef>
              <a:buFont typeface="Arial" panose="020B0604020202020204" pitchFamily="34" charset="0"/>
              <a:buChar char="•"/>
            </a:pPr>
            <a:r>
              <a:rPr lang="fr-FR" sz="1400"/>
              <a:t>Le local sera nettoyé et désinfecté selon le mode opératoire spécifique « Nettoyage Locaux »</a:t>
            </a:r>
          </a:p>
        </p:txBody>
      </p:sp>
      <p:sp>
        <p:nvSpPr>
          <p:cNvPr id="14" name="Espace réservé du numéro de diapositive 10">
            <a:extLst>
              <a:ext uri="{FF2B5EF4-FFF2-40B4-BE49-F238E27FC236}">
                <a16:creationId xmlns:a16="http://schemas.microsoft.com/office/drawing/2014/main" id="{A99380CC-4577-094B-92B1-7468DA071D22}"/>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28664-C9A0-B14D-A7D3-D0482E77A9F4}" type="slidenum">
              <a:rPr lang="fr-FR" sz="1200" smtClean="0">
                <a:solidFill>
                  <a:schemeClr val="bg1"/>
                </a:solidFill>
                <a:latin typeface="Arial" panose="020B0604020202020204" pitchFamily="34" charset="0"/>
                <a:cs typeface="Arial" panose="020B0604020202020204" pitchFamily="34" charset="0"/>
              </a:rPr>
              <a:pPr algn="ctr"/>
              <a:t>18</a:t>
            </a:fld>
            <a:endParaRPr lang="fr-FR" sz="1200">
              <a:solidFill>
                <a:schemeClr val="bg1"/>
              </a:solidFill>
              <a:latin typeface="Arial" panose="020B0604020202020204" pitchFamily="34" charset="0"/>
              <a:cs typeface="Arial" panose="020B0604020202020204" pitchFamily="34" charset="0"/>
            </a:endParaRPr>
          </a:p>
        </p:txBody>
      </p:sp>
      <p:sp>
        <p:nvSpPr>
          <p:cNvPr id="15" name="Espace réservé de la date 3">
            <a:extLst>
              <a:ext uri="{FF2B5EF4-FFF2-40B4-BE49-F238E27FC236}">
                <a16:creationId xmlns:a16="http://schemas.microsoft.com/office/drawing/2014/main" id="{338F1CD9-A696-4542-B661-3BA9069AA5FD}"/>
              </a:ext>
            </a:extLst>
          </p:cNvPr>
          <p:cNvSpPr txBox="1">
            <a:spLocks/>
          </p:cNvSpPr>
          <p:nvPr/>
        </p:nvSpPr>
        <p:spPr>
          <a:xfrm>
            <a:off x="6750000" y="6487200"/>
            <a:ext cx="5133600" cy="2448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199507-FD5A-4636-803E-7027E20DDAE1}" type="datetime4">
              <a:rPr lang="fr-FR" sz="1000" b="1" smtClean="0">
                <a:solidFill>
                  <a:schemeClr val="bg1"/>
                </a:solidFill>
                <a:latin typeface="Arial" panose="020B0604020202020204" pitchFamily="34" charset="0"/>
                <a:cs typeface="Arial" panose="020B0604020202020204" pitchFamily="34" charset="0"/>
              </a:rPr>
              <a:pPr algn="r"/>
              <a:t>14 avril 2020</a:t>
            </a:fld>
            <a:endParaRPr lang="fr-FR" sz="1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0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D936829-B520-4BC9-A7F3-516FE2970B33}"/>
              </a:ext>
            </a:extLst>
          </p:cNvPr>
          <p:cNvSpPr>
            <a:spLocks noGrp="1"/>
          </p:cNvSpPr>
          <p:nvPr>
            <p:ph type="body" sz="quarter" idx="14"/>
          </p:nvPr>
        </p:nvSpPr>
        <p:spPr/>
        <p:txBody>
          <a:bodyPr/>
          <a:lstStyle/>
          <a:p>
            <a:endParaRPr lang="fr-FR"/>
          </a:p>
        </p:txBody>
      </p:sp>
      <p:sp>
        <p:nvSpPr>
          <p:cNvPr id="3" name="Espace réservé du texte 2">
            <a:extLst>
              <a:ext uri="{FF2B5EF4-FFF2-40B4-BE49-F238E27FC236}">
                <a16:creationId xmlns:a16="http://schemas.microsoft.com/office/drawing/2014/main" id="{D81048C2-EA1E-4C05-BAE4-FA79F23F620E}"/>
              </a:ext>
            </a:extLst>
          </p:cNvPr>
          <p:cNvSpPr>
            <a:spLocks noGrp="1"/>
          </p:cNvSpPr>
          <p:nvPr>
            <p:ph type="body" sz="quarter" idx="15"/>
          </p:nvPr>
        </p:nvSpPr>
        <p:spPr/>
        <p:txBody>
          <a:bodyPr/>
          <a:lstStyle/>
          <a:p>
            <a:endParaRPr lang="fr-FR"/>
          </a:p>
        </p:txBody>
      </p:sp>
      <p:sp>
        <p:nvSpPr>
          <p:cNvPr id="4" name="Espace réservé du texte 3">
            <a:extLst>
              <a:ext uri="{FF2B5EF4-FFF2-40B4-BE49-F238E27FC236}">
                <a16:creationId xmlns:a16="http://schemas.microsoft.com/office/drawing/2014/main" id="{D75A4A5D-B3B8-4159-B5C5-2FD06ACCD365}"/>
              </a:ext>
            </a:extLst>
          </p:cNvPr>
          <p:cNvSpPr>
            <a:spLocks noGrp="1"/>
          </p:cNvSpPr>
          <p:nvPr>
            <p:ph type="body" sz="quarter" idx="17"/>
          </p:nvPr>
        </p:nvSpPr>
        <p:spPr/>
        <p:txBody>
          <a:bodyPr/>
          <a:lstStyle/>
          <a:p>
            <a:endParaRPr lang="fr-FR"/>
          </a:p>
        </p:txBody>
      </p:sp>
      <p:sp>
        <p:nvSpPr>
          <p:cNvPr id="5" name="Espace réservé du texte 4">
            <a:extLst>
              <a:ext uri="{FF2B5EF4-FFF2-40B4-BE49-F238E27FC236}">
                <a16:creationId xmlns:a16="http://schemas.microsoft.com/office/drawing/2014/main" id="{E2D6BAFF-7382-4DB1-91D6-81B5F69C562F}"/>
              </a:ext>
            </a:extLst>
          </p:cNvPr>
          <p:cNvSpPr>
            <a:spLocks noGrp="1"/>
          </p:cNvSpPr>
          <p:nvPr>
            <p:ph type="body" sz="quarter" idx="18"/>
          </p:nvPr>
        </p:nvSpPr>
        <p:spPr/>
        <p:txBody>
          <a:bodyPr/>
          <a:lstStyle/>
          <a:p>
            <a:endParaRPr lang="fr-FR"/>
          </a:p>
        </p:txBody>
      </p:sp>
      <p:sp>
        <p:nvSpPr>
          <p:cNvPr id="6" name="Espace réservé du texte 5">
            <a:extLst>
              <a:ext uri="{FF2B5EF4-FFF2-40B4-BE49-F238E27FC236}">
                <a16:creationId xmlns:a16="http://schemas.microsoft.com/office/drawing/2014/main" id="{CA416A35-647C-46C9-9E62-073C842451BE}"/>
              </a:ext>
            </a:extLst>
          </p:cNvPr>
          <p:cNvSpPr>
            <a:spLocks noGrp="1"/>
          </p:cNvSpPr>
          <p:nvPr>
            <p:ph type="body" sz="quarter" idx="19"/>
          </p:nvPr>
        </p:nvSpPr>
        <p:spPr/>
        <p:txBody>
          <a:bodyPr/>
          <a:lstStyle/>
          <a:p>
            <a:endParaRPr lang="fr-FR"/>
          </a:p>
        </p:txBody>
      </p:sp>
      <p:sp>
        <p:nvSpPr>
          <p:cNvPr id="7" name="Espace réservé du texte 6">
            <a:extLst>
              <a:ext uri="{FF2B5EF4-FFF2-40B4-BE49-F238E27FC236}">
                <a16:creationId xmlns:a16="http://schemas.microsoft.com/office/drawing/2014/main" id="{F4585923-73C3-40EB-958C-6FC865E99D99}"/>
              </a:ext>
            </a:extLst>
          </p:cNvPr>
          <p:cNvSpPr>
            <a:spLocks noGrp="1"/>
          </p:cNvSpPr>
          <p:nvPr>
            <p:ph type="body" sz="quarter" idx="20"/>
          </p:nvPr>
        </p:nvSpPr>
        <p:spPr/>
        <p:txBody>
          <a:bodyPr/>
          <a:lstStyle/>
          <a:p>
            <a:endParaRPr lang="fr-FR"/>
          </a:p>
        </p:txBody>
      </p:sp>
      <p:sp>
        <p:nvSpPr>
          <p:cNvPr id="8" name="Espace réservé du texte 7">
            <a:extLst>
              <a:ext uri="{FF2B5EF4-FFF2-40B4-BE49-F238E27FC236}">
                <a16:creationId xmlns:a16="http://schemas.microsoft.com/office/drawing/2014/main" id="{F1689259-87DC-4C14-84E0-0A4887814E4E}"/>
              </a:ext>
            </a:extLst>
          </p:cNvPr>
          <p:cNvSpPr>
            <a:spLocks noGrp="1"/>
          </p:cNvSpPr>
          <p:nvPr>
            <p:ph type="body" sz="quarter" idx="21"/>
          </p:nvPr>
        </p:nvSpPr>
        <p:spPr/>
        <p:txBody>
          <a:bodyPr/>
          <a:lstStyle/>
          <a:p>
            <a:endParaRPr lang="fr-FR"/>
          </a:p>
        </p:txBody>
      </p:sp>
      <p:sp>
        <p:nvSpPr>
          <p:cNvPr id="9" name="Espace réservé du texte 8">
            <a:extLst>
              <a:ext uri="{FF2B5EF4-FFF2-40B4-BE49-F238E27FC236}">
                <a16:creationId xmlns:a16="http://schemas.microsoft.com/office/drawing/2014/main" id="{02B853D2-386F-4DF1-90FD-FB45B0E0DF0D}"/>
              </a:ext>
            </a:extLst>
          </p:cNvPr>
          <p:cNvSpPr>
            <a:spLocks noGrp="1"/>
          </p:cNvSpPr>
          <p:nvPr>
            <p:ph type="body" sz="quarter" idx="22"/>
          </p:nvPr>
        </p:nvSpPr>
        <p:spPr/>
        <p:txBody>
          <a:bodyPr/>
          <a:lstStyle/>
          <a:p>
            <a:endParaRPr lang="fr-FR"/>
          </a:p>
        </p:txBody>
      </p:sp>
      <p:sp>
        <p:nvSpPr>
          <p:cNvPr id="10" name="Espace réservé de la date 9">
            <a:extLst>
              <a:ext uri="{FF2B5EF4-FFF2-40B4-BE49-F238E27FC236}">
                <a16:creationId xmlns:a16="http://schemas.microsoft.com/office/drawing/2014/main" id="{638D972F-A48E-4536-9F4A-0209E0BD670C}"/>
              </a:ext>
            </a:extLst>
          </p:cNvPr>
          <p:cNvSpPr>
            <a:spLocks noGrp="1"/>
          </p:cNvSpPr>
          <p:nvPr>
            <p:ph type="dt" sz="half" idx="23"/>
          </p:nvPr>
        </p:nvSpPr>
        <p:spPr/>
        <p:txBody>
          <a:bodyPr/>
          <a:lstStyle/>
          <a:p>
            <a:fld id="{672A0C82-3269-4DD4-AD38-3F36F0F81EB6}" type="datetime4">
              <a:rPr lang="fr-FR" smtClean="0"/>
              <a:pPr/>
              <a:t>14 avril 2020</a:t>
            </a:fld>
            <a:endParaRPr lang="fr-FR"/>
          </a:p>
        </p:txBody>
      </p:sp>
      <p:sp>
        <p:nvSpPr>
          <p:cNvPr id="11" name="Espace réservé du numéro de diapositive 10">
            <a:extLst>
              <a:ext uri="{FF2B5EF4-FFF2-40B4-BE49-F238E27FC236}">
                <a16:creationId xmlns:a16="http://schemas.microsoft.com/office/drawing/2014/main" id="{B88123AB-7072-4BDE-BD57-BE4FDAB88F17}"/>
              </a:ext>
            </a:extLst>
          </p:cNvPr>
          <p:cNvSpPr>
            <a:spLocks noGrp="1"/>
          </p:cNvSpPr>
          <p:nvPr>
            <p:ph type="sldNum" sz="quarter" idx="25"/>
          </p:nvPr>
        </p:nvSpPr>
        <p:spPr/>
        <p:txBody>
          <a:bodyPr/>
          <a:lstStyle/>
          <a:p>
            <a:fld id="{B1E28664-C9A0-B14D-A7D3-D0482E77A9F4}" type="slidenum">
              <a:rPr lang="fr-FR" smtClean="0"/>
              <a:pPr/>
              <a:t>19</a:t>
            </a:fld>
            <a:endParaRPr lang="fr-FR"/>
          </a:p>
        </p:txBody>
      </p:sp>
      <p:sp>
        <p:nvSpPr>
          <p:cNvPr id="12" name="Rectangle 11">
            <a:extLst>
              <a:ext uri="{FF2B5EF4-FFF2-40B4-BE49-F238E27FC236}">
                <a16:creationId xmlns:a16="http://schemas.microsoft.com/office/drawing/2014/main" id="{545D43F2-52CE-4FDA-8932-EC6AC3D92286}"/>
              </a:ext>
            </a:extLst>
          </p:cNvPr>
          <p:cNvSpPr/>
          <p:nvPr/>
        </p:nvSpPr>
        <p:spPr>
          <a:xfrm>
            <a:off x="0" y="-7308"/>
            <a:ext cx="12192000" cy="6872616"/>
          </a:xfrm>
          <a:prstGeom prst="rect">
            <a:avLst/>
          </a:prstGeom>
          <a:solidFill>
            <a:srgbClr val="9C9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a:t>Consignes</a:t>
            </a:r>
            <a:r>
              <a:rPr lang="fr-FR" sz="5400" b="1"/>
              <a:t> </a:t>
            </a:r>
          </a:p>
          <a:p>
            <a:pPr algn="ctr"/>
            <a:r>
              <a:rPr lang="fr-FR" sz="5400" b="1"/>
              <a:t>spécifiques</a:t>
            </a:r>
          </a:p>
        </p:txBody>
      </p:sp>
      <p:sp>
        <p:nvSpPr>
          <p:cNvPr id="14" name="Rectangle 13">
            <a:hlinkClick r:id="rId2" action="ppaction://hlinksldjump"/>
            <a:extLst>
              <a:ext uri="{FF2B5EF4-FFF2-40B4-BE49-F238E27FC236}">
                <a16:creationId xmlns:a16="http://schemas.microsoft.com/office/drawing/2014/main" id="{D25D2B74-8D2E-4A65-BBD5-28CDAF6CBFAA}"/>
              </a:ext>
            </a:extLst>
          </p:cNvPr>
          <p:cNvSpPr/>
          <p:nvPr/>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781854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texte 1">
            <a:extLst>
              <a:ext uri="{FF2B5EF4-FFF2-40B4-BE49-F238E27FC236}">
                <a16:creationId xmlns:a16="http://schemas.microsoft.com/office/drawing/2014/main" id="{D7CAFB2F-1EF6-4E84-A9B1-B0A390D9DC86}"/>
              </a:ext>
            </a:extLst>
          </p:cNvPr>
          <p:cNvSpPr txBox="1">
            <a:spLocks/>
          </p:cNvSpPr>
          <p:nvPr/>
        </p:nvSpPr>
        <p:spPr>
          <a:xfrm>
            <a:off x="356286" y="527642"/>
            <a:ext cx="10978222" cy="360693"/>
          </a:xfrm>
          <a:prstGeom prst="rect">
            <a:avLst/>
          </a:prstGeom>
          <a:noFill/>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b="1" i="0" kern="120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8550" lvl="1" indent="0" algn="ctr">
              <a:buNone/>
            </a:pPr>
            <a:r>
              <a:rPr lang="fr-FR" sz="1800" b="1">
                <a:solidFill>
                  <a:srgbClr val="378785"/>
                </a:solidFill>
              </a:rPr>
              <a:t>SOMMAIRE</a:t>
            </a:r>
            <a:endParaRPr kumimoji="0" lang="fr-FR" sz="1800" b="1" i="0" u="none" strike="noStrike" kern="1200" cap="none" spc="0" normalizeH="0" baseline="0" noProof="0">
              <a:ln>
                <a:noFill/>
              </a:ln>
              <a:solidFill>
                <a:srgbClr val="00ACF0">
                  <a:lumMod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2" name="Tableau 1">
            <a:extLst>
              <a:ext uri="{FF2B5EF4-FFF2-40B4-BE49-F238E27FC236}">
                <a16:creationId xmlns:a16="http://schemas.microsoft.com/office/drawing/2014/main" id="{6E5AE7AE-6A01-544D-B707-32BFAA3E1157}"/>
              </a:ext>
            </a:extLst>
          </p:cNvPr>
          <p:cNvGraphicFramePr>
            <a:graphicFrameLocks noGrp="1"/>
          </p:cNvGraphicFramePr>
          <p:nvPr>
            <p:extLst>
              <p:ext uri="{D42A27DB-BD31-4B8C-83A1-F6EECF244321}">
                <p14:modId xmlns:p14="http://schemas.microsoft.com/office/powerpoint/2010/main" val="1488663998"/>
              </p:ext>
            </p:extLst>
          </p:nvPr>
        </p:nvGraphicFramePr>
        <p:xfrm>
          <a:off x="675105" y="3062778"/>
          <a:ext cx="10841790" cy="2249002"/>
        </p:xfrm>
        <a:graphic>
          <a:graphicData uri="http://schemas.openxmlformats.org/drawingml/2006/table">
            <a:tbl>
              <a:tblPr firstRow="1" bandRow="1">
                <a:tableStyleId>{5C22544A-7EE6-4342-B048-85BDC9FD1C3A}</a:tableStyleId>
              </a:tblPr>
              <a:tblGrid>
                <a:gridCol w="5420895">
                  <a:extLst>
                    <a:ext uri="{9D8B030D-6E8A-4147-A177-3AD203B41FA5}">
                      <a16:colId xmlns:a16="http://schemas.microsoft.com/office/drawing/2014/main" val="328528755"/>
                    </a:ext>
                  </a:extLst>
                </a:gridCol>
                <a:gridCol w="5420895">
                  <a:extLst>
                    <a:ext uri="{9D8B030D-6E8A-4147-A177-3AD203B41FA5}">
                      <a16:colId xmlns:a16="http://schemas.microsoft.com/office/drawing/2014/main" val="2706387644"/>
                    </a:ext>
                  </a:extLst>
                </a:gridCol>
              </a:tblGrid>
              <a:tr h="321286">
                <a:tc gridSpan="2">
                  <a:txBody>
                    <a:bodyPr/>
                    <a:lstStyle/>
                    <a:p>
                      <a:r>
                        <a:rPr lang="fr-FR" sz="1400"/>
                        <a:t>Consignes générales</a:t>
                      </a:r>
                    </a:p>
                  </a:txBody>
                  <a:tcPr/>
                </a:tc>
                <a:tc hMerge="1">
                  <a:txBody>
                    <a:bodyPr/>
                    <a:lstStyle/>
                    <a:p>
                      <a:endParaRPr lang="fr-FR" sz="1400"/>
                    </a:p>
                  </a:txBody>
                  <a:tcPr/>
                </a:tc>
                <a:extLst>
                  <a:ext uri="{0D108BD9-81ED-4DB2-BD59-A6C34878D82A}">
                    <a16:rowId xmlns:a16="http://schemas.microsoft.com/office/drawing/2014/main" val="2133241628"/>
                  </a:ext>
                </a:extLst>
              </a:tr>
              <a:tr h="321286">
                <a:tc>
                  <a:txBody>
                    <a:bodyPr/>
                    <a:lstStyle/>
                    <a:p>
                      <a:r>
                        <a:rPr lang="fr-FR" sz="1400" u="none">
                          <a:solidFill>
                            <a:schemeClr val="tx1"/>
                          </a:solidFill>
                        </a:rPr>
                        <a:t>1- Gestes barrières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7- Comment porter mon masque (chirurgical, FFP2 FFP3) ?</a:t>
                      </a:r>
                    </a:p>
                  </a:txBody>
                  <a:tcPr/>
                </a:tc>
                <a:extLst>
                  <a:ext uri="{0D108BD9-81ED-4DB2-BD59-A6C34878D82A}">
                    <a16:rowId xmlns:a16="http://schemas.microsoft.com/office/drawing/2014/main" val="3864890414"/>
                  </a:ext>
                </a:extLst>
              </a:tr>
              <a:tr h="321286">
                <a:tc>
                  <a:txBody>
                    <a:bodyPr/>
                    <a:lstStyle/>
                    <a:p>
                      <a:r>
                        <a:rPr lang="fr-FR" sz="1400" u="none">
                          <a:solidFill>
                            <a:schemeClr val="tx1"/>
                          </a:solidFill>
                        </a:rPr>
                        <a:t>2- Lavage des mains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8- Retrait des gants jetables et nettoyage des gants réutilisables</a:t>
                      </a:r>
                    </a:p>
                  </a:txBody>
                  <a:tcPr/>
                </a:tc>
                <a:extLst>
                  <a:ext uri="{0D108BD9-81ED-4DB2-BD59-A6C34878D82A}">
                    <a16:rowId xmlns:a16="http://schemas.microsoft.com/office/drawing/2014/main" val="1181241579"/>
                  </a:ext>
                </a:extLst>
              </a:tr>
              <a:tr h="321286">
                <a:tc>
                  <a:txBody>
                    <a:bodyPr/>
                    <a:lstStyle/>
                    <a:p>
                      <a:r>
                        <a:rPr lang="fr-FR" sz="1400" u="none">
                          <a:solidFill>
                            <a:schemeClr val="tx1"/>
                          </a:solidFill>
                        </a:rPr>
                        <a:t>3- Déplacement / Utilisation des véhicules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9- Réception / Livraison / Chargement / Déchargement</a:t>
                      </a:r>
                    </a:p>
                  </a:txBody>
                  <a:tcPr/>
                </a:tc>
                <a:extLst>
                  <a:ext uri="{0D108BD9-81ED-4DB2-BD59-A6C34878D82A}">
                    <a16:rowId xmlns:a16="http://schemas.microsoft.com/office/drawing/2014/main" val="1922267989"/>
                  </a:ext>
                </a:extLst>
              </a:tr>
              <a:tr h="321286">
                <a:tc>
                  <a:txBody>
                    <a:bodyPr/>
                    <a:lstStyle/>
                    <a:p>
                      <a:r>
                        <a:rPr lang="fr-FR" sz="1400" u="none">
                          <a:solidFill>
                            <a:schemeClr val="tx1"/>
                          </a:solidFill>
                        </a:rPr>
                        <a:t>4- Utilisation des espaces communs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10 - Circulation sur site et chantier</a:t>
                      </a:r>
                    </a:p>
                  </a:txBody>
                  <a:tcPr/>
                </a:tc>
                <a:extLst>
                  <a:ext uri="{0D108BD9-81ED-4DB2-BD59-A6C34878D82A}">
                    <a16:rowId xmlns:a16="http://schemas.microsoft.com/office/drawing/2014/main" val="349798083"/>
                  </a:ext>
                </a:extLst>
              </a:tr>
              <a:tr h="321286">
                <a:tc>
                  <a:txBody>
                    <a:bodyPr/>
                    <a:lstStyle/>
                    <a:p>
                      <a:r>
                        <a:rPr lang="fr-FR" sz="1400" u="none">
                          <a:solidFill>
                            <a:schemeClr val="tx1"/>
                          </a:solidFill>
                        </a:rPr>
                        <a:t>5- Habillage / Déshabillage / Nettoyage vêtement de travail et EPI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tx1"/>
                          </a:solidFill>
                        </a:rPr>
                        <a:t>11- Que faire face à une personne ayant les symptômes du Covid-19 ?</a:t>
                      </a:r>
                    </a:p>
                  </a:txBody>
                  <a:tcPr/>
                </a:tc>
                <a:extLst>
                  <a:ext uri="{0D108BD9-81ED-4DB2-BD59-A6C34878D82A}">
                    <a16:rowId xmlns:a16="http://schemas.microsoft.com/office/drawing/2014/main" val="3984853277"/>
                  </a:ext>
                </a:extLst>
              </a:tr>
              <a:tr h="321286">
                <a:tc>
                  <a:txBody>
                    <a:bodyPr/>
                    <a:lstStyle/>
                    <a:p>
                      <a:r>
                        <a:rPr lang="fr-FR" sz="1400" u="none">
                          <a:solidFill>
                            <a:schemeClr val="tx1"/>
                          </a:solidFill>
                        </a:rPr>
                        <a:t>6- Dans quel cas dois-je porter un masque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i="1">
                          <a:solidFill>
                            <a:schemeClr val="tx1"/>
                          </a:solidFill>
                        </a:rPr>
                        <a:t>Gestes à adopter chez soi en période de confinement (à titre indicatif)</a:t>
                      </a:r>
                    </a:p>
                  </a:txBody>
                  <a:tcPr/>
                </a:tc>
                <a:extLst>
                  <a:ext uri="{0D108BD9-81ED-4DB2-BD59-A6C34878D82A}">
                    <a16:rowId xmlns:a16="http://schemas.microsoft.com/office/drawing/2014/main" val="2126778295"/>
                  </a:ext>
                </a:extLst>
              </a:tr>
            </a:tbl>
          </a:graphicData>
        </a:graphic>
      </p:graphicFrame>
      <p:sp>
        <p:nvSpPr>
          <p:cNvPr id="3" name="ZoneTexte 2">
            <a:extLst>
              <a:ext uri="{FF2B5EF4-FFF2-40B4-BE49-F238E27FC236}">
                <a16:creationId xmlns:a16="http://schemas.microsoft.com/office/drawing/2014/main" id="{9523FC24-E8A0-E240-B5C7-A90107579A42}"/>
              </a:ext>
            </a:extLst>
          </p:cNvPr>
          <p:cNvSpPr txBox="1"/>
          <p:nvPr/>
        </p:nvSpPr>
        <p:spPr>
          <a:xfrm>
            <a:off x="675106" y="1301522"/>
            <a:ext cx="9226884" cy="1461939"/>
          </a:xfrm>
          <a:prstGeom prst="rect">
            <a:avLst/>
          </a:prstGeom>
          <a:noFill/>
        </p:spPr>
        <p:txBody>
          <a:bodyPr wrap="square" rtlCol="0">
            <a:spAutoFit/>
          </a:bodyPr>
          <a:lstStyle/>
          <a:p>
            <a:pPr>
              <a:spcBef>
                <a:spcPts val="1000"/>
              </a:spcBef>
            </a:pPr>
            <a:r>
              <a:rPr lang="fr-FR" sz="1600">
                <a:solidFill>
                  <a:schemeClr val="bg1">
                    <a:lumMod val="50000"/>
                  </a:schemeClr>
                </a:solidFill>
              </a:rPr>
              <a:t>Introduction + message lié à la traçabilité obligatoire</a:t>
            </a:r>
          </a:p>
          <a:p>
            <a:pPr>
              <a:spcBef>
                <a:spcPts val="1000"/>
              </a:spcBef>
            </a:pPr>
            <a:r>
              <a:rPr lang="fr-FR" sz="1600">
                <a:solidFill>
                  <a:schemeClr val="bg1">
                    <a:lumMod val="50000"/>
                  </a:schemeClr>
                </a:solidFill>
              </a:rPr>
              <a:t>Questionnaire d’auto-évaluation santé</a:t>
            </a:r>
          </a:p>
          <a:p>
            <a:pPr>
              <a:spcBef>
                <a:spcPts val="1000"/>
              </a:spcBef>
            </a:pPr>
            <a:r>
              <a:rPr lang="fr-FR" sz="1600">
                <a:solidFill>
                  <a:schemeClr val="bg1">
                    <a:lumMod val="50000"/>
                  </a:schemeClr>
                </a:solidFill>
              </a:rPr>
              <a:t>Les pratiques à renforcer (la minute prévention </a:t>
            </a:r>
            <a:r>
              <a:rPr lang="fr-FR" sz="1600" err="1">
                <a:solidFill>
                  <a:schemeClr val="bg1">
                    <a:lumMod val="50000"/>
                  </a:schemeClr>
                </a:solidFill>
              </a:rPr>
              <a:t>Covid</a:t>
            </a:r>
            <a:r>
              <a:rPr lang="fr-FR" sz="1600">
                <a:solidFill>
                  <a:schemeClr val="bg1">
                    <a:lumMod val="50000"/>
                  </a:schemeClr>
                </a:solidFill>
              </a:rPr>
              <a:t> &amp; la vigilance partagée)</a:t>
            </a:r>
          </a:p>
          <a:p>
            <a:pPr>
              <a:spcBef>
                <a:spcPts val="1000"/>
              </a:spcBef>
            </a:pPr>
            <a:r>
              <a:rPr lang="fr-FR" sz="1600">
                <a:solidFill>
                  <a:schemeClr val="bg1">
                    <a:lumMod val="50000"/>
                  </a:schemeClr>
                </a:solidFill>
              </a:rPr>
              <a:t>Check-list « La minute prévention </a:t>
            </a:r>
            <a:r>
              <a:rPr lang="fr-FR" sz="1600" err="1">
                <a:solidFill>
                  <a:schemeClr val="bg1">
                    <a:lumMod val="50000"/>
                  </a:schemeClr>
                </a:solidFill>
              </a:rPr>
              <a:t>Covid</a:t>
            </a:r>
            <a:r>
              <a:rPr lang="fr-FR" sz="1600">
                <a:solidFill>
                  <a:schemeClr val="bg1">
                    <a:lumMod val="50000"/>
                  </a:schemeClr>
                </a:solidFill>
              </a:rPr>
              <a:t> » (au moins tous les jours)</a:t>
            </a:r>
          </a:p>
        </p:txBody>
      </p:sp>
      <p:pic>
        <p:nvPicPr>
          <p:cNvPr id="23" name="Picture 2">
            <a:extLst>
              <a:ext uri="{FF2B5EF4-FFF2-40B4-BE49-F238E27FC236}">
                <a16:creationId xmlns:a16="http://schemas.microsoft.com/office/drawing/2014/main" id="{26911492-9366-B840-B5FF-B246E73C86C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9335" y="5661558"/>
            <a:ext cx="604837" cy="6000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FA8CEA9-E587-1945-8EF0-E36FB8BDB790}"/>
              </a:ext>
            </a:extLst>
          </p:cNvPr>
          <p:cNvSpPr/>
          <p:nvPr/>
        </p:nvSpPr>
        <p:spPr>
          <a:xfrm>
            <a:off x="1599082" y="5627195"/>
            <a:ext cx="8302908" cy="668800"/>
          </a:xfrm>
          <a:prstGeom prst="rect">
            <a:avLst/>
          </a:prstGeom>
          <a:solidFill>
            <a:srgbClr val="00BEF4">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defRPr/>
            </a:pPr>
            <a:r>
              <a:rPr lang="fr-FR" altLang="fr-FR" sz="1400" b="1" u="sng">
                <a:solidFill>
                  <a:srgbClr val="C00000"/>
                </a:solidFill>
                <a:latin typeface="Calibri"/>
                <a:ea typeface="Calibri" panose="020F0502020204030204" pitchFamily="34" charset="0"/>
              </a:rPr>
              <a:t>+ A compléter par chaque entité en fonction du besoin par d’autres consignes spécifiques (activités, clients...)</a:t>
            </a:r>
            <a:endParaRPr kumimoji="0" lang="fr-FR" altLang="fr-FR" sz="1400" b="1" i="0" u="sng" strike="noStrike" kern="1200" cap="none" spc="0" normalizeH="0" baseline="0" noProof="0">
              <a:ln>
                <a:noFill/>
              </a:ln>
              <a:solidFill>
                <a:srgbClr val="C00000"/>
              </a:solidFill>
              <a:effectLst/>
              <a:uLnTx/>
              <a:uFillTx/>
              <a:latin typeface="Calibri"/>
              <a:ea typeface="Calibri" panose="020F0502020204030204" pitchFamily="34" charset="0"/>
            </a:endParaRPr>
          </a:p>
        </p:txBody>
      </p:sp>
    </p:spTree>
    <p:extLst>
      <p:ext uri="{BB962C8B-B14F-4D97-AF65-F5344CB8AC3E}">
        <p14:creationId xmlns:p14="http://schemas.microsoft.com/office/powerpoint/2010/main" val="217590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90">
            <a:extLst>
              <a:ext uri="{FF2B5EF4-FFF2-40B4-BE49-F238E27FC236}">
                <a16:creationId xmlns:a16="http://schemas.microsoft.com/office/drawing/2014/main" id="{B96DA662-1AC2-40CB-B45F-FB01876B55D0}"/>
              </a:ext>
            </a:extLst>
          </p:cNvPr>
          <p:cNvSpPr txBox="1">
            <a:spLocks/>
          </p:cNvSpPr>
          <p:nvPr/>
        </p:nvSpPr>
        <p:spPr>
          <a:xfrm>
            <a:off x="3722077" y="678346"/>
            <a:ext cx="4758706" cy="297832"/>
          </a:xfrm>
          <a:prstGeom prst="rect">
            <a:avLst/>
          </a:prstGeom>
          <a:noFill/>
        </p:spPr>
        <p:txBody>
          <a:bodyPr vert="horz" lIns="63305" tIns="31652" rIns="63305" bIns="31652" rtlCol="0">
            <a:noAutofit/>
          </a:bodyPr>
          <a:lstStyle>
            <a:lvl1pPr marL="0" indent="0" algn="ctr" defTabSz="685800" rtl="0" eaLnBrk="1" latinLnBrk="0" hangingPunct="1">
              <a:lnSpc>
                <a:spcPts val="1991"/>
              </a:lnSpc>
              <a:spcBef>
                <a:spcPts val="750"/>
              </a:spcBef>
              <a:buFont typeface="Arial" panose="020B0604020202020204" pitchFamily="34" charset="0"/>
              <a:buNone/>
              <a:defRPr sz="3200" b="1" i="0" kern="120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ea typeface="+mn-ea"/>
                <a:cs typeface="Arial Black"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23D2B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23D2B5"/>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23D2B5"/>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23D2B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FR" sz="2769"/>
          </a:p>
        </p:txBody>
      </p:sp>
      <p:pic>
        <p:nvPicPr>
          <p:cNvPr id="12" name="Image 11">
            <a:extLst>
              <a:ext uri="{FF2B5EF4-FFF2-40B4-BE49-F238E27FC236}">
                <a16:creationId xmlns:a16="http://schemas.microsoft.com/office/drawing/2014/main" id="{8E961D40-EB73-446C-BD26-362D56F80B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6072" y="14915"/>
            <a:ext cx="619857" cy="386592"/>
          </a:xfrm>
          <a:prstGeom prst="rect">
            <a:avLst/>
          </a:prstGeom>
        </p:spPr>
      </p:pic>
      <p:sp>
        <p:nvSpPr>
          <p:cNvPr id="9" name="Espace réservé du texte 4">
            <a:extLst>
              <a:ext uri="{FF2B5EF4-FFF2-40B4-BE49-F238E27FC236}">
                <a16:creationId xmlns:a16="http://schemas.microsoft.com/office/drawing/2014/main" id="{3CA38218-B30F-46F1-A255-CB9A676531B9}"/>
              </a:ext>
            </a:extLst>
          </p:cNvPr>
          <p:cNvSpPr txBox="1">
            <a:spLocks/>
          </p:cNvSpPr>
          <p:nvPr/>
        </p:nvSpPr>
        <p:spPr>
          <a:xfrm>
            <a:off x="992529" y="1172377"/>
            <a:ext cx="10687041" cy="4752057"/>
          </a:xfrm>
          <a:prstGeom prst="rect">
            <a:avLst/>
          </a:prstGeom>
        </p:spPr>
        <p:txBody>
          <a:bodyPr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
            </a:pPr>
            <a:r>
              <a:rPr lang="fr-FR" sz="1200" b="1"/>
              <a:t>Désinfection des surfaces</a:t>
            </a:r>
          </a:p>
          <a:p>
            <a:pPr marL="0" indent="0" algn="just">
              <a:buNone/>
            </a:pPr>
            <a:r>
              <a:rPr lang="fr-FR" sz="1200"/>
              <a:t>Pour être efficace contre le Covid-19, les produits utilisés doivent être </a:t>
            </a:r>
            <a:r>
              <a:rPr lang="fr-FR" sz="1200" b="1">
                <a:solidFill>
                  <a:srgbClr val="00B0F0"/>
                </a:solidFill>
              </a:rPr>
              <a:t>virucides</a:t>
            </a:r>
            <a:r>
              <a:rPr lang="fr-FR" sz="1200"/>
              <a:t> selon la </a:t>
            </a:r>
            <a:r>
              <a:rPr lang="fr-FR" sz="1200" b="1">
                <a:solidFill>
                  <a:srgbClr val="00B0F0"/>
                </a:solidFill>
              </a:rPr>
              <a:t>norme EN 14476 </a:t>
            </a:r>
            <a:r>
              <a:rPr lang="fr-FR" sz="1200"/>
              <a:t>. C’est le cas pour l’eau de javel ou l’éthanol à 70%. </a:t>
            </a:r>
            <a:endParaRPr lang="fr-FR" sz="1200">
              <a:cs typeface="Calibri"/>
            </a:endParaRPr>
          </a:p>
          <a:p>
            <a:pPr marL="372110" indent="0" algn="just">
              <a:buNone/>
            </a:pPr>
            <a:r>
              <a:rPr lang="fr-FR" sz="1200"/>
              <a:t>Attention, les lingettes que l’on peut trouver dans le commerce ne sont pas forcément virucides. De plus, un temps de contact indiqué sur le mode d’emploi est nécessaire pour que le produit soit efficace.</a:t>
            </a:r>
            <a:endParaRPr lang="fr-FR" sz="1200">
              <a:cs typeface="Calibri"/>
            </a:endParaRPr>
          </a:p>
          <a:p>
            <a:pPr marL="0" indent="0">
              <a:buNone/>
            </a:pPr>
            <a:r>
              <a:rPr lang="fr-FR" sz="1200"/>
              <a:t>Si vous ou un membre de votre famille êtes atteints ou avez des symptômes pouvant faire penser au Covid-19, penser également à :</a:t>
            </a:r>
            <a:endParaRPr lang="fr-FR" sz="1200">
              <a:cs typeface="Calibri"/>
            </a:endParaRPr>
          </a:p>
          <a:p>
            <a:pPr marL="624205" lvl="1">
              <a:buFont typeface="Wingdings" panose="05000000000000000000" pitchFamily="2" charset="2"/>
              <a:buChar char="§"/>
            </a:pPr>
            <a:r>
              <a:rPr lang="fr-FR" sz="1200"/>
              <a:t>Surveiller la température 2 fois par jour et l’apparition de symptômes (toux, fièvre, difficultés respiratoires).</a:t>
            </a:r>
            <a:endParaRPr lang="fr-FR" sz="1200">
              <a:cs typeface="Calibri"/>
            </a:endParaRPr>
          </a:p>
          <a:p>
            <a:pPr marL="624205" lvl="1">
              <a:buFont typeface="Wingdings" panose="05000000000000000000" pitchFamily="2" charset="2"/>
              <a:buChar char="§"/>
            </a:pPr>
            <a:r>
              <a:rPr lang="fr-FR" sz="1200">
                <a:cs typeface="Calibri"/>
              </a:rPr>
              <a:t>Limiter les contacts dans une même pièce avec la famille (distance minimale de 1 m).</a:t>
            </a:r>
          </a:p>
          <a:p>
            <a:pPr marL="624205" lvl="1">
              <a:buFont typeface="Wingdings" panose="05000000000000000000" pitchFamily="2" charset="2"/>
              <a:buChar char="§"/>
            </a:pPr>
            <a:r>
              <a:rPr lang="fr-FR" sz="1200">
                <a:solidFill>
                  <a:srgbClr val="000000"/>
                </a:solidFill>
              </a:rPr>
              <a:t>Privilégier des cycles de lavage du </a:t>
            </a:r>
            <a:r>
              <a:rPr lang="fr-FR" sz="1200"/>
              <a:t>lave-vaisselle à plus de 60°C.</a:t>
            </a:r>
            <a:endParaRPr lang="fr-FR" sz="1200">
              <a:cs typeface="Calibri"/>
            </a:endParaRPr>
          </a:p>
          <a:p>
            <a:pPr marL="624205" lvl="1">
              <a:buFont typeface="Wingdings" panose="05000000000000000000" pitchFamily="2" charset="2"/>
              <a:buChar char="§"/>
            </a:pPr>
            <a:r>
              <a:rPr lang="fr-FR" sz="1200"/>
              <a:t>Privilégier le lavage du linge avec un cycle d’au moins </a:t>
            </a:r>
            <a:r>
              <a:rPr lang="fr-FR" sz="1200" b="1">
                <a:solidFill>
                  <a:srgbClr val="00B0F0"/>
                </a:solidFill>
              </a:rPr>
              <a:t>60°C </a:t>
            </a:r>
            <a:r>
              <a:rPr lang="fr-FR" sz="1200"/>
              <a:t>pendant au moins </a:t>
            </a:r>
            <a:r>
              <a:rPr lang="fr-FR" sz="1200" b="1">
                <a:solidFill>
                  <a:srgbClr val="00B0F0"/>
                </a:solidFill>
              </a:rPr>
              <a:t>30 minutes </a:t>
            </a:r>
            <a:r>
              <a:rPr lang="fr-FR" sz="1200"/>
              <a:t>pour les textiles le permettant. </a:t>
            </a:r>
            <a:endParaRPr lang="fr-FR" sz="1200">
              <a:cs typeface="Calibri"/>
            </a:endParaRPr>
          </a:p>
          <a:p>
            <a:pPr marL="624205" lvl="1">
              <a:buFont typeface="Wingdings" panose="05000000000000000000" pitchFamily="2" charset="2"/>
              <a:buChar char="§"/>
            </a:pPr>
            <a:r>
              <a:rPr lang="fr-FR" sz="1200"/>
              <a:t>Aérer votre logement deux fois par jour et au minimum 10 minutes.</a:t>
            </a:r>
            <a:endParaRPr lang="fr-FR" sz="1200">
              <a:cs typeface="Calibri"/>
            </a:endParaRPr>
          </a:p>
          <a:p>
            <a:pPr marL="624205" lvl="1">
              <a:buFont typeface="Wingdings" panose="05000000000000000000" pitchFamily="2" charset="2"/>
              <a:buChar char="§"/>
            </a:pPr>
            <a:r>
              <a:rPr lang="fr-FR" sz="1200"/>
              <a:t>Abaisser l’abattant des cuvettes de vos toilettes avant de tirer la chasse d’eau afin d’éviter l’émission de gouttelettes et passer une lingette désinfectante sur l’abattant après usage si vous soupçonnez être contaminé. </a:t>
            </a:r>
            <a:endParaRPr lang="fr-FR" sz="1200">
              <a:cs typeface="Calibri"/>
            </a:endParaRPr>
          </a:p>
          <a:p>
            <a:pPr marL="624205" lvl="1">
              <a:buFont typeface="Wingdings" panose="05000000000000000000" pitchFamily="2" charset="2"/>
              <a:buChar char="§"/>
            </a:pPr>
            <a:r>
              <a:rPr lang="fr-FR" sz="1200">
                <a:cs typeface="Calibri"/>
              </a:rPr>
              <a:t>Retirer les serviettes essuie-main tissu et y mettre des papiers absorbants jetables.</a:t>
            </a:r>
          </a:p>
          <a:p>
            <a:pPr algn="just">
              <a:buFont typeface="Wingdings" panose="05000000000000000000" pitchFamily="2" charset="2"/>
              <a:buChar char="§"/>
            </a:pPr>
            <a:endParaRPr lang="fr-FR" sz="1200" b="1"/>
          </a:p>
          <a:p>
            <a:pPr algn="just">
              <a:buFont typeface="Wingdings" panose="05000000000000000000" pitchFamily="2" charset="2"/>
              <a:buChar char="§"/>
            </a:pPr>
            <a:r>
              <a:rPr lang="fr-FR" sz="1200" b="1"/>
              <a:t>Faire les courses</a:t>
            </a:r>
            <a:endParaRPr lang="fr-FR" sz="1200" b="1">
              <a:cs typeface="Calibri"/>
            </a:endParaRPr>
          </a:p>
          <a:p>
            <a:pPr lvl="1" algn="just">
              <a:spcBef>
                <a:spcPts val="750"/>
              </a:spcBef>
              <a:buFont typeface="Wingdings" panose="05000000000000000000" pitchFamily="2" charset="2"/>
              <a:buChar char="§"/>
            </a:pPr>
            <a:r>
              <a:rPr lang="fr-FR" sz="1200"/>
              <a:t>Sortir avec votre </a:t>
            </a:r>
            <a:r>
              <a:rPr lang="fr-FR" sz="1200" b="1">
                <a:solidFill>
                  <a:srgbClr val="00B0F0"/>
                </a:solidFill>
              </a:rPr>
              <a:t>attestation dérogatoire</a:t>
            </a:r>
            <a:r>
              <a:rPr lang="fr-FR" sz="1200"/>
              <a:t> de déplacement et une pièce d’identité. </a:t>
            </a:r>
            <a:endParaRPr lang="fr-FR" sz="1200">
              <a:cs typeface="Calibri"/>
            </a:endParaRPr>
          </a:p>
          <a:p>
            <a:pPr lvl="1" algn="just">
              <a:buFont typeface="Wingdings" panose="05000000000000000000" pitchFamily="2" charset="2"/>
              <a:buChar char="§"/>
            </a:pPr>
            <a:r>
              <a:rPr lang="fr-FR" sz="1200"/>
              <a:t>Respecter les mesures barrières : faites les courses seul – respecter la </a:t>
            </a:r>
            <a:r>
              <a:rPr lang="fr-FR" sz="1200" b="1">
                <a:solidFill>
                  <a:srgbClr val="00B0F0"/>
                </a:solidFill>
              </a:rPr>
              <a:t>distance de 1m</a:t>
            </a:r>
            <a:r>
              <a:rPr lang="fr-FR" sz="1200"/>
              <a:t> avec les autres personnes (favoriser le drive).</a:t>
            </a:r>
            <a:endParaRPr lang="fr-FR" sz="1200">
              <a:cs typeface="Calibri"/>
            </a:endParaRPr>
          </a:p>
          <a:p>
            <a:pPr lvl="1" algn="just">
              <a:buFont typeface="Wingdings" panose="05000000000000000000" pitchFamily="2" charset="2"/>
              <a:buChar char="§"/>
            </a:pPr>
            <a:r>
              <a:rPr lang="fr-FR" sz="1200"/>
              <a:t>Attention, pendant les courses, </a:t>
            </a:r>
            <a:r>
              <a:rPr lang="fr-FR" sz="1200" b="1">
                <a:solidFill>
                  <a:srgbClr val="00B0F0"/>
                </a:solidFill>
              </a:rPr>
              <a:t>ne vous touchez pas le visage</a:t>
            </a:r>
            <a:r>
              <a:rPr lang="fr-FR" sz="1200"/>
              <a:t> (si vous êtes droitier, utilisez votre main gauche pour prendre les courses)</a:t>
            </a:r>
            <a:endParaRPr lang="fr-FR" sz="1200">
              <a:cs typeface="Calibri"/>
            </a:endParaRPr>
          </a:p>
          <a:p>
            <a:pPr lvl="1" algn="just">
              <a:buFont typeface="Wingdings" panose="05000000000000000000" pitchFamily="2" charset="2"/>
              <a:buChar char="§"/>
            </a:pPr>
            <a:r>
              <a:rPr lang="fr-FR" sz="1200"/>
              <a:t>Mettre les courses dans votre voiture, ranger le chariot et avant de rentrer dans votre véhicule </a:t>
            </a:r>
            <a:r>
              <a:rPr lang="fr-FR" sz="1200" b="1">
                <a:solidFill>
                  <a:srgbClr val="00B0F0"/>
                </a:solidFill>
              </a:rPr>
              <a:t>se désinfecter les mains</a:t>
            </a:r>
            <a:r>
              <a:rPr lang="fr-FR" sz="1200"/>
              <a:t> avec du gel hydroalcoolique.</a:t>
            </a:r>
            <a:endParaRPr lang="fr-FR" sz="1200">
              <a:cs typeface="Calibri"/>
            </a:endParaRPr>
          </a:p>
          <a:p>
            <a:pPr lvl="1" algn="just">
              <a:buFont typeface="Wingdings" panose="05000000000000000000" pitchFamily="2" charset="2"/>
              <a:buChar char="§"/>
            </a:pPr>
            <a:r>
              <a:rPr lang="fr-FR" sz="1200"/>
              <a:t>Se relaver les mains une fois chez soi, puis décharger les courses. On peut laisser reposer ses courses quelques heures. Pour les produits frais qui se conservent au réfrigérateur, il faut retirer le suremballage et nettoyer les produits avec un papier essuie-tout humide avant de les ranger. Lavez-vous les mains soigneusement avant et après chaque manipulation. Le réfrigérateur ou le congélateur ne détruit pas le virus. </a:t>
            </a:r>
            <a:endParaRPr lang="fr-FR" sz="1200">
              <a:cs typeface="Calibri"/>
            </a:endParaRPr>
          </a:p>
          <a:p>
            <a:pPr lvl="1" algn="just">
              <a:buFont typeface="Wingdings" panose="05000000000000000000" pitchFamily="2" charset="2"/>
              <a:buChar char="§"/>
            </a:pPr>
            <a:endParaRPr lang="fr-FR" sz="1200"/>
          </a:p>
          <a:p>
            <a:pPr lvl="1" algn="just">
              <a:buFont typeface="Wingdings" panose="05000000000000000000" pitchFamily="2" charset="2"/>
              <a:buChar char="§"/>
            </a:pPr>
            <a:endParaRPr lang="fr-FR" sz="1200"/>
          </a:p>
          <a:p>
            <a:pPr lvl="1" algn="just">
              <a:buFont typeface="Wingdings" panose="05000000000000000000" pitchFamily="2" charset="2"/>
              <a:buChar char="§"/>
            </a:pPr>
            <a:endParaRPr lang="fr-FR" sz="900" b="1"/>
          </a:p>
          <a:p>
            <a:pPr algn="just">
              <a:buFont typeface="Wingdings" panose="05000000000000000000" pitchFamily="2" charset="2"/>
              <a:buChar char="§"/>
            </a:pPr>
            <a:endParaRPr lang="fr-FR" sz="1200" b="1"/>
          </a:p>
          <a:p>
            <a:pPr algn="just">
              <a:buFont typeface="Wingdings" panose="05000000000000000000" pitchFamily="2" charset="2"/>
              <a:buChar char="§"/>
            </a:pPr>
            <a:endParaRPr lang="fr-FR" sz="1200" b="1"/>
          </a:p>
          <a:p>
            <a:pPr algn="just">
              <a:buFont typeface="Wingdings" panose="05000000000000000000" pitchFamily="2" charset="2"/>
              <a:buChar char="§"/>
            </a:pPr>
            <a:endParaRPr lang="fr-FR" sz="1200" b="1"/>
          </a:p>
          <a:p>
            <a:pPr marL="0" indent="0" algn="just">
              <a:buNone/>
            </a:pPr>
            <a:endParaRPr lang="fr-FR" sz="1200"/>
          </a:p>
          <a:p>
            <a:pPr marL="0" indent="0" algn="just">
              <a:buNone/>
            </a:pPr>
            <a:endParaRPr lang="fr-FR" sz="1200">
              <a:highlight>
                <a:srgbClr val="FFFF00"/>
              </a:highlight>
            </a:endParaRPr>
          </a:p>
        </p:txBody>
      </p:sp>
      <p:sp>
        <p:nvSpPr>
          <p:cNvPr id="11" name="Rectangle 10">
            <a:extLst>
              <a:ext uri="{FF2B5EF4-FFF2-40B4-BE49-F238E27FC236}">
                <a16:creationId xmlns:a16="http://schemas.microsoft.com/office/drawing/2014/main" id="{0E9608DB-DC97-4FED-AAD1-0C2C4F1CD2D2}"/>
              </a:ext>
            </a:extLst>
          </p:cNvPr>
          <p:cNvSpPr/>
          <p:nvPr/>
        </p:nvSpPr>
        <p:spPr>
          <a:xfrm>
            <a:off x="7462800" y="5999118"/>
            <a:ext cx="4498907" cy="475771"/>
          </a:xfrm>
          <a:prstGeom prst="rect">
            <a:avLst/>
          </a:prstGeom>
        </p:spPr>
        <p:txBody>
          <a:bodyPr wrap="square">
            <a:spAutoFit/>
          </a:bodyPr>
          <a:lstStyle/>
          <a:p>
            <a:pPr algn="just"/>
            <a:r>
              <a:rPr lang="fr-FR" sz="1246" b="1"/>
              <a:t>Pour se tenir informé </a:t>
            </a:r>
            <a:r>
              <a:rPr lang="fr-FR" sz="1246"/>
              <a:t>:</a:t>
            </a:r>
            <a:r>
              <a:rPr lang="fr-FR" sz="1246" b="1">
                <a:solidFill>
                  <a:srgbClr val="FF0000"/>
                </a:solidFill>
              </a:rPr>
              <a:t> </a:t>
            </a:r>
            <a:r>
              <a:rPr lang="fr-FR" sz="1246" u="sng">
                <a:hlinkClick r:id="rId3"/>
              </a:rPr>
              <a:t>www.gouvernement.fr/info-coronavirus</a:t>
            </a:r>
            <a:endParaRPr lang="fr-FR" sz="1246" u="sng"/>
          </a:p>
          <a:p>
            <a:pPr algn="just"/>
            <a:r>
              <a:rPr lang="fr-FR" sz="1246" b="1"/>
              <a:t>Besoin d’écoute </a:t>
            </a:r>
            <a:r>
              <a:rPr lang="fr-FR" sz="1246"/>
              <a:t>: N° ENGIE Solution 0.800.94.27.28</a:t>
            </a:r>
          </a:p>
        </p:txBody>
      </p:sp>
      <p:pic>
        <p:nvPicPr>
          <p:cNvPr id="13" name="Image 12" descr="Une image contenant signe, dessin, rue&#10;&#10;Description générée automatiquement">
            <a:extLst>
              <a:ext uri="{FF2B5EF4-FFF2-40B4-BE49-F238E27FC236}">
                <a16:creationId xmlns:a16="http://schemas.microsoft.com/office/drawing/2014/main" id="{8DDE0B60-F3CF-40DB-A243-209E416E42EF}"/>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1028395" y="1705088"/>
            <a:ext cx="349465" cy="307529"/>
          </a:xfrm>
          <a:prstGeom prst="rect">
            <a:avLst/>
          </a:prstGeom>
        </p:spPr>
      </p:pic>
      <p:pic>
        <p:nvPicPr>
          <p:cNvPr id="2052" name="Picture 4" descr="Open Window Icons - Download Free Vector Icons | Noun Project">
            <a:extLst>
              <a:ext uri="{FF2B5EF4-FFF2-40B4-BE49-F238E27FC236}">
                <a16:creationId xmlns:a16="http://schemas.microsoft.com/office/drawing/2014/main" id="{8438D983-1E56-481A-9B3F-0D735E4D4D3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92392" y="2847363"/>
            <a:ext cx="349466" cy="3494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ssin de wc">
            <a:extLst>
              <a:ext uri="{FF2B5EF4-FFF2-40B4-BE49-F238E27FC236}">
                <a16:creationId xmlns:a16="http://schemas.microsoft.com/office/drawing/2014/main" id="{134438F8-FD2A-4B99-B9B5-DF9F29B3AC77}"/>
              </a:ext>
            </a:extLst>
          </p:cNvPr>
          <p:cNvPicPr>
            <a:picLocks noChangeAspect="1" noChangeArrowheads="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bwMode="auto">
          <a:xfrm>
            <a:off x="1125840" y="3252552"/>
            <a:ext cx="274447" cy="4037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loriage gratuit à imprimer : un lave-linge | Coloriage gratuit ...">
            <a:extLst>
              <a:ext uri="{FF2B5EF4-FFF2-40B4-BE49-F238E27FC236}">
                <a16:creationId xmlns:a16="http://schemas.microsoft.com/office/drawing/2014/main" id="{CAAC833D-ACEE-4338-B768-61587C6CF9F7}"/>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53763" y="2432444"/>
            <a:ext cx="239132" cy="34946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C7BE1619-686A-4371-BEB1-0021A4332F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6959" y="3717139"/>
            <a:ext cx="380332" cy="269223"/>
          </a:xfrm>
          <a:prstGeom prst="rect">
            <a:avLst/>
          </a:prstGeom>
        </p:spPr>
      </p:pic>
      <p:sp>
        <p:nvSpPr>
          <p:cNvPr id="20" name="Rectangle 19">
            <a:extLst>
              <a:ext uri="{FF2B5EF4-FFF2-40B4-BE49-F238E27FC236}">
                <a16:creationId xmlns:a16="http://schemas.microsoft.com/office/drawing/2014/main" id="{AA229A52-EF41-B844-8E41-17ACC79E76D7}"/>
              </a:ext>
            </a:extLst>
          </p:cNvPr>
          <p:cNvSpPr/>
          <p:nvPr/>
        </p:nvSpPr>
        <p:spPr>
          <a:xfrm>
            <a:off x="512430" y="823364"/>
            <a:ext cx="9632110" cy="369332"/>
          </a:xfrm>
          <a:prstGeom prst="rect">
            <a:avLst/>
          </a:prstGeom>
        </p:spPr>
        <p:txBody>
          <a:bodyPr wrap="square">
            <a:spAutoFit/>
          </a:bodyPr>
          <a:lstStyle/>
          <a:p>
            <a:pPr>
              <a:defRPr/>
            </a:pPr>
            <a:r>
              <a:rPr lang="fr-FR" b="1">
                <a:solidFill>
                  <a:schemeClr val="accent4">
                    <a:lumMod val="50000"/>
                  </a:schemeClr>
                </a:solidFill>
                <a:latin typeface="Arial" panose="020B0604020202020204" pitchFamily="34" charset="0"/>
                <a:cs typeface="Arial" panose="020B0604020202020204" pitchFamily="34" charset="0"/>
              </a:rPr>
              <a:t>Gestes à adopter chez soi en période de confinement (</a:t>
            </a:r>
            <a:r>
              <a:rPr lang="fr-FR" b="1" u="sng">
                <a:solidFill>
                  <a:schemeClr val="accent4">
                    <a:lumMod val="50000"/>
                  </a:schemeClr>
                </a:solidFill>
                <a:latin typeface="Arial" panose="020B0604020202020204" pitchFamily="34" charset="0"/>
                <a:cs typeface="Arial" panose="020B0604020202020204" pitchFamily="34" charset="0"/>
              </a:rPr>
              <a:t>à titre indicatif</a:t>
            </a:r>
            <a:r>
              <a:rPr lang="fr-FR" b="1">
                <a:solidFill>
                  <a:schemeClr val="accent4">
                    <a:lumMod val="50000"/>
                  </a:schemeClr>
                </a:solidFill>
                <a:latin typeface="Arial" panose="020B0604020202020204" pitchFamily="34" charset="0"/>
                <a:cs typeface="Arial" panose="020B0604020202020204" pitchFamily="34" charset="0"/>
              </a:rPr>
              <a:t>)</a:t>
            </a:r>
          </a:p>
        </p:txBody>
      </p:sp>
      <p:sp>
        <p:nvSpPr>
          <p:cNvPr id="22" name="Rectangle 21">
            <a:extLst>
              <a:ext uri="{FF2B5EF4-FFF2-40B4-BE49-F238E27FC236}">
                <a16:creationId xmlns:a16="http://schemas.microsoft.com/office/drawing/2014/main" id="{9AE9A371-572A-F44B-9C63-7DA7E59F35BE}"/>
              </a:ext>
            </a:extLst>
          </p:cNvPr>
          <p:cNvSpPr/>
          <p:nvPr/>
        </p:nvSpPr>
        <p:spPr>
          <a:xfrm>
            <a:off x="1" y="0"/>
            <a:ext cx="2700000" cy="75149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Consignes</a:t>
            </a:r>
            <a:r>
              <a:rPr lang="fr-FR" sz="1400" b="1"/>
              <a:t> </a:t>
            </a:r>
          </a:p>
          <a:p>
            <a:pPr algn="ctr"/>
            <a:r>
              <a:rPr lang="fr-FR" sz="1400" b="1"/>
              <a:t>spécifiques</a:t>
            </a:r>
          </a:p>
        </p:txBody>
      </p:sp>
      <p:sp>
        <p:nvSpPr>
          <p:cNvPr id="23" name="Espace réservé du numéro de diapositive 10">
            <a:extLst>
              <a:ext uri="{FF2B5EF4-FFF2-40B4-BE49-F238E27FC236}">
                <a16:creationId xmlns:a16="http://schemas.microsoft.com/office/drawing/2014/main" id="{C6B2D358-D71F-D74A-AD52-92F0835A804A}"/>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28664-C9A0-B14D-A7D3-D0482E77A9F4}" type="slidenum">
              <a:rPr lang="fr-FR" sz="1200" smtClean="0">
                <a:solidFill>
                  <a:schemeClr val="bg1"/>
                </a:solidFill>
                <a:latin typeface="Arial" panose="020B0604020202020204" pitchFamily="34" charset="0"/>
                <a:cs typeface="Arial" panose="020B0604020202020204" pitchFamily="34" charset="0"/>
              </a:rPr>
              <a:pPr algn="ctr"/>
              <a:t>20</a:t>
            </a:fld>
            <a:endParaRPr lang="fr-FR" sz="1200">
              <a:solidFill>
                <a:schemeClr val="bg1"/>
              </a:solidFill>
              <a:latin typeface="Arial" panose="020B0604020202020204" pitchFamily="34" charset="0"/>
              <a:cs typeface="Arial" panose="020B0604020202020204" pitchFamily="34" charset="0"/>
            </a:endParaRPr>
          </a:p>
        </p:txBody>
      </p:sp>
      <p:sp>
        <p:nvSpPr>
          <p:cNvPr id="24" name="Espace réservé de la date 3">
            <a:extLst>
              <a:ext uri="{FF2B5EF4-FFF2-40B4-BE49-F238E27FC236}">
                <a16:creationId xmlns:a16="http://schemas.microsoft.com/office/drawing/2014/main" id="{F0CC774F-5E91-8243-9F66-55E72312785D}"/>
              </a:ext>
            </a:extLst>
          </p:cNvPr>
          <p:cNvSpPr txBox="1">
            <a:spLocks/>
          </p:cNvSpPr>
          <p:nvPr/>
        </p:nvSpPr>
        <p:spPr>
          <a:xfrm>
            <a:off x="6750000" y="6487200"/>
            <a:ext cx="5133600" cy="2448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199507-FD5A-4636-803E-7027E20DDAE1}" type="datetime4">
              <a:rPr lang="fr-FR" sz="1000" b="1" smtClean="0">
                <a:solidFill>
                  <a:schemeClr val="bg1"/>
                </a:solidFill>
                <a:latin typeface="Arial" panose="020B0604020202020204" pitchFamily="34" charset="0"/>
                <a:cs typeface="Arial" panose="020B0604020202020204" pitchFamily="34" charset="0"/>
              </a:rPr>
              <a:pPr algn="r"/>
              <a:t>14 avril 2020</a:t>
            </a:fld>
            <a:endParaRPr lang="fr-FR" sz="1000" b="1">
              <a:solidFill>
                <a:schemeClr val="bg1"/>
              </a:solidFill>
              <a:latin typeface="Arial" panose="020B0604020202020204" pitchFamily="34" charset="0"/>
              <a:cs typeface="Arial" panose="020B0604020202020204" pitchFamily="34" charset="0"/>
            </a:endParaRPr>
          </a:p>
        </p:txBody>
      </p:sp>
      <p:pic>
        <p:nvPicPr>
          <p:cNvPr id="21" name="Image 20">
            <a:extLst>
              <a:ext uri="{FF2B5EF4-FFF2-40B4-BE49-F238E27FC236}">
                <a16:creationId xmlns:a16="http://schemas.microsoft.com/office/drawing/2014/main" id="{50832FCC-3FE1-49DD-8A30-F73806DAEE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9878" y="4514320"/>
            <a:ext cx="490123" cy="307529"/>
          </a:xfrm>
          <a:prstGeom prst="rect">
            <a:avLst/>
          </a:prstGeom>
        </p:spPr>
      </p:pic>
      <p:pic>
        <p:nvPicPr>
          <p:cNvPr id="25" name="Image 24">
            <a:extLst>
              <a:ext uri="{FF2B5EF4-FFF2-40B4-BE49-F238E27FC236}">
                <a16:creationId xmlns:a16="http://schemas.microsoft.com/office/drawing/2014/main" id="{E0760719-8BBC-476D-B601-6D2D7FE5A27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9821" y="5042551"/>
            <a:ext cx="392037" cy="433450"/>
          </a:xfrm>
          <a:prstGeom prst="rect">
            <a:avLst/>
          </a:prstGeom>
        </p:spPr>
      </p:pic>
    </p:spTree>
    <p:extLst>
      <p:ext uri="{BB962C8B-B14F-4D97-AF65-F5344CB8AC3E}">
        <p14:creationId xmlns:p14="http://schemas.microsoft.com/office/powerpoint/2010/main" val="331731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4CEDDA8-659D-426B-AD2D-5C77A69212DE}"/>
              </a:ext>
            </a:extLst>
          </p:cNvPr>
          <p:cNvSpPr/>
          <p:nvPr/>
        </p:nvSpPr>
        <p:spPr>
          <a:xfrm>
            <a:off x="606889" y="814068"/>
            <a:ext cx="10978222" cy="360693"/>
          </a:xfrm>
          <a:prstGeom prst="rect">
            <a:avLst/>
          </a:prstGeom>
          <a:solidFill>
            <a:srgbClr val="C0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a:ln>
                  <a:noFill/>
                </a:ln>
                <a:solidFill>
                  <a:srgbClr val="000000"/>
                </a:solidFill>
                <a:effectLst/>
                <a:uLnTx/>
                <a:uFillTx/>
                <a:latin typeface="Calibri"/>
                <a:ea typeface="Calibri" panose="020F0502020204030204" pitchFamily="34" charset="0"/>
                <a:cs typeface="+mn-cs"/>
              </a:rPr>
              <a:t>INTRODUCTION &amp; TRACABILITE OBLIGATOIRE </a:t>
            </a:r>
          </a:p>
        </p:txBody>
      </p:sp>
      <p:sp>
        <p:nvSpPr>
          <p:cNvPr id="32" name="Rectangle 31">
            <a:extLst>
              <a:ext uri="{FF2B5EF4-FFF2-40B4-BE49-F238E27FC236}">
                <a16:creationId xmlns:a16="http://schemas.microsoft.com/office/drawing/2014/main" id="{0EBDAE00-5B29-4787-8E4F-AF0A402269B7}"/>
              </a:ext>
            </a:extLst>
          </p:cNvPr>
          <p:cNvSpPr/>
          <p:nvPr/>
        </p:nvSpPr>
        <p:spPr>
          <a:xfrm>
            <a:off x="606889" y="5624945"/>
            <a:ext cx="4893366" cy="705413"/>
          </a:xfrm>
          <a:prstGeom prst="rect">
            <a:avLst/>
          </a:prstGeom>
          <a:solidFill>
            <a:srgbClr val="C0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Ce document a été expliqué et remis à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a:t>
            </a:r>
          </a:p>
        </p:txBody>
      </p:sp>
      <p:sp>
        <p:nvSpPr>
          <p:cNvPr id="24" name="Rectangle 23">
            <a:extLst>
              <a:ext uri="{FF2B5EF4-FFF2-40B4-BE49-F238E27FC236}">
                <a16:creationId xmlns:a16="http://schemas.microsoft.com/office/drawing/2014/main" id="{7E301CC5-8631-422C-8D23-F8C1BE2CB213}"/>
              </a:ext>
            </a:extLst>
          </p:cNvPr>
          <p:cNvSpPr/>
          <p:nvPr/>
        </p:nvSpPr>
        <p:spPr>
          <a:xfrm>
            <a:off x="606889" y="1310227"/>
            <a:ext cx="10978222" cy="4134609"/>
          </a:xfrm>
          <a:prstGeom prst="rect">
            <a:avLst/>
          </a:prstGeom>
          <a:solidFill>
            <a:srgbClr val="C0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Calibri"/>
                <a:ea typeface="+mn-ea"/>
                <a:cs typeface="Calibri"/>
              </a:rPr>
              <a:t>En cette période de Pandémie liée au COVID-19, ce document permet d’apporter à chaque collaborateur les consignes obligatoires à respecter pour se prémunir soi-même et éviter la propagation du virus dans le cadre professionnel. Il est rédigé en conformité avec les recommandations gouvernementales liées à cette pandémie.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0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Calibri"/>
                <a:ea typeface="+mn-ea"/>
                <a:cs typeface="Calibri"/>
              </a:rPr>
              <a:t>Ce livret est présenté lors de la causerie COVID-19 par les managers à l’ensemble de leur équipe.</a:t>
            </a:r>
            <a:endParaRPr kumimoji="0" lang="fr-F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Ce livret ne se substitue pas aux consignes habituelles en lien avec les activités professionnelles (Règles qui sauvent, Document Unique, PPSPS, PDP, etc.). Celles-ci restent applicables. A ce titre, il est rappelé qu’une analyse de risques est obligatoire avant chaque intervention.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 cas de doute sur les consignes ou leurs conditions d’application, en référer immédiatement au manager concerné.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Calibri"/>
                <a:ea typeface="+mn-ea"/>
                <a:cs typeface="Calibri"/>
              </a:rPr>
              <a:t>Il donne par ailleurs des conseils et recommandations (à titre informatif) pour la prévention de la pandémie dans la vie privée aussi. Ces recommandations ne remplacent en aucun cas celles des autorités officielles qui doivent être scrupuleusement respectées. </a:t>
            </a:r>
            <a:endParaRPr kumimoji="0" lang="fr-FR"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5" name="Rectangle 24">
            <a:extLst>
              <a:ext uri="{FF2B5EF4-FFF2-40B4-BE49-F238E27FC236}">
                <a16:creationId xmlns:a16="http://schemas.microsoft.com/office/drawing/2014/main" id="{C8C94B45-7BC6-4CCF-A480-B208231FB52C}"/>
              </a:ext>
            </a:extLst>
          </p:cNvPr>
          <p:cNvSpPr/>
          <p:nvPr/>
        </p:nvSpPr>
        <p:spPr>
          <a:xfrm>
            <a:off x="6096000" y="5624944"/>
            <a:ext cx="4893366" cy="705413"/>
          </a:xfrm>
          <a:prstGeom prst="rect">
            <a:avLst/>
          </a:prstGeom>
          <a:solidFill>
            <a:srgbClr val="C0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En date du : …../…../2020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000000"/>
                </a:solidFill>
                <a:effectLst/>
                <a:uLnTx/>
                <a:uFillTx/>
                <a:latin typeface="Calibri"/>
                <a:ea typeface="Calibri" panose="020F0502020204030204" pitchFamily="34" charset="0"/>
                <a:cs typeface="+mn-cs"/>
              </a:rPr>
              <a:t>Par : ……………………………………………………………………..</a:t>
            </a:r>
          </a:p>
        </p:txBody>
      </p:sp>
    </p:spTree>
    <p:extLst>
      <p:ext uri="{BB962C8B-B14F-4D97-AF65-F5344CB8AC3E}">
        <p14:creationId xmlns:p14="http://schemas.microsoft.com/office/powerpoint/2010/main" val="199178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9">
            <a:extLst>
              <a:ext uri="{FF2B5EF4-FFF2-40B4-BE49-F238E27FC236}">
                <a16:creationId xmlns:a16="http://schemas.microsoft.com/office/drawing/2014/main" id="{AF69699D-8A2F-4CCC-9E4B-84E3076D94D8}"/>
              </a:ext>
            </a:extLst>
          </p:cNvPr>
          <p:cNvSpPr>
            <a:spLocks noGrp="1"/>
          </p:cNvSpPr>
          <p:nvPr>
            <p:ph type="dt" sz="half"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A0C82-3269-4DD4-AD38-3F36F0F81EB6}" type="datetime4">
              <a:rPr kumimoji="0" lang="fr-FR" sz="1000" b="1"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avril 2020</a:t>
            </a:fld>
            <a:endParaRPr kumimoji="0" lang="fr-FR" sz="10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1" name="Espace réservé du numéro de diapositive 10">
            <a:extLst>
              <a:ext uri="{FF2B5EF4-FFF2-40B4-BE49-F238E27FC236}">
                <a16:creationId xmlns:a16="http://schemas.microsoft.com/office/drawing/2014/main" id="{F38AC365-6E94-4000-8D5B-52A372C08630}"/>
              </a:ext>
            </a:extLst>
          </p:cNvPr>
          <p:cNvSpPr>
            <a:spLocks noGrp="1"/>
          </p:cNvSpPr>
          <p:nvPr>
            <p:ph type="sldNum" sz="quarter" idx="2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200" b="1"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FR" sz="12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5" name="Rectangle 4">
            <a:extLst>
              <a:ext uri="{FF2B5EF4-FFF2-40B4-BE49-F238E27FC236}">
                <a16:creationId xmlns:a16="http://schemas.microsoft.com/office/drawing/2014/main" id="{DA55648A-CBBF-DC48-999C-2528AC35FCCB}"/>
              </a:ext>
            </a:extLst>
          </p:cNvPr>
          <p:cNvSpPr/>
          <p:nvPr/>
        </p:nvSpPr>
        <p:spPr>
          <a:xfrm>
            <a:off x="590170" y="831569"/>
            <a:ext cx="10978222" cy="360693"/>
          </a:xfrm>
          <a:prstGeom prst="rect">
            <a:avLst/>
          </a:prstGeom>
          <a:solidFill>
            <a:srgbClr val="C0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fr-FR" altLang="fr-FR">
                <a:solidFill>
                  <a:schemeClr val="tx1"/>
                </a:solidFill>
                <a:latin typeface="Calibri"/>
                <a:ea typeface="Calibri" panose="020F0502020204030204" pitchFamily="34" charset="0"/>
              </a:rPr>
              <a:t>QUESTIONNAIRE D’AUTO-EVALUATION SANTE </a:t>
            </a:r>
            <a:endParaRPr kumimoji="0" lang="fr-FR" altLang="fr-FR" sz="1800" b="0" i="0" u="none" strike="noStrike" kern="1200" cap="none" spc="0" normalizeH="0" baseline="0" noProof="0">
              <a:ln>
                <a:noFill/>
              </a:ln>
              <a:solidFill>
                <a:schemeClr val="tx1"/>
              </a:solidFill>
              <a:effectLst/>
              <a:uLnTx/>
              <a:uFillTx/>
              <a:latin typeface="Calibri"/>
              <a:ea typeface="Calibri" panose="020F0502020204030204" pitchFamily="34" charset="0"/>
            </a:endParaRPr>
          </a:p>
        </p:txBody>
      </p:sp>
      <p:sp>
        <p:nvSpPr>
          <p:cNvPr id="4" name="ZoneTexte 3">
            <a:extLst>
              <a:ext uri="{FF2B5EF4-FFF2-40B4-BE49-F238E27FC236}">
                <a16:creationId xmlns:a16="http://schemas.microsoft.com/office/drawing/2014/main" id="{AD36B4EB-EB1B-4B47-8A6C-D48F3B783108}"/>
              </a:ext>
            </a:extLst>
          </p:cNvPr>
          <p:cNvSpPr txBox="1"/>
          <p:nvPr/>
        </p:nvSpPr>
        <p:spPr>
          <a:xfrm>
            <a:off x="590170" y="1290561"/>
            <a:ext cx="10978222" cy="584775"/>
          </a:xfrm>
          <a:prstGeom prst="rect">
            <a:avLst/>
          </a:prstGeom>
          <a:noFill/>
        </p:spPr>
        <p:txBody>
          <a:bodyPr wrap="square" rtlCol="0">
            <a:spAutoFit/>
          </a:bodyPr>
          <a:lstStyle/>
          <a:p>
            <a:r>
              <a:rPr lang="fr-FR" sz="1600" b="1"/>
              <a:t>En cette période d’épidémie liée au COVID-19, ce questionnaire a pour objectif de limiter la propagation du virus en détectant avant l’entrée sur le site les salariés qui présenteraient des symptômes du COVID-19. Ces dernières 24 heures : </a:t>
            </a:r>
          </a:p>
        </p:txBody>
      </p:sp>
      <p:sp>
        <p:nvSpPr>
          <p:cNvPr id="6" name="ZoneTexte 5">
            <a:extLst>
              <a:ext uri="{FF2B5EF4-FFF2-40B4-BE49-F238E27FC236}">
                <a16:creationId xmlns:a16="http://schemas.microsoft.com/office/drawing/2014/main" id="{167A7A06-0D76-D84E-BA51-692A8E24C643}"/>
              </a:ext>
            </a:extLst>
          </p:cNvPr>
          <p:cNvSpPr txBox="1"/>
          <p:nvPr/>
        </p:nvSpPr>
        <p:spPr>
          <a:xfrm>
            <a:off x="1036485" y="1943704"/>
            <a:ext cx="8390544" cy="2713563"/>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fr-FR" sz="1400"/>
              <a:t>Pensez-vous avoir ou avoir eu de la fièvre (frissons, sueurs) ? </a:t>
            </a:r>
          </a:p>
          <a:p>
            <a:pPr marL="285750" indent="-285750">
              <a:spcBef>
                <a:spcPts val="1000"/>
              </a:spcBef>
              <a:buFont typeface="Arial" panose="020B0604020202020204" pitchFamily="34" charset="0"/>
              <a:buChar char="•"/>
            </a:pPr>
            <a:r>
              <a:rPr lang="fr-FR" sz="1400"/>
              <a:t>Avez-vous des courbatures ? </a:t>
            </a:r>
          </a:p>
          <a:p>
            <a:pPr marL="285750" indent="-285750">
              <a:spcBef>
                <a:spcPts val="1000"/>
              </a:spcBef>
              <a:buFont typeface="Arial" panose="020B0604020202020204" pitchFamily="34" charset="0"/>
              <a:buChar char="•"/>
            </a:pPr>
            <a:r>
              <a:rPr lang="fr-FR" sz="1400"/>
              <a:t>Avez-vous une toux ou une augmentation de votre toux habituelle ? </a:t>
            </a:r>
          </a:p>
          <a:p>
            <a:pPr marL="285750" indent="-285750">
              <a:spcBef>
                <a:spcPts val="1000"/>
              </a:spcBef>
              <a:buFont typeface="Arial" panose="020B0604020202020204" pitchFamily="34" charset="0"/>
              <a:buChar char="•"/>
            </a:pPr>
            <a:r>
              <a:rPr lang="fr-FR" sz="1400"/>
              <a:t>Avez-vous noté une forte diminution ou perte de votre goût ou de votre odorat ? </a:t>
            </a:r>
          </a:p>
          <a:p>
            <a:pPr marL="285750" indent="-285750">
              <a:spcBef>
                <a:spcPts val="1000"/>
              </a:spcBef>
              <a:buFont typeface="Arial" panose="020B0604020202020204" pitchFamily="34" charset="0"/>
              <a:buChar char="•"/>
            </a:pPr>
            <a:r>
              <a:rPr lang="fr-FR" sz="1400"/>
              <a:t>Avez-vous eu mal à la gorge ? </a:t>
            </a:r>
          </a:p>
          <a:p>
            <a:pPr marL="285750" indent="-285750">
              <a:spcBef>
                <a:spcPts val="1000"/>
              </a:spcBef>
              <a:buFont typeface="Arial" panose="020B0604020202020204" pitchFamily="34" charset="0"/>
              <a:buChar char="•"/>
            </a:pPr>
            <a:r>
              <a:rPr lang="fr-FR" sz="1400"/>
              <a:t>Avez-vous eu de la diarrhée ? (Avec au moins 3 selles molles)</a:t>
            </a:r>
          </a:p>
          <a:p>
            <a:pPr marL="285750" indent="-285750">
              <a:spcBef>
                <a:spcPts val="1000"/>
              </a:spcBef>
              <a:buFont typeface="Arial" panose="020B0604020202020204" pitchFamily="34" charset="0"/>
              <a:buChar char="•"/>
            </a:pPr>
            <a:r>
              <a:rPr lang="fr-FR" sz="1400"/>
              <a:t>Ressentez-vous une fatigue inhabituelle ? </a:t>
            </a:r>
          </a:p>
          <a:p>
            <a:pPr marL="285750" indent="-285750">
              <a:spcBef>
                <a:spcPts val="1000"/>
              </a:spcBef>
              <a:buFont typeface="Arial" panose="020B0604020202020204" pitchFamily="34" charset="0"/>
              <a:buChar char="•"/>
            </a:pPr>
            <a:r>
              <a:rPr lang="fr-FR" sz="1400"/>
              <a:t>Avez-vous noté un manque de souffle INHABITUEL lorsque vous parlez ou faites un petit effort ? </a:t>
            </a:r>
          </a:p>
        </p:txBody>
      </p:sp>
      <p:sp>
        <p:nvSpPr>
          <p:cNvPr id="7" name="Rectangle 6">
            <a:extLst>
              <a:ext uri="{FF2B5EF4-FFF2-40B4-BE49-F238E27FC236}">
                <a16:creationId xmlns:a16="http://schemas.microsoft.com/office/drawing/2014/main" id="{2BBB57F8-634D-A04E-80A9-DF3FD63517E3}"/>
              </a:ext>
            </a:extLst>
          </p:cNvPr>
          <p:cNvSpPr/>
          <p:nvPr/>
        </p:nvSpPr>
        <p:spPr>
          <a:xfrm>
            <a:off x="9856852" y="1971043"/>
            <a:ext cx="1210588" cy="260328"/>
          </a:xfrm>
          <a:prstGeom prst="rect">
            <a:avLst/>
          </a:prstGeom>
        </p:spPr>
        <p:txBody>
          <a:bodyPr wrap="none">
            <a:spAutoFit/>
          </a:bodyPr>
          <a:lstStyle/>
          <a:p>
            <a:pPr>
              <a:lnSpc>
                <a:spcPts val="1200"/>
              </a:lnSpc>
              <a:spcAft>
                <a:spcPts val="0"/>
              </a:spcAft>
            </a:pPr>
            <a:r>
              <a:rPr lang="fr-FR" sz="1600">
                <a:ea typeface="Arial" panose="020B0604020202020204" pitchFamily="34" charset="0"/>
                <a:cs typeface="Times New Roman" panose="02020603050405020304" pitchFamily="18" charset="0"/>
              </a:rPr>
              <a:t>□ Oui □ Non</a:t>
            </a:r>
            <a:endParaRPr lang="fr-FR" sz="1050">
              <a:effectLst/>
              <a:ea typeface="Arial" panose="020B060402020202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61D81F5-BBB5-0240-81AA-C9371BE7440E}"/>
              </a:ext>
            </a:extLst>
          </p:cNvPr>
          <p:cNvSpPr/>
          <p:nvPr/>
        </p:nvSpPr>
        <p:spPr>
          <a:xfrm>
            <a:off x="9856852" y="2296999"/>
            <a:ext cx="1210588" cy="260328"/>
          </a:xfrm>
          <a:prstGeom prst="rect">
            <a:avLst/>
          </a:prstGeom>
        </p:spPr>
        <p:txBody>
          <a:bodyPr wrap="none">
            <a:spAutoFit/>
          </a:bodyPr>
          <a:lstStyle/>
          <a:p>
            <a:pPr>
              <a:lnSpc>
                <a:spcPts val="1200"/>
              </a:lnSpc>
              <a:spcAft>
                <a:spcPts val="0"/>
              </a:spcAft>
            </a:pPr>
            <a:r>
              <a:rPr lang="fr-FR" sz="1600">
                <a:ea typeface="Arial" panose="020B0604020202020204" pitchFamily="34" charset="0"/>
                <a:cs typeface="Times New Roman" panose="02020603050405020304" pitchFamily="18" charset="0"/>
              </a:rPr>
              <a:t>□ Oui □ Non</a:t>
            </a:r>
            <a:endParaRPr lang="fr-FR" sz="1050">
              <a:effectLst/>
              <a:ea typeface="Arial" panose="020B060402020202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42CB78AE-82FC-F645-969B-AAAE877E5A63}"/>
              </a:ext>
            </a:extLst>
          </p:cNvPr>
          <p:cNvSpPr/>
          <p:nvPr/>
        </p:nvSpPr>
        <p:spPr>
          <a:xfrm>
            <a:off x="9856852" y="2636576"/>
            <a:ext cx="1210588" cy="260328"/>
          </a:xfrm>
          <a:prstGeom prst="rect">
            <a:avLst/>
          </a:prstGeom>
        </p:spPr>
        <p:txBody>
          <a:bodyPr wrap="none">
            <a:spAutoFit/>
          </a:bodyPr>
          <a:lstStyle/>
          <a:p>
            <a:pPr>
              <a:lnSpc>
                <a:spcPts val="1200"/>
              </a:lnSpc>
              <a:spcAft>
                <a:spcPts val="0"/>
              </a:spcAft>
            </a:pPr>
            <a:r>
              <a:rPr lang="fr-FR" sz="1600">
                <a:ea typeface="Arial" panose="020B0604020202020204" pitchFamily="34" charset="0"/>
                <a:cs typeface="Times New Roman" panose="02020603050405020304" pitchFamily="18" charset="0"/>
              </a:rPr>
              <a:t>□ Oui □ Non</a:t>
            </a:r>
            <a:endParaRPr lang="fr-FR" sz="1050">
              <a:effectLst/>
              <a:ea typeface="Arial" panose="020B060402020202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1CA37762-3A9B-6047-9B58-225330685F29}"/>
              </a:ext>
            </a:extLst>
          </p:cNvPr>
          <p:cNvSpPr/>
          <p:nvPr/>
        </p:nvSpPr>
        <p:spPr>
          <a:xfrm>
            <a:off x="9856852" y="2983734"/>
            <a:ext cx="1210588" cy="260328"/>
          </a:xfrm>
          <a:prstGeom prst="rect">
            <a:avLst/>
          </a:prstGeom>
        </p:spPr>
        <p:txBody>
          <a:bodyPr wrap="none">
            <a:spAutoFit/>
          </a:bodyPr>
          <a:lstStyle/>
          <a:p>
            <a:pPr>
              <a:lnSpc>
                <a:spcPts val="1200"/>
              </a:lnSpc>
              <a:spcAft>
                <a:spcPts val="0"/>
              </a:spcAft>
            </a:pPr>
            <a:r>
              <a:rPr lang="fr-FR" sz="1600">
                <a:ea typeface="Arial" panose="020B0604020202020204" pitchFamily="34" charset="0"/>
                <a:cs typeface="Times New Roman" panose="02020603050405020304" pitchFamily="18" charset="0"/>
              </a:rPr>
              <a:t>□ Oui □ Non</a:t>
            </a:r>
            <a:endParaRPr lang="fr-FR" sz="1050">
              <a:effectLst/>
              <a:ea typeface="Arial" panose="020B06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2D59DF9-FCF2-334B-9E1D-3A17071366CC}"/>
              </a:ext>
            </a:extLst>
          </p:cNvPr>
          <p:cNvSpPr/>
          <p:nvPr/>
        </p:nvSpPr>
        <p:spPr>
          <a:xfrm>
            <a:off x="9856852" y="3331462"/>
            <a:ext cx="1210588" cy="260328"/>
          </a:xfrm>
          <a:prstGeom prst="rect">
            <a:avLst/>
          </a:prstGeom>
        </p:spPr>
        <p:txBody>
          <a:bodyPr wrap="none">
            <a:spAutoFit/>
          </a:bodyPr>
          <a:lstStyle/>
          <a:p>
            <a:pPr>
              <a:lnSpc>
                <a:spcPts val="1200"/>
              </a:lnSpc>
              <a:spcAft>
                <a:spcPts val="0"/>
              </a:spcAft>
            </a:pPr>
            <a:r>
              <a:rPr lang="fr-FR" sz="1600">
                <a:ea typeface="Arial" panose="020B0604020202020204" pitchFamily="34" charset="0"/>
                <a:cs typeface="Times New Roman" panose="02020603050405020304" pitchFamily="18" charset="0"/>
              </a:rPr>
              <a:t>□ Oui □ Non</a:t>
            </a:r>
            <a:endParaRPr lang="fr-FR" sz="1050">
              <a:effectLst/>
              <a:ea typeface="Arial" panose="020B060402020202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B6A3BD4A-9604-7F4F-84C7-704F30B5377A}"/>
              </a:ext>
            </a:extLst>
          </p:cNvPr>
          <p:cNvSpPr/>
          <p:nvPr/>
        </p:nvSpPr>
        <p:spPr>
          <a:xfrm>
            <a:off x="9856852" y="3703697"/>
            <a:ext cx="1210588" cy="260328"/>
          </a:xfrm>
          <a:prstGeom prst="rect">
            <a:avLst/>
          </a:prstGeom>
        </p:spPr>
        <p:txBody>
          <a:bodyPr wrap="none">
            <a:spAutoFit/>
          </a:bodyPr>
          <a:lstStyle/>
          <a:p>
            <a:pPr>
              <a:lnSpc>
                <a:spcPts val="1200"/>
              </a:lnSpc>
              <a:spcAft>
                <a:spcPts val="0"/>
              </a:spcAft>
            </a:pPr>
            <a:r>
              <a:rPr lang="fr-FR" sz="1600">
                <a:ea typeface="Arial" panose="020B0604020202020204" pitchFamily="34" charset="0"/>
                <a:cs typeface="Times New Roman" panose="02020603050405020304" pitchFamily="18" charset="0"/>
              </a:rPr>
              <a:t>□ Oui □ Non</a:t>
            </a:r>
            <a:endParaRPr lang="fr-FR" sz="1050">
              <a:effectLst/>
              <a:ea typeface="Arial" panose="020B060402020202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A9F4F2D2-7B6E-D64E-BF54-53BC6746AF13}"/>
              </a:ext>
            </a:extLst>
          </p:cNvPr>
          <p:cNvSpPr/>
          <p:nvPr/>
        </p:nvSpPr>
        <p:spPr>
          <a:xfrm>
            <a:off x="9856852" y="4046903"/>
            <a:ext cx="1210588" cy="260328"/>
          </a:xfrm>
          <a:prstGeom prst="rect">
            <a:avLst/>
          </a:prstGeom>
        </p:spPr>
        <p:txBody>
          <a:bodyPr wrap="none">
            <a:spAutoFit/>
          </a:bodyPr>
          <a:lstStyle/>
          <a:p>
            <a:pPr>
              <a:lnSpc>
                <a:spcPts val="1200"/>
              </a:lnSpc>
              <a:spcAft>
                <a:spcPts val="0"/>
              </a:spcAft>
            </a:pPr>
            <a:r>
              <a:rPr lang="fr-FR" sz="1600">
                <a:ea typeface="Arial" panose="020B0604020202020204" pitchFamily="34" charset="0"/>
                <a:cs typeface="Times New Roman" panose="02020603050405020304" pitchFamily="18" charset="0"/>
              </a:rPr>
              <a:t>□ Oui □ Non</a:t>
            </a:r>
            <a:endParaRPr lang="fr-FR" sz="1050">
              <a:effectLst/>
              <a:ea typeface="Arial" panose="020B060402020202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F75EB377-9762-014A-9598-333FFDF045BF}"/>
              </a:ext>
            </a:extLst>
          </p:cNvPr>
          <p:cNvSpPr/>
          <p:nvPr/>
        </p:nvSpPr>
        <p:spPr>
          <a:xfrm>
            <a:off x="9856852" y="4372862"/>
            <a:ext cx="1210588" cy="260328"/>
          </a:xfrm>
          <a:prstGeom prst="rect">
            <a:avLst/>
          </a:prstGeom>
        </p:spPr>
        <p:txBody>
          <a:bodyPr wrap="none">
            <a:spAutoFit/>
          </a:bodyPr>
          <a:lstStyle/>
          <a:p>
            <a:pPr>
              <a:lnSpc>
                <a:spcPts val="1200"/>
              </a:lnSpc>
              <a:spcAft>
                <a:spcPts val="0"/>
              </a:spcAft>
            </a:pPr>
            <a:r>
              <a:rPr lang="fr-FR" sz="1600">
                <a:ea typeface="Arial" panose="020B0604020202020204" pitchFamily="34" charset="0"/>
                <a:cs typeface="Times New Roman" panose="02020603050405020304" pitchFamily="18" charset="0"/>
              </a:rPr>
              <a:t>□ Oui □ Non</a:t>
            </a:r>
            <a:endParaRPr lang="fr-FR" sz="1050">
              <a:effectLst/>
              <a:ea typeface="Arial" panose="020B060402020202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7B7474B1-F354-B845-B4FE-172B84095C8E}"/>
              </a:ext>
            </a:extLst>
          </p:cNvPr>
          <p:cNvSpPr txBox="1"/>
          <p:nvPr/>
        </p:nvSpPr>
        <p:spPr>
          <a:xfrm>
            <a:off x="1564832" y="4769174"/>
            <a:ext cx="10191739" cy="2031325"/>
          </a:xfrm>
          <a:prstGeom prst="rect">
            <a:avLst/>
          </a:prstGeom>
          <a:noFill/>
        </p:spPr>
        <p:txBody>
          <a:bodyPr wrap="square" rtlCol="0">
            <a:spAutoFit/>
          </a:bodyPr>
          <a:lstStyle/>
          <a:p>
            <a:r>
              <a:rPr lang="fr-FR" sz="1400"/>
              <a:t>La présence d’un ou surtout de plusieurs de ces symptômes constitue une alerte.</a:t>
            </a:r>
          </a:p>
          <a:p>
            <a:r>
              <a:rPr lang="fr-FR" sz="1400" b="1">
                <a:solidFill>
                  <a:srgbClr val="00C1EA"/>
                </a:solidFill>
              </a:rPr>
              <a:t>Avant de partir de chez-vous, faites votre auto-évaluation :  </a:t>
            </a:r>
          </a:p>
          <a:p>
            <a:r>
              <a:rPr lang="fr-FR" sz="1400" b="1">
                <a:solidFill>
                  <a:srgbClr val="00C1EA"/>
                </a:solidFill>
              </a:rPr>
              <a:t>Si vous répondez oui à une et surtout à plusieurs questions.</a:t>
            </a:r>
          </a:p>
          <a:p>
            <a:pPr marL="285750" indent="-285750">
              <a:buFont typeface="Arial" panose="020B0604020202020204" pitchFamily="34" charset="0"/>
              <a:buChar char="•"/>
            </a:pPr>
            <a:r>
              <a:rPr lang="fr-FR" sz="1400" b="1">
                <a:solidFill>
                  <a:srgbClr val="00C1EA"/>
                </a:solidFill>
              </a:rPr>
              <a:t>Restez chez-vous, alertez votre manager</a:t>
            </a:r>
          </a:p>
          <a:p>
            <a:pPr marL="285750" indent="-285750">
              <a:buFont typeface="Arial" panose="020B0604020202020204" pitchFamily="34" charset="0"/>
              <a:buChar char="•"/>
            </a:pPr>
            <a:r>
              <a:rPr lang="fr-FR" sz="1400" b="1">
                <a:solidFill>
                  <a:srgbClr val="00C1EA"/>
                </a:solidFill>
              </a:rPr>
              <a:t>Contactez votre médecin traitant ou appeler le numéro de permanence de soins de sa région (Vous pouvez bénéficier d’une téléconsultation).</a:t>
            </a:r>
          </a:p>
          <a:p>
            <a:r>
              <a:rPr lang="fr-FR" sz="1400"/>
              <a:t>Si les symptômes s’aggravent avec des difficultés respiratoires et des signes d’étouffement, Appelez le Samu-Centre 15. </a:t>
            </a:r>
          </a:p>
          <a:p>
            <a:endParaRPr lang="fr-FR" sz="1400"/>
          </a:p>
          <a:p>
            <a:endParaRPr lang="fr-FR" sz="1400"/>
          </a:p>
        </p:txBody>
      </p:sp>
      <p:sp>
        <p:nvSpPr>
          <p:cNvPr id="21" name="Flèche : chevron 1">
            <a:extLst>
              <a:ext uri="{FF2B5EF4-FFF2-40B4-BE49-F238E27FC236}">
                <a16:creationId xmlns:a16="http://schemas.microsoft.com/office/drawing/2014/main" id="{7C89580D-E7EF-524C-A089-C277FC2E3921}"/>
              </a:ext>
            </a:extLst>
          </p:cNvPr>
          <p:cNvSpPr/>
          <p:nvPr/>
        </p:nvSpPr>
        <p:spPr>
          <a:xfrm>
            <a:off x="894069" y="4891164"/>
            <a:ext cx="484505" cy="135255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220417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9">
            <a:extLst>
              <a:ext uri="{FF2B5EF4-FFF2-40B4-BE49-F238E27FC236}">
                <a16:creationId xmlns:a16="http://schemas.microsoft.com/office/drawing/2014/main" id="{28BF3326-3FD2-4BA4-8774-22E8D99C652D}"/>
              </a:ext>
            </a:extLst>
          </p:cNvPr>
          <p:cNvSpPr>
            <a:spLocks noGrp="1"/>
          </p:cNvSpPr>
          <p:nvPr>
            <p:ph type="dt" sz="half" idx="23"/>
          </p:nvPr>
        </p:nvSpPr>
        <p:spPr>
          <a:xfrm>
            <a:off x="8586650" y="6487200"/>
            <a:ext cx="3296949" cy="244800"/>
          </a:xfrm>
        </p:spPr>
        <p:txBody>
          <a:bodyPr/>
          <a:lstStyle/>
          <a:p>
            <a:fld id="{672A0C82-3269-4DD4-AD38-3F36F0F81EB6}" type="datetime4">
              <a:rPr lang="fr-FR" smtClean="0"/>
              <a:pPr/>
              <a:t>14 avril 2020</a:t>
            </a:fld>
            <a:endParaRPr lang="fr-FR"/>
          </a:p>
        </p:txBody>
      </p:sp>
      <p:sp>
        <p:nvSpPr>
          <p:cNvPr id="11" name="Espace réservé du numéro de diapositive 10">
            <a:extLst>
              <a:ext uri="{FF2B5EF4-FFF2-40B4-BE49-F238E27FC236}">
                <a16:creationId xmlns:a16="http://schemas.microsoft.com/office/drawing/2014/main" id="{27DB8583-8F91-41E9-9FE2-40CEFD0A91A2}"/>
              </a:ext>
            </a:extLst>
          </p:cNvPr>
          <p:cNvSpPr>
            <a:spLocks noGrp="1"/>
          </p:cNvSpPr>
          <p:nvPr>
            <p:ph type="sldNum" sz="quarter" idx="25"/>
          </p:nvPr>
        </p:nvSpPr>
        <p:spPr>
          <a:xfrm>
            <a:off x="4719600" y="6458400"/>
            <a:ext cx="2743200" cy="284400"/>
          </a:xfrm>
        </p:spPr>
        <p:txBody>
          <a:bodyPr/>
          <a:lstStyle/>
          <a:p>
            <a:pPr algn="ctr"/>
            <a:fld id="{B1E28664-C9A0-B14D-A7D3-D0482E77A9F4}" type="slidenum">
              <a:rPr lang="fr-FR" smtClean="0"/>
              <a:pPr algn="ctr"/>
              <a:t>5</a:t>
            </a:fld>
            <a:endParaRPr lang="fr-FR"/>
          </a:p>
        </p:txBody>
      </p:sp>
      <p:sp>
        <p:nvSpPr>
          <p:cNvPr id="15" name="Rectangle : coins arrondis 14">
            <a:extLst>
              <a:ext uri="{FF2B5EF4-FFF2-40B4-BE49-F238E27FC236}">
                <a16:creationId xmlns:a16="http://schemas.microsoft.com/office/drawing/2014/main" id="{7F759C94-6F3E-491F-A950-786551B0348F}"/>
              </a:ext>
            </a:extLst>
          </p:cNvPr>
          <p:cNvSpPr/>
          <p:nvPr/>
        </p:nvSpPr>
        <p:spPr>
          <a:xfrm>
            <a:off x="2301579" y="1334070"/>
            <a:ext cx="9179220" cy="2543660"/>
          </a:xfrm>
          <a:prstGeom prst="roundRect">
            <a:avLst>
              <a:gd name="adj" fmla="val 603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rgbClr val="000000"/>
                </a:solidFill>
                <a:cs typeface="Arial" panose="020B0604020202020204" pitchFamily="34" charset="0"/>
              </a:rPr>
              <a:t>La minute prévention COVID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b="1">
              <a:solidFill>
                <a:srgbClr val="000000"/>
              </a:solidFill>
              <a:cs typeface="Arial" panose="020B0604020202020204" pitchFamily="34" charset="0"/>
            </a:endParaRPr>
          </a:p>
          <a:p>
            <a:pPr>
              <a:defRPr/>
            </a:pPr>
            <a:r>
              <a:rPr lang="fr-FR" sz="1600">
                <a:solidFill>
                  <a:schemeClr val="tx1"/>
                </a:solidFill>
                <a:cs typeface="Arial"/>
              </a:rPr>
              <a:t>Au-delà de vérifier que les conditions sont réunies pour maitriser les risques spécifiques de l’intervention, les équipes s’assurent que les gestes barrières sont applicables strictement. </a:t>
            </a:r>
            <a:endParaRPr lang="fr-FR" sz="1600">
              <a:solidFill>
                <a:schemeClr val="tx1"/>
              </a:solidFill>
              <a:cs typeface="Arial" panose="020B0604020202020204" pitchFamily="34" charset="0"/>
            </a:endParaRPr>
          </a:p>
          <a:p>
            <a:pPr>
              <a:defRPr/>
            </a:pPr>
            <a:endParaRPr lang="fr-FR" sz="1600">
              <a:solidFill>
                <a:schemeClr val="tx1"/>
              </a:solidFill>
              <a:cs typeface="Arial" panose="020B0604020202020204" pitchFamily="34" charset="0"/>
            </a:endParaRPr>
          </a:p>
          <a:p>
            <a:pPr>
              <a:defRPr/>
            </a:pPr>
            <a:r>
              <a:rPr lang="fr-FR" sz="1600">
                <a:solidFill>
                  <a:schemeClr val="tx1"/>
                </a:solidFill>
                <a:cs typeface="Arial" panose="020B0604020202020204" pitchFamily="34" charset="0"/>
              </a:rPr>
              <a:t>Si avant ou pendant l’intervention les conditions pour respecter les gestes </a:t>
            </a:r>
          </a:p>
          <a:p>
            <a:pPr>
              <a:defRPr/>
            </a:pPr>
            <a:r>
              <a:rPr lang="fr-FR" sz="1600">
                <a:solidFill>
                  <a:schemeClr val="tx1"/>
                </a:solidFill>
                <a:cs typeface="Arial" panose="020B0604020202020204" pitchFamily="34" charset="0"/>
              </a:rPr>
              <a:t>barrières ne sont plus remplies, j’arrête mon intervention et j’en réfère à </a:t>
            </a:r>
          </a:p>
          <a:p>
            <a:pPr>
              <a:defRPr/>
            </a:pPr>
            <a:r>
              <a:rPr lang="fr-FR" sz="1600">
                <a:solidFill>
                  <a:schemeClr val="tx1"/>
                </a:solidFill>
                <a:cs typeface="Arial" panose="020B0604020202020204" pitchFamily="34" charset="0"/>
              </a:rPr>
              <a:t>mon manager/chef d’équipe.  </a:t>
            </a:r>
          </a:p>
          <a:p>
            <a:pPr>
              <a:defRPr/>
            </a:pPr>
            <a:endParaRPr lang="fr-FR" sz="1600">
              <a:solidFill>
                <a:schemeClr val="tx1"/>
              </a:solidFill>
              <a:cs typeface="Arial" panose="020B0604020202020204" pitchFamily="34" charset="0"/>
            </a:endParaRPr>
          </a:p>
          <a:p>
            <a:pPr>
              <a:defRPr/>
            </a:pPr>
            <a:r>
              <a:rPr lang="fr-FR" sz="1600" b="1" i="1">
                <a:solidFill>
                  <a:schemeClr val="tx1"/>
                </a:solidFill>
                <a:cs typeface="Arial" panose="020B0604020202020204" pitchFamily="34" charset="0"/>
              </a:rPr>
              <a:t>Voir check-list « la minute prévention </a:t>
            </a:r>
            <a:r>
              <a:rPr lang="fr-FR" sz="1600" b="1" i="1" err="1">
                <a:solidFill>
                  <a:schemeClr val="tx1"/>
                </a:solidFill>
                <a:cs typeface="Arial" panose="020B0604020202020204" pitchFamily="34" charset="0"/>
              </a:rPr>
              <a:t>Covid</a:t>
            </a:r>
            <a:r>
              <a:rPr lang="fr-FR" sz="1600" b="1" i="1">
                <a:solidFill>
                  <a:schemeClr val="tx1"/>
                </a:solidFill>
                <a:cs typeface="Arial" panose="020B0604020202020204" pitchFamily="34" charset="0"/>
              </a:rPr>
              <a:t> 19 »</a:t>
            </a:r>
          </a:p>
        </p:txBody>
      </p:sp>
      <p:pic>
        <p:nvPicPr>
          <p:cNvPr id="16" name="Image 15" descr="Une image contenant objet, signe, horloge, pièce&#10;&#10;Description générée automatiquement">
            <a:extLst>
              <a:ext uri="{FF2B5EF4-FFF2-40B4-BE49-F238E27FC236}">
                <a16:creationId xmlns:a16="http://schemas.microsoft.com/office/drawing/2014/main" id="{68D0BD11-B9AC-42D4-910A-0D9F4CB211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106" y="1753930"/>
            <a:ext cx="1610635" cy="1610635"/>
          </a:xfrm>
          <a:prstGeom prst="rect">
            <a:avLst/>
          </a:prstGeom>
        </p:spPr>
      </p:pic>
      <p:pic>
        <p:nvPicPr>
          <p:cNvPr id="17" name="Image 16" descr="Une image contenant alimentation, chemise&#10;&#10;Description générée automatiquement">
            <a:extLst>
              <a:ext uri="{FF2B5EF4-FFF2-40B4-BE49-F238E27FC236}">
                <a16:creationId xmlns:a16="http://schemas.microsoft.com/office/drawing/2014/main" id="{2707FA1C-F33F-45F7-9594-D82CA05C8C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167" y="4610324"/>
            <a:ext cx="1513574" cy="1377929"/>
          </a:xfrm>
          <a:prstGeom prst="rect">
            <a:avLst/>
          </a:prstGeom>
        </p:spPr>
      </p:pic>
      <p:sp>
        <p:nvSpPr>
          <p:cNvPr id="21" name="Rectangle : coins arrondis 20">
            <a:extLst>
              <a:ext uri="{FF2B5EF4-FFF2-40B4-BE49-F238E27FC236}">
                <a16:creationId xmlns:a16="http://schemas.microsoft.com/office/drawing/2014/main" id="{9DF814C8-6195-4BC1-8F10-740768003EC8}"/>
              </a:ext>
            </a:extLst>
          </p:cNvPr>
          <p:cNvSpPr/>
          <p:nvPr/>
        </p:nvSpPr>
        <p:spPr>
          <a:xfrm>
            <a:off x="432434" y="1334069"/>
            <a:ext cx="1676307" cy="2543661"/>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38338F37-855E-4ED3-952D-1BCA65D5C3D7}"/>
              </a:ext>
            </a:extLst>
          </p:cNvPr>
          <p:cNvSpPr/>
          <p:nvPr/>
        </p:nvSpPr>
        <p:spPr>
          <a:xfrm>
            <a:off x="2301579" y="4306539"/>
            <a:ext cx="9179220" cy="2060167"/>
          </a:xfrm>
          <a:prstGeom prst="roundRect">
            <a:avLst>
              <a:gd name="adj" fmla="val 603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b="1">
              <a:solidFill>
                <a:srgbClr val="000000"/>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rgbClr val="000000"/>
                </a:solidFill>
                <a:cs typeface="Arial" panose="020B0604020202020204" pitchFamily="34" charset="0"/>
              </a:rPr>
              <a:t>La vigilance partagée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solidFill>
                <a:srgbClr val="000000"/>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tx1"/>
                </a:solidFill>
                <a:cs typeface="Arial" panose="020B0604020202020204" pitchFamily="34" charset="0"/>
              </a:rPr>
              <a:t>Je suis vigilant à ma santé et à celle des autres.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tx1"/>
                </a:solidFill>
                <a:cs typeface="Arial" panose="020B0604020202020204" pitchFamily="34" charset="0"/>
              </a:rPr>
              <a:t>Si je constate qu’un de mes collègues, prestataires, clients ou tiers ne respecte pas les gestes barrières, je l’interpelle avec bienveillance.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tx1"/>
                </a:solidFill>
                <a:cs typeface="Arial" panose="020B0604020202020204" pitchFamily="34" charset="0"/>
              </a:rPr>
              <a:t>J’accepte en retour d’être interpelé sur mes actes et comportements s’ils ne sont pas conformes aux gestes barrières.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40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Rectangle : coins arrondis 23">
            <a:extLst>
              <a:ext uri="{FF2B5EF4-FFF2-40B4-BE49-F238E27FC236}">
                <a16:creationId xmlns:a16="http://schemas.microsoft.com/office/drawing/2014/main" id="{CB60AFE4-60C2-492D-B28D-B234512EA8D7}"/>
              </a:ext>
            </a:extLst>
          </p:cNvPr>
          <p:cNvSpPr/>
          <p:nvPr/>
        </p:nvSpPr>
        <p:spPr>
          <a:xfrm>
            <a:off x="432434" y="4273970"/>
            <a:ext cx="1679891" cy="2060167"/>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Une image contenant graffiti, signe&#10;&#10;Description générée automatiquement">
            <a:extLst>
              <a:ext uri="{FF2B5EF4-FFF2-40B4-BE49-F238E27FC236}">
                <a16:creationId xmlns:a16="http://schemas.microsoft.com/office/drawing/2014/main" id="{37818385-E381-403A-8AA3-991BBE8159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7589" y="2524620"/>
            <a:ext cx="1555070" cy="1124510"/>
          </a:xfrm>
          <a:prstGeom prst="rect">
            <a:avLst/>
          </a:prstGeom>
        </p:spPr>
      </p:pic>
      <p:sp>
        <p:nvSpPr>
          <p:cNvPr id="14" name="Rectangle 13">
            <a:extLst>
              <a:ext uri="{FF2B5EF4-FFF2-40B4-BE49-F238E27FC236}">
                <a16:creationId xmlns:a16="http://schemas.microsoft.com/office/drawing/2014/main" id="{0480085A-6EE0-8E4F-AE15-E5181A0A4FDF}"/>
              </a:ext>
            </a:extLst>
          </p:cNvPr>
          <p:cNvSpPr/>
          <p:nvPr/>
        </p:nvSpPr>
        <p:spPr>
          <a:xfrm>
            <a:off x="498106" y="826624"/>
            <a:ext cx="10978222" cy="322355"/>
          </a:xfrm>
          <a:prstGeom prst="rect">
            <a:avLst/>
          </a:prstGeom>
          <a:solidFill>
            <a:srgbClr val="C0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fr-FR" altLang="fr-FR">
                <a:solidFill>
                  <a:schemeClr val="tx1"/>
                </a:solidFill>
                <a:ea typeface="Calibri" panose="020F0502020204030204" pitchFamily="34" charset="0"/>
              </a:rPr>
              <a:t>LES PRATIQUES A RENFORCER (LA MINUTE PREVENTION COVID &amp; LA VIGILANCE PARTAGEE)</a:t>
            </a:r>
            <a:endParaRPr kumimoji="0" lang="fr-FR" altLang="fr-FR" sz="1800" b="0" i="0" u="none" strike="noStrike" kern="1200" cap="none" spc="0" normalizeH="0" baseline="0" noProof="0">
              <a:ln>
                <a:noFill/>
              </a:ln>
              <a:solidFill>
                <a:schemeClr val="tx1"/>
              </a:solidFill>
              <a:effectLst/>
              <a:uLnTx/>
              <a:uFillTx/>
              <a:latin typeface="Calibri"/>
              <a:ea typeface="Calibri" panose="020F0502020204030204" pitchFamily="34" charset="0"/>
            </a:endParaRPr>
          </a:p>
        </p:txBody>
      </p:sp>
    </p:spTree>
    <p:extLst>
      <p:ext uri="{BB962C8B-B14F-4D97-AF65-F5344CB8AC3E}">
        <p14:creationId xmlns:p14="http://schemas.microsoft.com/office/powerpoint/2010/main" val="4503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9">
            <a:extLst>
              <a:ext uri="{FF2B5EF4-FFF2-40B4-BE49-F238E27FC236}">
                <a16:creationId xmlns:a16="http://schemas.microsoft.com/office/drawing/2014/main" id="{AF69699D-8A2F-4CCC-9E4B-84E3076D94D8}"/>
              </a:ext>
            </a:extLst>
          </p:cNvPr>
          <p:cNvSpPr>
            <a:spLocks noGrp="1"/>
          </p:cNvSpPr>
          <p:nvPr>
            <p:ph type="dt" sz="half" idx="2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A0C82-3269-4DD4-AD38-3F36F0F81EB6}" type="datetime4">
              <a:rPr kumimoji="0" lang="fr-FR" sz="1000" b="1"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avril 2020</a:t>
            </a:fld>
            <a:endParaRPr kumimoji="0" lang="fr-FR" sz="10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1" name="Espace réservé du numéro de diapositive 10">
            <a:extLst>
              <a:ext uri="{FF2B5EF4-FFF2-40B4-BE49-F238E27FC236}">
                <a16:creationId xmlns:a16="http://schemas.microsoft.com/office/drawing/2014/main" id="{F38AC365-6E94-4000-8D5B-52A372C08630}"/>
              </a:ext>
            </a:extLst>
          </p:cNvPr>
          <p:cNvSpPr>
            <a:spLocks noGrp="1"/>
          </p:cNvSpPr>
          <p:nvPr>
            <p:ph type="sldNum" sz="quarter" idx="2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200" b="1"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FR" sz="12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7" name="Rectangle 6">
            <a:extLst>
              <a:ext uri="{FF2B5EF4-FFF2-40B4-BE49-F238E27FC236}">
                <a16:creationId xmlns:a16="http://schemas.microsoft.com/office/drawing/2014/main" id="{23AA9E22-A754-EC45-B4D3-A1853AE80C28}"/>
              </a:ext>
            </a:extLst>
          </p:cNvPr>
          <p:cNvSpPr/>
          <p:nvPr/>
        </p:nvSpPr>
        <p:spPr>
          <a:xfrm>
            <a:off x="590170" y="701602"/>
            <a:ext cx="10978222" cy="322355"/>
          </a:xfrm>
          <a:prstGeom prst="rect">
            <a:avLst/>
          </a:prstGeom>
          <a:solidFill>
            <a:srgbClr val="C0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fr-FR" altLang="fr-FR">
                <a:solidFill>
                  <a:schemeClr val="tx1"/>
                </a:solidFill>
                <a:latin typeface="Calibri"/>
                <a:ea typeface="Calibri" panose="020F0502020204030204" pitchFamily="34" charset="0"/>
              </a:rPr>
              <a:t>CHECK-LIST « LA MINUTE PREVENTION COVID » – au moins tous les jours </a:t>
            </a:r>
            <a:endParaRPr kumimoji="0" lang="fr-FR" altLang="fr-FR" sz="1800" b="0" i="0" u="none" strike="noStrike" kern="1200" cap="none" spc="0" normalizeH="0" baseline="0" noProof="0">
              <a:ln>
                <a:noFill/>
              </a:ln>
              <a:solidFill>
                <a:schemeClr val="tx1"/>
              </a:solidFill>
              <a:effectLst/>
              <a:uLnTx/>
              <a:uFillTx/>
              <a:latin typeface="Calibri"/>
              <a:ea typeface="Calibri" panose="020F0502020204030204" pitchFamily="34" charset="0"/>
            </a:endParaRPr>
          </a:p>
        </p:txBody>
      </p:sp>
      <p:graphicFrame>
        <p:nvGraphicFramePr>
          <p:cNvPr id="2" name="Tableau 2">
            <a:extLst>
              <a:ext uri="{FF2B5EF4-FFF2-40B4-BE49-F238E27FC236}">
                <a16:creationId xmlns:a16="http://schemas.microsoft.com/office/drawing/2014/main" id="{BF7AF6B5-5D63-4D19-B44E-8FB2A0974265}"/>
              </a:ext>
            </a:extLst>
          </p:cNvPr>
          <p:cNvGraphicFramePr>
            <a:graphicFrameLocks noGrp="1"/>
          </p:cNvGraphicFramePr>
          <p:nvPr>
            <p:extLst>
              <p:ext uri="{D42A27DB-BD31-4B8C-83A1-F6EECF244321}">
                <p14:modId xmlns:p14="http://schemas.microsoft.com/office/powerpoint/2010/main" val="4107792530"/>
              </p:ext>
            </p:extLst>
          </p:nvPr>
        </p:nvGraphicFramePr>
        <p:xfrm>
          <a:off x="843848" y="3081483"/>
          <a:ext cx="10109985" cy="2631510"/>
        </p:xfrm>
        <a:graphic>
          <a:graphicData uri="http://schemas.openxmlformats.org/drawingml/2006/table">
            <a:tbl>
              <a:tblPr firstRow="1" bandRow="1">
                <a:tableStyleId>{5C22544A-7EE6-4342-B048-85BDC9FD1C3A}</a:tableStyleId>
              </a:tblPr>
              <a:tblGrid>
                <a:gridCol w="8546378">
                  <a:extLst>
                    <a:ext uri="{9D8B030D-6E8A-4147-A177-3AD203B41FA5}">
                      <a16:colId xmlns:a16="http://schemas.microsoft.com/office/drawing/2014/main" val="1944778511"/>
                    </a:ext>
                  </a:extLst>
                </a:gridCol>
                <a:gridCol w="1563607">
                  <a:extLst>
                    <a:ext uri="{9D8B030D-6E8A-4147-A177-3AD203B41FA5}">
                      <a16:colId xmlns:a16="http://schemas.microsoft.com/office/drawing/2014/main" val="2333460150"/>
                    </a:ext>
                  </a:extLst>
                </a:gridCol>
              </a:tblGrid>
              <a:tr h="637038">
                <a:tc>
                  <a:txBody>
                    <a:bodyPr/>
                    <a:lstStyle/>
                    <a:p>
                      <a:pPr algn="ctr"/>
                      <a:r>
                        <a:rPr lang="fr-FR">
                          <a:solidFill>
                            <a:srgbClr val="00B0F0"/>
                          </a:solidFill>
                          <a:latin typeface="+mn-lt"/>
                          <a:cs typeface="Arial"/>
                        </a:rPr>
                        <a:t>MESURES OBLIGATOIRES LIEES AU COVID-19</a:t>
                      </a:r>
                    </a:p>
                  </a:txBody>
                  <a:tcPr>
                    <a:solidFill>
                      <a:schemeClr val="bg2"/>
                    </a:solidFill>
                  </a:tcPr>
                </a:tc>
                <a:tc>
                  <a:txBody>
                    <a:bodyPr/>
                    <a:lstStyle/>
                    <a:p>
                      <a:pPr algn="ctr"/>
                      <a:r>
                        <a:rPr lang="fr-FR">
                          <a:solidFill>
                            <a:srgbClr val="00B050"/>
                          </a:solidFill>
                          <a:latin typeface="Arial"/>
                          <a:cs typeface="Arial"/>
                        </a:rPr>
                        <a:t>OUI </a:t>
                      </a:r>
                      <a:r>
                        <a:rPr lang="fr-FR">
                          <a:latin typeface="Arial"/>
                          <a:cs typeface="Arial"/>
                        </a:rPr>
                        <a:t>/ </a:t>
                      </a:r>
                      <a:r>
                        <a:rPr lang="fr-FR">
                          <a:solidFill>
                            <a:srgbClr val="FF0000"/>
                          </a:solidFill>
                          <a:latin typeface="Arial"/>
                          <a:cs typeface="Arial"/>
                        </a:rPr>
                        <a:t>NON</a:t>
                      </a:r>
                    </a:p>
                  </a:txBody>
                  <a:tcPr>
                    <a:solidFill>
                      <a:schemeClr val="bg2"/>
                    </a:solidFill>
                  </a:tcPr>
                </a:tc>
                <a:extLst>
                  <a:ext uri="{0D108BD9-81ED-4DB2-BD59-A6C34878D82A}">
                    <a16:rowId xmlns:a16="http://schemas.microsoft.com/office/drawing/2014/main" val="539484227"/>
                  </a:ext>
                </a:extLst>
              </a:tr>
              <a:tr h="369078">
                <a:tc>
                  <a:txBody>
                    <a:bodyPr/>
                    <a:lstStyle/>
                    <a:p>
                      <a:r>
                        <a:rPr lang="fr-FR" sz="1400">
                          <a:latin typeface="+mn-lt"/>
                          <a:cs typeface="Arial"/>
                        </a:rPr>
                        <a:t>Est-ce que j’ai la possibilité de me laver les mains ? (mise à disposition gel hydroalcoolique ou savon + eau)</a:t>
                      </a:r>
                    </a:p>
                  </a:txBody>
                  <a:tcPr>
                    <a:solidFill>
                      <a:schemeClr val="bg2"/>
                    </a:solidFill>
                  </a:tcPr>
                </a:tc>
                <a:tc>
                  <a:txBody>
                    <a:bodyPr/>
                    <a:lstStyle/>
                    <a:p>
                      <a:endParaRPr lang="fr-FR"/>
                    </a:p>
                  </a:txBody>
                  <a:tcPr>
                    <a:solidFill>
                      <a:schemeClr val="bg2"/>
                    </a:solidFill>
                  </a:tcPr>
                </a:tc>
                <a:extLst>
                  <a:ext uri="{0D108BD9-81ED-4DB2-BD59-A6C34878D82A}">
                    <a16:rowId xmlns:a16="http://schemas.microsoft.com/office/drawing/2014/main" val="3686156083"/>
                  </a:ext>
                </a:extLst>
              </a:tr>
              <a:tr h="369078">
                <a:tc>
                  <a:txBody>
                    <a:bodyPr/>
                    <a:lstStyle/>
                    <a:p>
                      <a:pPr marL="0" algn="l" rtl="0" eaLnBrk="1" latinLnBrk="0" hangingPunct="1"/>
                      <a:r>
                        <a:rPr lang="fr-FR" sz="1400" kern="1200">
                          <a:solidFill>
                            <a:schemeClr val="dk1"/>
                          </a:solidFill>
                          <a:latin typeface="+mn-lt"/>
                          <a:ea typeface="+mn-ea"/>
                          <a:cs typeface="Arial"/>
                        </a:rPr>
                        <a:t>Ai-je la possibilité de respecter les règles de distanciation sociale (1 mètre) aussi bien à mon poste de travail ou en partie commune ou à défaut, est-ce que je dispose d’une EPI complémentaire (masque et protection oculaire) ?</a:t>
                      </a:r>
                    </a:p>
                  </a:txBody>
                  <a:tcPr>
                    <a:solidFill>
                      <a:schemeClr val="bg2"/>
                    </a:solidFill>
                  </a:tcPr>
                </a:tc>
                <a:tc>
                  <a:txBody>
                    <a:bodyPr/>
                    <a:lstStyle/>
                    <a:p>
                      <a:endParaRPr lang="fr-FR"/>
                    </a:p>
                  </a:txBody>
                  <a:tcPr>
                    <a:solidFill>
                      <a:schemeClr val="bg2"/>
                    </a:solidFill>
                  </a:tcPr>
                </a:tc>
                <a:extLst>
                  <a:ext uri="{0D108BD9-81ED-4DB2-BD59-A6C34878D82A}">
                    <a16:rowId xmlns:a16="http://schemas.microsoft.com/office/drawing/2014/main" val="659517848"/>
                  </a:ext>
                </a:extLst>
              </a:tr>
              <a:tr h="369078">
                <a:tc>
                  <a:txBody>
                    <a:bodyPr/>
                    <a:lstStyle/>
                    <a:p>
                      <a:r>
                        <a:rPr lang="fr-FR" sz="1400">
                          <a:latin typeface="+mn-lt"/>
                          <a:cs typeface="Arial"/>
                        </a:rPr>
                        <a:t>Ai-je la possibilité de désinfecter les véhicules, équipements et outils partagés ?</a:t>
                      </a:r>
                    </a:p>
                  </a:txBody>
                  <a:tcPr>
                    <a:solidFill>
                      <a:schemeClr val="bg2"/>
                    </a:solidFill>
                  </a:tcPr>
                </a:tc>
                <a:tc>
                  <a:txBody>
                    <a:bodyPr/>
                    <a:lstStyle/>
                    <a:p>
                      <a:endParaRPr lang="fr-FR"/>
                    </a:p>
                  </a:txBody>
                  <a:tcPr>
                    <a:solidFill>
                      <a:schemeClr val="bg2"/>
                    </a:solidFill>
                  </a:tcPr>
                </a:tc>
                <a:extLst>
                  <a:ext uri="{0D108BD9-81ED-4DB2-BD59-A6C34878D82A}">
                    <a16:rowId xmlns:a16="http://schemas.microsoft.com/office/drawing/2014/main" val="2229411151"/>
                  </a:ext>
                </a:extLst>
              </a:tr>
              <a:tr h="369078">
                <a:tc>
                  <a:txBody>
                    <a:bodyPr/>
                    <a:lstStyle/>
                    <a:p>
                      <a:pPr marL="0" algn="l" defTabSz="914400" rtl="0" eaLnBrk="1" latinLnBrk="0" hangingPunct="1"/>
                      <a:r>
                        <a:rPr lang="fr-FR" sz="1400" kern="1200">
                          <a:solidFill>
                            <a:schemeClr val="dk1"/>
                          </a:solidFill>
                          <a:latin typeface="+mn-lt"/>
                          <a:ea typeface="+mn-ea"/>
                          <a:cs typeface="Arial"/>
                        </a:rPr>
                        <a:t>Des poubelles fermées et/ou des sacs sont-ils disponibles ?</a:t>
                      </a:r>
                    </a:p>
                  </a:txBody>
                  <a:tcPr>
                    <a:solidFill>
                      <a:schemeClr val="bg2"/>
                    </a:solidFill>
                  </a:tcPr>
                </a:tc>
                <a:tc>
                  <a:txBody>
                    <a:bodyPr/>
                    <a:lstStyle/>
                    <a:p>
                      <a:endParaRPr lang="fr-FR"/>
                    </a:p>
                  </a:txBody>
                  <a:tcPr>
                    <a:solidFill>
                      <a:schemeClr val="bg2"/>
                    </a:solidFill>
                  </a:tcPr>
                </a:tc>
                <a:extLst>
                  <a:ext uri="{0D108BD9-81ED-4DB2-BD59-A6C34878D82A}">
                    <a16:rowId xmlns:a16="http://schemas.microsoft.com/office/drawing/2014/main" val="763792955"/>
                  </a:ext>
                </a:extLst>
              </a:tr>
              <a:tr h="369078">
                <a:tc>
                  <a:txBody>
                    <a:bodyPr/>
                    <a:lstStyle/>
                    <a:p>
                      <a:pPr marL="0" algn="l" defTabSz="914400" rtl="0" eaLnBrk="1" latinLnBrk="0" hangingPunct="1"/>
                      <a:r>
                        <a:rPr lang="fr-FR" sz="1400" kern="1200">
                          <a:solidFill>
                            <a:schemeClr val="dk1"/>
                          </a:solidFill>
                          <a:latin typeface="+mn-lt"/>
                          <a:ea typeface="+mn-ea"/>
                          <a:cs typeface="Arial"/>
                        </a:rPr>
                        <a:t>Ai-je connaissance des consignes contenues dans le livret collaborateur COVID 19 ?</a:t>
                      </a:r>
                    </a:p>
                  </a:txBody>
                  <a:tcPr>
                    <a:solidFill>
                      <a:schemeClr val="bg2"/>
                    </a:solidFill>
                  </a:tcPr>
                </a:tc>
                <a:tc>
                  <a:txBody>
                    <a:bodyPr/>
                    <a:lstStyle/>
                    <a:p>
                      <a:endParaRPr lang="fr-FR"/>
                    </a:p>
                  </a:txBody>
                  <a:tcPr>
                    <a:solidFill>
                      <a:schemeClr val="bg2"/>
                    </a:solidFill>
                  </a:tcPr>
                </a:tc>
                <a:extLst>
                  <a:ext uri="{0D108BD9-81ED-4DB2-BD59-A6C34878D82A}">
                    <a16:rowId xmlns:a16="http://schemas.microsoft.com/office/drawing/2014/main" val="1258589673"/>
                  </a:ext>
                </a:extLst>
              </a:tr>
            </a:tbl>
          </a:graphicData>
        </a:graphic>
      </p:graphicFrame>
      <p:sp>
        <p:nvSpPr>
          <p:cNvPr id="4" name="Rectangle 3">
            <a:extLst>
              <a:ext uri="{FF2B5EF4-FFF2-40B4-BE49-F238E27FC236}">
                <a16:creationId xmlns:a16="http://schemas.microsoft.com/office/drawing/2014/main" id="{4EC8D69C-314D-4A87-AEF0-043B6AE53F8B}"/>
              </a:ext>
            </a:extLst>
          </p:cNvPr>
          <p:cNvSpPr/>
          <p:nvPr/>
        </p:nvSpPr>
        <p:spPr>
          <a:xfrm>
            <a:off x="868968" y="1572955"/>
            <a:ext cx="10210468" cy="1384995"/>
          </a:xfrm>
          <a:prstGeom prst="rect">
            <a:avLst/>
          </a:prstGeom>
        </p:spPr>
        <p:txBody>
          <a:bodyPr wrap="square" anchor="t">
            <a:spAutoFit/>
          </a:bodyPr>
          <a:lstStyle/>
          <a:p>
            <a:pPr lvl="0">
              <a:defRPr/>
            </a:pPr>
            <a:r>
              <a:rPr lang="fr-FR" sz="1400">
                <a:solidFill>
                  <a:srgbClr val="00B050"/>
                </a:solidFill>
                <a:cs typeface="Arial"/>
              </a:rPr>
              <a:t>Si vous répondez</a:t>
            </a:r>
            <a:r>
              <a:rPr lang="fr-FR" sz="1400" b="1">
                <a:solidFill>
                  <a:srgbClr val="00B050"/>
                </a:solidFill>
                <a:cs typeface="Arial"/>
              </a:rPr>
              <a:t> OUI </a:t>
            </a:r>
            <a:r>
              <a:rPr lang="fr-FR" sz="1400">
                <a:solidFill>
                  <a:srgbClr val="00B050"/>
                </a:solidFill>
                <a:cs typeface="Arial"/>
              </a:rPr>
              <a:t>à toutes les questions </a:t>
            </a:r>
            <a:r>
              <a:rPr lang="fr-FR" sz="1400">
                <a:solidFill>
                  <a:srgbClr val="00B050"/>
                </a:solidFill>
                <a:cs typeface="Arial"/>
                <a:sym typeface="Wingdings" panose="05000000000000000000" pitchFamily="2" charset="2"/>
              </a:rPr>
              <a:t> </a:t>
            </a:r>
            <a:r>
              <a:rPr lang="fr-FR" sz="1400" b="1">
                <a:solidFill>
                  <a:srgbClr val="00B050"/>
                </a:solidFill>
                <a:cs typeface="Arial"/>
                <a:sym typeface="Wingdings" panose="05000000000000000000" pitchFamily="2" charset="2"/>
              </a:rPr>
              <a:t>vous pouvez intervenir</a:t>
            </a:r>
            <a:endParaRPr lang="fr-FR" sz="1400">
              <a:solidFill>
                <a:srgbClr val="00B050"/>
              </a:solidFill>
              <a:cs typeface="Arial" panose="020B0604020202020204" pitchFamily="34" charset="0"/>
            </a:endParaRPr>
          </a:p>
          <a:p>
            <a:pPr>
              <a:defRPr/>
            </a:pPr>
            <a:endParaRPr lang="fr-FR" sz="1400" b="1">
              <a:solidFill>
                <a:srgbClr val="00B050"/>
              </a:solidFill>
              <a:cs typeface="Arial"/>
              <a:sym typeface="Wingdings" panose="05000000000000000000" pitchFamily="2" charset="2"/>
            </a:endParaRPr>
          </a:p>
          <a:p>
            <a:pPr lvl="0">
              <a:defRPr/>
            </a:pPr>
            <a:r>
              <a:rPr lang="fr-FR" sz="1400">
                <a:solidFill>
                  <a:srgbClr val="FF0000"/>
                </a:solidFill>
                <a:cs typeface="Arial"/>
                <a:sym typeface="Wingdings" panose="05000000000000000000" pitchFamily="2" charset="2"/>
              </a:rPr>
              <a:t>Si une des réponses aux questions est </a:t>
            </a:r>
            <a:r>
              <a:rPr lang="fr-FR" sz="1400" b="1">
                <a:solidFill>
                  <a:srgbClr val="FF0000"/>
                </a:solidFill>
                <a:cs typeface="Arial"/>
                <a:sym typeface="Wingdings" panose="05000000000000000000" pitchFamily="2" charset="2"/>
              </a:rPr>
              <a:t>NON</a:t>
            </a:r>
            <a:r>
              <a:rPr lang="fr-FR" sz="1400">
                <a:solidFill>
                  <a:srgbClr val="FF0000"/>
                </a:solidFill>
                <a:cs typeface="Arial"/>
                <a:sym typeface="Wingdings" panose="05000000000000000000" pitchFamily="2" charset="2"/>
              </a:rPr>
              <a:t> :</a:t>
            </a:r>
            <a:endParaRPr lang="fr-FR" sz="1400">
              <a:solidFill>
                <a:srgbClr val="FF0000"/>
              </a:solidFill>
              <a:cs typeface="Arial"/>
            </a:endParaRPr>
          </a:p>
          <a:p>
            <a:pPr marL="285750" lvl="0" indent="-285750">
              <a:buFontTx/>
              <a:buChar char="-"/>
              <a:defRPr/>
            </a:pPr>
            <a:r>
              <a:rPr lang="fr-FR" sz="1400" b="1">
                <a:solidFill>
                  <a:srgbClr val="FF0000"/>
                </a:solidFill>
                <a:cs typeface="Arial"/>
                <a:sym typeface="Wingdings" panose="05000000000000000000" pitchFamily="2" charset="2"/>
              </a:rPr>
              <a:t>Suspendez </a:t>
            </a:r>
            <a:r>
              <a:rPr lang="fr-FR" sz="1400">
                <a:solidFill>
                  <a:srgbClr val="FF0000"/>
                </a:solidFill>
                <a:cs typeface="Arial"/>
                <a:sym typeface="Wingdings" panose="05000000000000000000" pitchFamily="2" charset="2"/>
              </a:rPr>
              <a:t>votre intervention</a:t>
            </a:r>
            <a:endParaRPr lang="fr-FR" sz="1400">
              <a:solidFill>
                <a:srgbClr val="FF0000"/>
              </a:solidFill>
              <a:cs typeface="Arial"/>
            </a:endParaRPr>
          </a:p>
          <a:p>
            <a:pPr marL="285750" indent="-285750">
              <a:buFontTx/>
              <a:buChar char="-"/>
              <a:defRPr/>
            </a:pPr>
            <a:r>
              <a:rPr lang="fr-FR" sz="1400" b="1">
                <a:solidFill>
                  <a:srgbClr val="FF0000"/>
                </a:solidFill>
                <a:cs typeface="Arial"/>
              </a:rPr>
              <a:t>Contacter immédiatement votre responsable et/ou votre Préventeur santé sécurité / Correspondant QSE qui vous donnera une instruction appropriée pour travailler en sécurité ou reportera l’intervention </a:t>
            </a:r>
            <a:endParaRPr lang="fr-FR" sz="1400" b="1">
              <a:solidFill>
                <a:srgbClr val="FF0000"/>
              </a:solidFill>
              <a:cs typeface="Arial" panose="020B0604020202020204" pitchFamily="34" charset="0"/>
            </a:endParaRPr>
          </a:p>
        </p:txBody>
      </p:sp>
      <p:sp>
        <p:nvSpPr>
          <p:cNvPr id="5" name="Rectangle 4">
            <a:extLst>
              <a:ext uri="{FF2B5EF4-FFF2-40B4-BE49-F238E27FC236}">
                <a16:creationId xmlns:a16="http://schemas.microsoft.com/office/drawing/2014/main" id="{84DAB0DB-BA57-4B6D-BEB4-C6CB9338A595}"/>
              </a:ext>
            </a:extLst>
          </p:cNvPr>
          <p:cNvSpPr/>
          <p:nvPr/>
        </p:nvSpPr>
        <p:spPr>
          <a:xfrm>
            <a:off x="733115" y="1083055"/>
            <a:ext cx="10699422" cy="461665"/>
          </a:xfrm>
          <a:prstGeom prst="rect">
            <a:avLst/>
          </a:prstGeom>
        </p:spPr>
        <p:txBody>
          <a:bodyPr wrap="square">
            <a:spAutoFit/>
          </a:bodyPr>
          <a:lstStyle/>
          <a:p>
            <a:r>
              <a:rPr lang="fr-FR" sz="1200">
                <a:solidFill>
                  <a:srgbClr val="000000"/>
                </a:solidFill>
                <a:latin typeface="Calibri" panose="020F0502020204030204" pitchFamily="34" charset="0"/>
              </a:rPr>
              <a:t>En cette période d’épidémie liée au COVID-19, ce document permet à chaque intervenant de vérifier, avant de démarrer son activité, que les conditions d’intervention respectent les préconisations et consignes applicables à mon activité. La Minute Prevention ne se substitue pas à l’analyse de risques obligatoire avant toute intervention. </a:t>
            </a:r>
            <a:endParaRPr lang="fr-FR" sz="1200"/>
          </a:p>
        </p:txBody>
      </p:sp>
      <p:sp>
        <p:nvSpPr>
          <p:cNvPr id="6" name="Rectangle 5">
            <a:extLst>
              <a:ext uri="{FF2B5EF4-FFF2-40B4-BE49-F238E27FC236}">
                <a16:creationId xmlns:a16="http://schemas.microsoft.com/office/drawing/2014/main" id="{90CDA367-7F1C-4F97-BFF1-59CB784C3BEA}"/>
              </a:ext>
            </a:extLst>
          </p:cNvPr>
          <p:cNvSpPr/>
          <p:nvPr/>
        </p:nvSpPr>
        <p:spPr>
          <a:xfrm>
            <a:off x="741560" y="5879399"/>
            <a:ext cx="10699421" cy="307777"/>
          </a:xfrm>
          <a:prstGeom prst="rect">
            <a:avLst/>
          </a:prstGeom>
        </p:spPr>
        <p:txBody>
          <a:bodyPr wrap="square">
            <a:spAutoFit/>
          </a:bodyPr>
          <a:lstStyle/>
          <a:p>
            <a:r>
              <a:rPr lang="fr-FR" sz="1400" b="1" dirty="0">
                <a:solidFill>
                  <a:srgbClr val="FF0000"/>
                </a:solidFill>
                <a:latin typeface="Calibri" panose="020F0502020204030204" pitchFamily="34" charset="0"/>
              </a:rPr>
              <a:t>S’assurer que les mesures de prévention spécifiques aux activités sont respectées (règles qui sauvent, Document Unique, PPSPS, PDP </a:t>
            </a:r>
            <a:r>
              <a:rPr lang="fr-FR" sz="1400" b="1" dirty="0" err="1">
                <a:solidFill>
                  <a:srgbClr val="FF0000"/>
                </a:solidFill>
                <a:latin typeface="Calibri" panose="020F0502020204030204" pitchFamily="34" charset="0"/>
              </a:rPr>
              <a:t>etc</a:t>
            </a:r>
            <a:r>
              <a:rPr lang="fr-FR" sz="1400" b="1" dirty="0">
                <a:solidFill>
                  <a:srgbClr val="FF0000"/>
                </a:solidFill>
                <a:latin typeface="Calibri" panose="020F0502020204030204" pitchFamily="34" charset="0"/>
              </a:rPr>
              <a:t>).</a:t>
            </a:r>
          </a:p>
        </p:txBody>
      </p:sp>
    </p:spTree>
    <p:extLst>
      <p:ext uri="{BB962C8B-B14F-4D97-AF65-F5344CB8AC3E}">
        <p14:creationId xmlns:p14="http://schemas.microsoft.com/office/powerpoint/2010/main" val="212731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D936829-B520-4BC9-A7F3-516FE2970B33}"/>
              </a:ext>
            </a:extLst>
          </p:cNvPr>
          <p:cNvSpPr>
            <a:spLocks noGrp="1"/>
          </p:cNvSpPr>
          <p:nvPr>
            <p:ph type="body" sz="quarter" idx="14"/>
          </p:nvPr>
        </p:nvSpPr>
        <p:spPr/>
        <p:txBody>
          <a:bodyPr/>
          <a:lstStyle/>
          <a:p>
            <a:endParaRPr lang="fr-FR"/>
          </a:p>
        </p:txBody>
      </p:sp>
      <p:sp>
        <p:nvSpPr>
          <p:cNvPr id="3" name="Espace réservé du texte 2">
            <a:extLst>
              <a:ext uri="{FF2B5EF4-FFF2-40B4-BE49-F238E27FC236}">
                <a16:creationId xmlns:a16="http://schemas.microsoft.com/office/drawing/2014/main" id="{D81048C2-EA1E-4C05-BAE4-FA79F23F620E}"/>
              </a:ext>
            </a:extLst>
          </p:cNvPr>
          <p:cNvSpPr>
            <a:spLocks noGrp="1"/>
          </p:cNvSpPr>
          <p:nvPr>
            <p:ph type="body" sz="quarter" idx="15"/>
          </p:nvPr>
        </p:nvSpPr>
        <p:spPr/>
        <p:txBody>
          <a:bodyPr/>
          <a:lstStyle/>
          <a:p>
            <a:endParaRPr lang="fr-FR"/>
          </a:p>
        </p:txBody>
      </p:sp>
      <p:sp>
        <p:nvSpPr>
          <p:cNvPr id="4" name="Espace réservé du texte 3">
            <a:extLst>
              <a:ext uri="{FF2B5EF4-FFF2-40B4-BE49-F238E27FC236}">
                <a16:creationId xmlns:a16="http://schemas.microsoft.com/office/drawing/2014/main" id="{D75A4A5D-B3B8-4159-B5C5-2FD06ACCD365}"/>
              </a:ext>
            </a:extLst>
          </p:cNvPr>
          <p:cNvSpPr>
            <a:spLocks noGrp="1"/>
          </p:cNvSpPr>
          <p:nvPr>
            <p:ph type="body" sz="quarter" idx="17"/>
          </p:nvPr>
        </p:nvSpPr>
        <p:spPr/>
        <p:txBody>
          <a:bodyPr/>
          <a:lstStyle/>
          <a:p>
            <a:endParaRPr lang="fr-FR"/>
          </a:p>
        </p:txBody>
      </p:sp>
      <p:sp>
        <p:nvSpPr>
          <p:cNvPr id="5" name="Espace réservé du texte 4">
            <a:extLst>
              <a:ext uri="{FF2B5EF4-FFF2-40B4-BE49-F238E27FC236}">
                <a16:creationId xmlns:a16="http://schemas.microsoft.com/office/drawing/2014/main" id="{E2D6BAFF-7382-4DB1-91D6-81B5F69C562F}"/>
              </a:ext>
            </a:extLst>
          </p:cNvPr>
          <p:cNvSpPr>
            <a:spLocks noGrp="1"/>
          </p:cNvSpPr>
          <p:nvPr>
            <p:ph type="body" sz="quarter" idx="18"/>
          </p:nvPr>
        </p:nvSpPr>
        <p:spPr/>
        <p:txBody>
          <a:bodyPr/>
          <a:lstStyle/>
          <a:p>
            <a:endParaRPr lang="fr-FR"/>
          </a:p>
        </p:txBody>
      </p:sp>
      <p:sp>
        <p:nvSpPr>
          <p:cNvPr id="6" name="Espace réservé du texte 5">
            <a:extLst>
              <a:ext uri="{FF2B5EF4-FFF2-40B4-BE49-F238E27FC236}">
                <a16:creationId xmlns:a16="http://schemas.microsoft.com/office/drawing/2014/main" id="{CA416A35-647C-46C9-9E62-073C842451BE}"/>
              </a:ext>
            </a:extLst>
          </p:cNvPr>
          <p:cNvSpPr>
            <a:spLocks noGrp="1"/>
          </p:cNvSpPr>
          <p:nvPr>
            <p:ph type="body" sz="quarter" idx="19"/>
          </p:nvPr>
        </p:nvSpPr>
        <p:spPr/>
        <p:txBody>
          <a:bodyPr/>
          <a:lstStyle/>
          <a:p>
            <a:endParaRPr lang="fr-FR"/>
          </a:p>
        </p:txBody>
      </p:sp>
      <p:sp>
        <p:nvSpPr>
          <p:cNvPr id="7" name="Espace réservé du texte 6">
            <a:extLst>
              <a:ext uri="{FF2B5EF4-FFF2-40B4-BE49-F238E27FC236}">
                <a16:creationId xmlns:a16="http://schemas.microsoft.com/office/drawing/2014/main" id="{F4585923-73C3-40EB-958C-6FC865E99D99}"/>
              </a:ext>
            </a:extLst>
          </p:cNvPr>
          <p:cNvSpPr>
            <a:spLocks noGrp="1"/>
          </p:cNvSpPr>
          <p:nvPr>
            <p:ph type="body" sz="quarter" idx="20"/>
          </p:nvPr>
        </p:nvSpPr>
        <p:spPr/>
        <p:txBody>
          <a:bodyPr/>
          <a:lstStyle/>
          <a:p>
            <a:endParaRPr lang="fr-FR"/>
          </a:p>
        </p:txBody>
      </p:sp>
      <p:sp>
        <p:nvSpPr>
          <p:cNvPr id="8" name="Espace réservé du texte 7">
            <a:extLst>
              <a:ext uri="{FF2B5EF4-FFF2-40B4-BE49-F238E27FC236}">
                <a16:creationId xmlns:a16="http://schemas.microsoft.com/office/drawing/2014/main" id="{F1689259-87DC-4C14-84E0-0A4887814E4E}"/>
              </a:ext>
            </a:extLst>
          </p:cNvPr>
          <p:cNvSpPr>
            <a:spLocks noGrp="1"/>
          </p:cNvSpPr>
          <p:nvPr>
            <p:ph type="body" sz="quarter" idx="21"/>
          </p:nvPr>
        </p:nvSpPr>
        <p:spPr/>
        <p:txBody>
          <a:bodyPr/>
          <a:lstStyle/>
          <a:p>
            <a:endParaRPr lang="fr-FR"/>
          </a:p>
        </p:txBody>
      </p:sp>
      <p:sp>
        <p:nvSpPr>
          <p:cNvPr id="9" name="Espace réservé du texte 8">
            <a:extLst>
              <a:ext uri="{FF2B5EF4-FFF2-40B4-BE49-F238E27FC236}">
                <a16:creationId xmlns:a16="http://schemas.microsoft.com/office/drawing/2014/main" id="{02B853D2-386F-4DF1-90FD-FB45B0E0DF0D}"/>
              </a:ext>
            </a:extLst>
          </p:cNvPr>
          <p:cNvSpPr>
            <a:spLocks noGrp="1"/>
          </p:cNvSpPr>
          <p:nvPr>
            <p:ph type="body" sz="quarter" idx="22"/>
          </p:nvPr>
        </p:nvSpPr>
        <p:spPr/>
        <p:txBody>
          <a:bodyPr/>
          <a:lstStyle/>
          <a:p>
            <a:endParaRPr lang="fr-FR"/>
          </a:p>
        </p:txBody>
      </p:sp>
      <p:sp>
        <p:nvSpPr>
          <p:cNvPr id="10" name="Espace réservé de la date 9">
            <a:extLst>
              <a:ext uri="{FF2B5EF4-FFF2-40B4-BE49-F238E27FC236}">
                <a16:creationId xmlns:a16="http://schemas.microsoft.com/office/drawing/2014/main" id="{638D972F-A48E-4536-9F4A-0209E0BD670C}"/>
              </a:ext>
            </a:extLst>
          </p:cNvPr>
          <p:cNvSpPr>
            <a:spLocks noGrp="1"/>
          </p:cNvSpPr>
          <p:nvPr>
            <p:ph type="dt" sz="half" idx="23"/>
          </p:nvPr>
        </p:nvSpPr>
        <p:spPr/>
        <p:txBody>
          <a:bodyPr/>
          <a:lstStyle/>
          <a:p>
            <a:fld id="{672A0C82-3269-4DD4-AD38-3F36F0F81EB6}" type="datetime4">
              <a:rPr lang="fr-FR" smtClean="0"/>
              <a:pPr/>
              <a:t>14 avril 2020</a:t>
            </a:fld>
            <a:endParaRPr lang="fr-FR"/>
          </a:p>
        </p:txBody>
      </p:sp>
      <p:sp>
        <p:nvSpPr>
          <p:cNvPr id="11" name="Espace réservé du numéro de diapositive 10">
            <a:extLst>
              <a:ext uri="{FF2B5EF4-FFF2-40B4-BE49-F238E27FC236}">
                <a16:creationId xmlns:a16="http://schemas.microsoft.com/office/drawing/2014/main" id="{B88123AB-7072-4BDE-BD57-BE4FDAB88F17}"/>
              </a:ext>
            </a:extLst>
          </p:cNvPr>
          <p:cNvSpPr>
            <a:spLocks noGrp="1"/>
          </p:cNvSpPr>
          <p:nvPr>
            <p:ph type="sldNum" sz="quarter" idx="25"/>
          </p:nvPr>
        </p:nvSpPr>
        <p:spPr/>
        <p:txBody>
          <a:bodyPr/>
          <a:lstStyle/>
          <a:p>
            <a:fld id="{B1E28664-C9A0-B14D-A7D3-D0482E77A9F4}" type="slidenum">
              <a:rPr lang="fr-FR" smtClean="0"/>
              <a:pPr/>
              <a:t>7</a:t>
            </a:fld>
            <a:endParaRPr lang="fr-FR"/>
          </a:p>
        </p:txBody>
      </p:sp>
      <p:sp>
        <p:nvSpPr>
          <p:cNvPr id="12" name="Rectangle 11">
            <a:extLst>
              <a:ext uri="{FF2B5EF4-FFF2-40B4-BE49-F238E27FC236}">
                <a16:creationId xmlns:a16="http://schemas.microsoft.com/office/drawing/2014/main" id="{545D43F2-52CE-4FDA-8932-EC6AC3D92286}"/>
              </a:ext>
            </a:extLst>
          </p:cNvPr>
          <p:cNvSpPr/>
          <p:nvPr/>
        </p:nvSpPr>
        <p:spPr>
          <a:xfrm>
            <a:off x="0" y="-6679"/>
            <a:ext cx="12192000" cy="6872616"/>
          </a:xfrm>
          <a:prstGeom prst="rect">
            <a:avLst/>
          </a:prstGeom>
          <a:solidFill>
            <a:srgbClr val="48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a:t>Consignes</a:t>
            </a:r>
            <a:r>
              <a:rPr lang="fr-FR" sz="5400" b="1"/>
              <a:t> </a:t>
            </a:r>
          </a:p>
          <a:p>
            <a:pPr algn="ctr"/>
            <a:r>
              <a:rPr lang="fr-FR" sz="5400" b="1"/>
              <a:t>générales</a:t>
            </a:r>
          </a:p>
        </p:txBody>
      </p:sp>
      <p:sp>
        <p:nvSpPr>
          <p:cNvPr id="14" name="Rectangle 13">
            <a:hlinkClick r:id="rId2" action="ppaction://hlinksldjump"/>
            <a:extLst>
              <a:ext uri="{FF2B5EF4-FFF2-40B4-BE49-F238E27FC236}">
                <a16:creationId xmlns:a16="http://schemas.microsoft.com/office/drawing/2014/main" id="{24B73316-2C4B-4675-85E4-6856390DC749}"/>
              </a:ext>
            </a:extLst>
          </p:cNvPr>
          <p:cNvSpPr/>
          <p:nvPr/>
        </p:nvSpPr>
        <p:spPr>
          <a:xfrm>
            <a:off x="10622067" y="191396"/>
            <a:ext cx="1261533" cy="521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accent1">
                    <a:lumMod val="75000"/>
                  </a:schemeClr>
                </a:solidFill>
                <a:latin typeface="Arial" panose="020B0604020202020204" pitchFamily="34" charset="0"/>
                <a:cs typeface="Arial" panose="020B0604020202020204" pitchFamily="34" charset="0"/>
              </a:rPr>
              <a:t>Revenir au sommaire</a:t>
            </a:r>
          </a:p>
        </p:txBody>
      </p:sp>
    </p:spTree>
    <p:extLst>
      <p:ext uri="{BB962C8B-B14F-4D97-AF65-F5344CB8AC3E}">
        <p14:creationId xmlns:p14="http://schemas.microsoft.com/office/powerpoint/2010/main" val="221539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9">
            <a:extLst>
              <a:ext uri="{FF2B5EF4-FFF2-40B4-BE49-F238E27FC236}">
                <a16:creationId xmlns:a16="http://schemas.microsoft.com/office/drawing/2014/main" id="{28BF3326-3FD2-4BA4-8774-22E8D99C652D}"/>
              </a:ext>
            </a:extLst>
          </p:cNvPr>
          <p:cNvSpPr>
            <a:spLocks noGrp="1"/>
          </p:cNvSpPr>
          <p:nvPr>
            <p:ph type="dt" sz="half" idx="23"/>
          </p:nvPr>
        </p:nvSpPr>
        <p:spPr>
          <a:xfrm>
            <a:off x="8586650" y="6487200"/>
            <a:ext cx="3296949" cy="2448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A0C82-3269-4DD4-AD38-3F36F0F81EB6}" type="datetime4">
              <a:rPr kumimoji="0" lang="fr-FR" sz="1000" b="1"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 avril 2020</a:t>
            </a:fld>
            <a:endParaRPr kumimoji="0" lang="fr-FR" sz="10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1" name="Espace réservé du numéro de diapositive 10">
            <a:extLst>
              <a:ext uri="{FF2B5EF4-FFF2-40B4-BE49-F238E27FC236}">
                <a16:creationId xmlns:a16="http://schemas.microsoft.com/office/drawing/2014/main" id="{27DB8583-8F91-41E9-9FE2-40CEFD0A91A2}"/>
              </a:ext>
            </a:extLst>
          </p:cNvPr>
          <p:cNvSpPr>
            <a:spLocks noGrp="1"/>
          </p:cNvSpPr>
          <p:nvPr>
            <p:ph type="sldNum" sz="quarter" idx="25"/>
          </p:nvPr>
        </p:nvSpPr>
        <p:spPr>
          <a:xfrm>
            <a:off x="4724400" y="6372290"/>
            <a:ext cx="2743200" cy="2844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1E28664-C9A0-B14D-A7D3-D0482E77A9F4}" type="slidenum">
              <a:rPr kumimoji="0" lang="fr-FR" sz="1200" b="1"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200" b="1"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5" name="Espace réservé du texte 7">
            <a:extLst>
              <a:ext uri="{FF2B5EF4-FFF2-40B4-BE49-F238E27FC236}">
                <a16:creationId xmlns:a16="http://schemas.microsoft.com/office/drawing/2014/main" id="{AEAC459F-125C-429E-8AAC-27433934B446}"/>
              </a:ext>
            </a:extLst>
          </p:cNvPr>
          <p:cNvSpPr>
            <a:spLocks noGrp="1"/>
          </p:cNvSpPr>
          <p:nvPr>
            <p:ph type="body" sz="quarter" idx="14"/>
          </p:nvPr>
        </p:nvSpPr>
        <p:spPr>
          <a:xfrm>
            <a:off x="706755" y="710624"/>
            <a:ext cx="6721150" cy="499038"/>
          </a:xfrm>
        </p:spPr>
        <p:txBody>
          <a:bodyPr/>
          <a:lstStyle/>
          <a:p>
            <a:r>
              <a:rPr lang="fr-FR" sz="1800">
                <a:solidFill>
                  <a:srgbClr val="419E9E"/>
                </a:solidFill>
                <a:latin typeface="Arial" panose="020B0604020202020204" pitchFamily="34" charset="0"/>
                <a:cs typeface="Arial" panose="020B0604020202020204" pitchFamily="34" charset="0"/>
              </a:rPr>
              <a:t>1- Les gestes barrières</a:t>
            </a:r>
          </a:p>
        </p:txBody>
      </p:sp>
      <p:pic>
        <p:nvPicPr>
          <p:cNvPr id="8" name="Picture 2" descr="Résultat de recherche d'images pour &quot;icone information&quot;">
            <a:extLst>
              <a:ext uri="{FF2B5EF4-FFF2-40B4-BE49-F238E27FC236}">
                <a16:creationId xmlns:a16="http://schemas.microsoft.com/office/drawing/2014/main" id="{F4FC9237-070E-40C1-B805-02528E6AD61F}"/>
              </a:ext>
            </a:extLst>
          </p:cNvPr>
          <p:cNvPicPr>
            <a:picLocks noChangeAspect="1" noChangeArrowheads="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6921" t="7390" r="12615" b="12370"/>
          <a:stretch/>
        </p:blipFill>
        <p:spPr bwMode="auto">
          <a:xfrm>
            <a:off x="1577903" y="3293211"/>
            <a:ext cx="738092" cy="736025"/>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e 8">
            <a:extLst>
              <a:ext uri="{FF2B5EF4-FFF2-40B4-BE49-F238E27FC236}">
                <a16:creationId xmlns:a16="http://schemas.microsoft.com/office/drawing/2014/main" id="{ABD61D1F-E9F1-4E6C-BE53-4E6666F96AF8}"/>
              </a:ext>
            </a:extLst>
          </p:cNvPr>
          <p:cNvGrpSpPr>
            <a:grpSpLocks noChangeAspect="1"/>
          </p:cNvGrpSpPr>
          <p:nvPr/>
        </p:nvGrpSpPr>
        <p:grpSpPr>
          <a:xfrm>
            <a:off x="1578237" y="1234665"/>
            <a:ext cx="673211" cy="673211"/>
            <a:chOff x="958754" y="335060"/>
            <a:chExt cx="3686689" cy="3734321"/>
          </a:xfrm>
        </p:grpSpPr>
        <p:pic>
          <p:nvPicPr>
            <p:cNvPr id="12" name="Graphique 11" descr="Poignée de main">
              <a:extLst>
                <a:ext uri="{FF2B5EF4-FFF2-40B4-BE49-F238E27FC236}">
                  <a16:creationId xmlns:a16="http://schemas.microsoft.com/office/drawing/2014/main" id="{C903AEC3-D5DD-4C4D-98FC-1906A9749E0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98098" y="896676"/>
              <a:ext cx="2808000" cy="2808000"/>
            </a:xfrm>
            <a:prstGeom prst="rect">
              <a:avLst/>
            </a:prstGeom>
          </p:spPr>
        </p:pic>
        <p:pic>
          <p:nvPicPr>
            <p:cNvPr id="13" name="Image 12">
              <a:extLst>
                <a:ext uri="{FF2B5EF4-FFF2-40B4-BE49-F238E27FC236}">
                  <a16:creationId xmlns:a16="http://schemas.microsoft.com/office/drawing/2014/main" id="{E35C5CC1-B5C1-4AF4-9A84-0DA1609CA4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754" y="335060"/>
              <a:ext cx="3686689" cy="3734321"/>
            </a:xfrm>
            <a:prstGeom prst="rect">
              <a:avLst/>
            </a:prstGeom>
          </p:spPr>
        </p:pic>
      </p:grpSp>
      <p:sp>
        <p:nvSpPr>
          <p:cNvPr id="18" name="Espace réservé du texte 10">
            <a:extLst>
              <a:ext uri="{FF2B5EF4-FFF2-40B4-BE49-F238E27FC236}">
                <a16:creationId xmlns:a16="http://schemas.microsoft.com/office/drawing/2014/main" id="{30035998-6A26-4E54-AB50-FA82772F5490}"/>
              </a:ext>
            </a:extLst>
          </p:cNvPr>
          <p:cNvSpPr txBox="1">
            <a:spLocks/>
          </p:cNvSpPr>
          <p:nvPr/>
        </p:nvSpPr>
        <p:spPr>
          <a:xfrm>
            <a:off x="2648606" y="1430624"/>
            <a:ext cx="7203467" cy="428330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Tx/>
              <a:buBlip>
                <a:blip r:embed="rId7"/>
              </a:buBlip>
              <a:defRPr sz="15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Saluer sans se serrer la main et éviter les embrassades</a:t>
            </a:r>
          </a:p>
          <a:p>
            <a:pPr marL="228600" marR="0" lvl="0" indent="-22860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Se tenir à une distance d’au </a:t>
            </a:r>
            <a:r>
              <a:rPr kumimoji="0" lang="fr-FR" sz="1400" b="1" i="0" u="none" strike="noStrike" kern="1200" cap="none" spc="0" normalizeH="0" baseline="0" noProof="0">
                <a:ln>
                  <a:noFill/>
                </a:ln>
                <a:solidFill>
                  <a:srgbClr val="E52E54"/>
                </a:solidFill>
                <a:effectLst/>
                <a:uLnTx/>
                <a:uFillTx/>
                <a:latin typeface="Calibri"/>
                <a:ea typeface="+mn-ea"/>
                <a:cs typeface="Arial" panose="020B0604020202020204" pitchFamily="34" charset="0"/>
              </a:rPr>
              <a:t>moins 1 mètre </a:t>
            </a:r>
            <a:r>
              <a:rPr kumimoji="0" lang="fr-FR"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les uns des autres</a:t>
            </a:r>
          </a:p>
          <a:p>
            <a:pPr marL="228600" marR="0" lvl="0" indent="-22860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Se laver très régulièrement les mains avec du savon et de l’eau ou du gel hydroalcoolique, a minima toutes les deux heures et à chaque changement de tâches</a:t>
            </a:r>
          </a:p>
          <a:p>
            <a:pPr marL="228600" marR="0" lvl="0" indent="-22860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Tousser ou éternuer dans son coude ou dans un mouchoir </a:t>
            </a:r>
          </a:p>
          <a:p>
            <a:pPr marL="228600" marR="0" lvl="0" indent="-22860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Utiliser un mouchoir à usage unique et le jeter</a:t>
            </a:r>
          </a:p>
          <a:p>
            <a:pPr marL="228600" marR="0" lvl="0" indent="-22860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Eviter de se toucher les yeux, le nez ou la bouche quand les mains ne sont pas lavées</a:t>
            </a:r>
          </a:p>
          <a:p>
            <a:pPr marL="228600" marR="0" lvl="0" indent="-22860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Se tenir informé des informations/consignes internes</a:t>
            </a:r>
          </a:p>
          <a:p>
            <a:pPr marL="0" marR="0" lvl="0" indent="0" algn="just" defTabSz="914400" rtl="0" eaLnBrk="1" fontAlgn="auto" latinLnBrk="0" hangingPunct="1">
              <a:lnSpc>
                <a:spcPct val="150000"/>
              </a:lnSpc>
              <a:spcBef>
                <a:spcPts val="1000"/>
              </a:spcBef>
              <a:spcAft>
                <a:spcPts val="0"/>
              </a:spcAft>
              <a:buClr>
                <a:srgbClr val="000000"/>
              </a:buClr>
              <a:buSzTx/>
              <a:buFontTx/>
              <a:buNone/>
              <a:tabLst/>
              <a:defRPr/>
            </a:pPr>
            <a:endParaRPr kumimoji="0" lang="fr-FR"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pic>
        <p:nvPicPr>
          <p:cNvPr id="3" name="Image 2">
            <a:extLst>
              <a:ext uri="{FF2B5EF4-FFF2-40B4-BE49-F238E27FC236}">
                <a16:creationId xmlns:a16="http://schemas.microsoft.com/office/drawing/2014/main" id="{0BC1451B-A838-406A-9655-73D7F805FA2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70046" y="2118225"/>
            <a:ext cx="767805" cy="754095"/>
          </a:xfrm>
          <a:prstGeom prst="rect">
            <a:avLst/>
          </a:prstGeom>
        </p:spPr>
      </p:pic>
      <p:pic>
        <p:nvPicPr>
          <p:cNvPr id="6" name="Image 5">
            <a:extLst>
              <a:ext uri="{FF2B5EF4-FFF2-40B4-BE49-F238E27FC236}">
                <a16:creationId xmlns:a16="http://schemas.microsoft.com/office/drawing/2014/main" id="{08C8FCF1-9DBC-41FA-9E37-2148600AAC4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70045" y="1407600"/>
            <a:ext cx="767806" cy="756055"/>
          </a:xfrm>
          <a:prstGeom prst="rect">
            <a:avLst/>
          </a:prstGeom>
        </p:spPr>
      </p:pic>
      <p:pic>
        <p:nvPicPr>
          <p:cNvPr id="20" name="Image 19">
            <a:extLst>
              <a:ext uri="{FF2B5EF4-FFF2-40B4-BE49-F238E27FC236}">
                <a16:creationId xmlns:a16="http://schemas.microsoft.com/office/drawing/2014/main" id="{7D64B98A-8DF1-47A8-BC0A-00E4C3DBD92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24803" y="2598804"/>
            <a:ext cx="787487" cy="739504"/>
          </a:xfrm>
          <a:prstGeom prst="rect">
            <a:avLst/>
          </a:prstGeom>
        </p:spPr>
      </p:pic>
      <p:pic>
        <p:nvPicPr>
          <p:cNvPr id="22" name="Image 21">
            <a:extLst>
              <a:ext uri="{FF2B5EF4-FFF2-40B4-BE49-F238E27FC236}">
                <a16:creationId xmlns:a16="http://schemas.microsoft.com/office/drawing/2014/main" id="{24B02211-6661-42BD-A875-430F12D9438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21098" y="1874262"/>
            <a:ext cx="787487" cy="753742"/>
          </a:xfrm>
          <a:prstGeom prst="rect">
            <a:avLst/>
          </a:prstGeom>
        </p:spPr>
      </p:pic>
      <p:sp>
        <p:nvSpPr>
          <p:cNvPr id="15" name="Rectangle 14">
            <a:extLst>
              <a:ext uri="{FF2B5EF4-FFF2-40B4-BE49-F238E27FC236}">
                <a16:creationId xmlns:a16="http://schemas.microsoft.com/office/drawing/2014/main" id="{F3B4C136-7189-A847-901B-F671FD400430}"/>
              </a:ext>
            </a:extLst>
          </p:cNvPr>
          <p:cNvSpPr/>
          <p:nvPr/>
        </p:nvSpPr>
        <p:spPr>
          <a:xfrm>
            <a:off x="0" y="-4246"/>
            <a:ext cx="2700000" cy="720000"/>
          </a:xfrm>
          <a:prstGeom prst="rect">
            <a:avLst/>
          </a:prstGeom>
          <a:solidFill>
            <a:srgbClr val="68C1C1">
              <a:lumMod val="7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srgbClr val="FFFFFF"/>
                </a:solidFill>
                <a:effectLst/>
                <a:uLnTx/>
                <a:uFillTx/>
                <a:latin typeface="Calibri"/>
                <a:ea typeface="+mn-ea"/>
                <a:cs typeface="+mn-cs"/>
              </a:rPr>
              <a:t>Consignes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a:ea typeface="+mn-ea"/>
                <a:cs typeface="+mn-cs"/>
              </a:rPr>
              <a:t>générales</a:t>
            </a:r>
          </a:p>
        </p:txBody>
      </p:sp>
      <p:sp>
        <p:nvSpPr>
          <p:cNvPr id="2" name="Rectangle 1">
            <a:extLst>
              <a:ext uri="{FF2B5EF4-FFF2-40B4-BE49-F238E27FC236}">
                <a16:creationId xmlns:a16="http://schemas.microsoft.com/office/drawing/2014/main" id="{8FDB9F7B-93FF-7C4A-B971-3E65376030A2}"/>
              </a:ext>
            </a:extLst>
          </p:cNvPr>
          <p:cNvSpPr/>
          <p:nvPr/>
        </p:nvSpPr>
        <p:spPr>
          <a:xfrm>
            <a:off x="438807" y="5962465"/>
            <a:ext cx="11314385" cy="40280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Tx/>
              <a:buNone/>
              <a:tabLst/>
              <a:defRPr/>
            </a:pPr>
            <a:r>
              <a:rPr kumimoji="0" lang="fr-FR" sz="1500" b="1" i="0" u="none" strike="noStrike" kern="1200" cap="none" spc="0" normalizeH="0" baseline="0" noProof="0">
                <a:ln>
                  <a:noFill/>
                </a:ln>
                <a:solidFill>
                  <a:srgbClr val="C00000"/>
                </a:solidFill>
                <a:effectLst/>
                <a:uLnTx/>
                <a:uFillTx/>
                <a:latin typeface="Calibri"/>
                <a:ea typeface="+mn-ea"/>
                <a:cs typeface="+mn-cs"/>
              </a:rPr>
              <a:t>Si vous avez de la température : rester chez vous, contacter un médecin par téléphone, ne pas se rendre aux urgences, ne pas appeler le </a:t>
            </a:r>
            <a:r>
              <a:rPr lang="fr-FR" sz="1500" b="1">
                <a:solidFill>
                  <a:srgbClr val="C00000"/>
                </a:solidFill>
                <a:latin typeface="Calibri"/>
              </a:rPr>
              <a:t>15</a:t>
            </a:r>
            <a:r>
              <a:rPr kumimoji="0" lang="fr-FR" sz="1500" b="1" i="0" u="none" strike="noStrike" kern="1200" cap="none" spc="0" normalizeH="0" baseline="0" noProof="0">
                <a:ln>
                  <a:noFill/>
                </a:ln>
                <a:solidFill>
                  <a:srgbClr val="C00000"/>
                </a:solidFill>
                <a:effectLst/>
                <a:uLnTx/>
                <a:uFillTx/>
                <a:latin typeface="Calibri"/>
                <a:ea typeface="+mn-ea"/>
                <a:cs typeface="+mn-cs"/>
              </a:rPr>
              <a:t>.</a:t>
            </a:r>
          </a:p>
        </p:txBody>
      </p:sp>
      <p:sp>
        <p:nvSpPr>
          <p:cNvPr id="4" name="ZoneTexte 3">
            <a:extLst>
              <a:ext uri="{FF2B5EF4-FFF2-40B4-BE49-F238E27FC236}">
                <a16:creationId xmlns:a16="http://schemas.microsoft.com/office/drawing/2014/main" id="{2A596895-52CF-FC4C-8D06-654FAC090F98}"/>
              </a:ext>
            </a:extLst>
          </p:cNvPr>
          <p:cNvSpPr txBox="1"/>
          <p:nvPr/>
        </p:nvSpPr>
        <p:spPr>
          <a:xfrm>
            <a:off x="2648606" y="4345649"/>
            <a:ext cx="8785245" cy="1713290"/>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alibri"/>
                <a:ea typeface="+mn-ea"/>
                <a:cs typeface="+mn-cs"/>
              </a:rPr>
              <a:t>Ne pas porter d’objet à la bouche (ex : stylo…)</a:t>
            </a:r>
          </a:p>
          <a:p>
            <a:pPr marL="171450" marR="0" lvl="0" indent="-17145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alibri"/>
                <a:ea typeface="+mn-ea"/>
                <a:cs typeface="+mn-cs"/>
              </a:rPr>
              <a:t>Interdiction absolue de cracher </a:t>
            </a:r>
          </a:p>
          <a:p>
            <a:pPr marL="171450" marR="0" lvl="0" indent="-17145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alibri"/>
                <a:ea typeface="+mn-ea"/>
                <a:cs typeface="+mn-cs"/>
              </a:rPr>
              <a:t>Désinfecter les outils et équipements partagés avant chaque usage (outillages, véhicule, imprimante, clavier, PC…)</a:t>
            </a:r>
          </a:p>
          <a:p>
            <a:pPr marL="171450" marR="0" lvl="0" indent="-17145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alibri"/>
                <a:ea typeface="+mn-ea"/>
                <a:cs typeface="+mn-cs"/>
              </a:rPr>
              <a:t>Privilégier l’ouverture des portes avec le coude</a:t>
            </a:r>
          </a:p>
          <a:p>
            <a:pPr marL="171450" marR="0" lvl="0" indent="-171450" algn="just" defTabSz="914400" rtl="0" eaLnBrk="1" fontAlgn="auto" latinLnBrk="0" hangingPunct="1">
              <a:lnSpc>
                <a:spcPct val="100000"/>
              </a:lnSpc>
              <a:spcBef>
                <a:spcPts val="1000"/>
              </a:spcBef>
              <a:spcAft>
                <a:spcPts val="0"/>
              </a:spcAft>
              <a:buClr>
                <a:srgbClr val="000000"/>
              </a:buClr>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alibri"/>
                <a:ea typeface="+mn-ea"/>
                <a:cs typeface="+mn-cs"/>
              </a:rPr>
              <a:t>Usage de poubelle à couvercle avec sac plastique pour les EPI souillés, les essuies main et chiffons nettoyages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00000"/>
              </a:solidFill>
              <a:effectLst/>
              <a:uLnTx/>
              <a:uFillTx/>
              <a:latin typeface="Calibri"/>
              <a:ea typeface="+mn-ea"/>
              <a:cs typeface="+mn-cs"/>
            </a:endParaRPr>
          </a:p>
        </p:txBody>
      </p:sp>
      <p:pic>
        <p:nvPicPr>
          <p:cNvPr id="21" name="Image 20" descr="Une image contenant signe, extérieur, ciel, clipart&#10;&#10;Description générée automatiquement">
            <a:extLst>
              <a:ext uri="{FF2B5EF4-FFF2-40B4-BE49-F238E27FC236}">
                <a16:creationId xmlns:a16="http://schemas.microsoft.com/office/drawing/2014/main" id="{E135540F-2078-1D47-9CAE-BBAE721C03C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047" y="2950993"/>
            <a:ext cx="767804" cy="774630"/>
          </a:xfrm>
          <a:prstGeom prst="rect">
            <a:avLst/>
          </a:prstGeom>
        </p:spPr>
      </p:pic>
      <p:pic>
        <p:nvPicPr>
          <p:cNvPr id="23" name="Image 22">
            <a:extLst>
              <a:ext uri="{FF2B5EF4-FFF2-40B4-BE49-F238E27FC236}">
                <a16:creationId xmlns:a16="http://schemas.microsoft.com/office/drawing/2014/main" id="{7625271C-03E5-564E-806F-65FA2459FB7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057978" y="4345649"/>
            <a:ext cx="637831" cy="681985"/>
          </a:xfrm>
          <a:prstGeom prst="rect">
            <a:avLst/>
          </a:prstGeom>
        </p:spPr>
      </p:pic>
      <p:pic>
        <p:nvPicPr>
          <p:cNvPr id="24" name="Image 23" descr="Une image contenant signe&#10;&#10;Description générée automatiquement">
            <a:extLst>
              <a:ext uri="{FF2B5EF4-FFF2-40B4-BE49-F238E27FC236}">
                <a16:creationId xmlns:a16="http://schemas.microsoft.com/office/drawing/2014/main" id="{CA216841-50F3-9C4A-82F8-D404A140ED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679644" y="4328367"/>
            <a:ext cx="571804" cy="611511"/>
          </a:xfrm>
          <a:prstGeom prst="rect">
            <a:avLst/>
          </a:prstGeom>
        </p:spPr>
      </p:pic>
      <p:pic>
        <p:nvPicPr>
          <p:cNvPr id="25" name="Image 24">
            <a:extLst>
              <a:ext uri="{FF2B5EF4-FFF2-40B4-BE49-F238E27FC236}">
                <a16:creationId xmlns:a16="http://schemas.microsoft.com/office/drawing/2014/main" id="{13A45AB4-1637-5B41-A952-1CB11138E95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021338" y="5112987"/>
            <a:ext cx="767803" cy="775286"/>
          </a:xfrm>
          <a:prstGeom prst="rect">
            <a:avLst/>
          </a:prstGeom>
        </p:spPr>
      </p:pic>
      <p:pic>
        <p:nvPicPr>
          <p:cNvPr id="26" name="Image 25">
            <a:extLst>
              <a:ext uri="{FF2B5EF4-FFF2-40B4-BE49-F238E27FC236}">
                <a16:creationId xmlns:a16="http://schemas.microsoft.com/office/drawing/2014/main" id="{0BB27B37-6B5A-4D41-8A4C-0C272327EBD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18137" y="5457113"/>
            <a:ext cx="533311" cy="526294"/>
          </a:xfrm>
          <a:prstGeom prst="rect">
            <a:avLst/>
          </a:prstGeom>
        </p:spPr>
      </p:pic>
      <p:pic>
        <p:nvPicPr>
          <p:cNvPr id="27" name="Image 26">
            <a:extLst>
              <a:ext uri="{FF2B5EF4-FFF2-40B4-BE49-F238E27FC236}">
                <a16:creationId xmlns:a16="http://schemas.microsoft.com/office/drawing/2014/main" id="{9AB9AA34-ACCC-C44A-8632-41C0680AA08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658464" y="4887898"/>
            <a:ext cx="618922" cy="611510"/>
          </a:xfrm>
          <a:prstGeom prst="rect">
            <a:avLst/>
          </a:prstGeom>
        </p:spPr>
      </p:pic>
      <p:pic>
        <p:nvPicPr>
          <p:cNvPr id="28" name="Image 27">
            <a:extLst>
              <a:ext uri="{FF2B5EF4-FFF2-40B4-BE49-F238E27FC236}">
                <a16:creationId xmlns:a16="http://schemas.microsoft.com/office/drawing/2014/main" id="{5EE50A0E-B793-BE46-A9D6-36E80A5F5A8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771376" y="5042773"/>
            <a:ext cx="388339" cy="330630"/>
          </a:xfrm>
          <a:prstGeom prst="rect">
            <a:avLst/>
          </a:prstGeom>
        </p:spPr>
      </p:pic>
      <p:sp>
        <p:nvSpPr>
          <p:cNvPr id="7" name="Rectangle : coins arrondis 6">
            <a:extLst>
              <a:ext uri="{FF2B5EF4-FFF2-40B4-BE49-F238E27FC236}">
                <a16:creationId xmlns:a16="http://schemas.microsoft.com/office/drawing/2014/main" id="{32B59584-15BC-AA43-AED4-1F11553C654B}"/>
              </a:ext>
            </a:extLst>
          </p:cNvPr>
          <p:cNvSpPr/>
          <p:nvPr/>
        </p:nvSpPr>
        <p:spPr>
          <a:xfrm>
            <a:off x="758149" y="4202247"/>
            <a:ext cx="10361795" cy="1820185"/>
          </a:xfrm>
          <a:prstGeom prst="roundRect">
            <a:avLst/>
          </a:prstGeom>
          <a:solidFill>
            <a:srgbClr val="00BEF4">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3D8D8E09-81FF-914D-AB4B-69BCE54CC644}"/>
              </a:ext>
            </a:extLst>
          </p:cNvPr>
          <p:cNvSpPr txBox="1"/>
          <p:nvPr/>
        </p:nvSpPr>
        <p:spPr>
          <a:xfrm rot="16200000">
            <a:off x="62348" y="5031108"/>
            <a:ext cx="228074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FFFFF">
                    <a:lumMod val="50000"/>
                  </a:srgbClr>
                </a:solidFill>
                <a:effectLst/>
                <a:uLnTx/>
                <a:uFillTx/>
                <a:latin typeface="Calibri"/>
                <a:ea typeface="+mn-ea"/>
                <a:cs typeface="+mn-cs"/>
              </a:rPr>
              <a:t>Gestes complémentaires</a:t>
            </a:r>
          </a:p>
        </p:txBody>
      </p:sp>
    </p:spTree>
    <p:extLst>
      <p:ext uri="{BB962C8B-B14F-4D97-AF65-F5344CB8AC3E}">
        <p14:creationId xmlns:p14="http://schemas.microsoft.com/office/powerpoint/2010/main" val="426267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7F90024-2771-4C16-ACB8-2D14F7C6D94A}"/>
              </a:ext>
            </a:extLst>
          </p:cNvPr>
          <p:cNvSpPr>
            <a:spLocks noGrp="1"/>
          </p:cNvSpPr>
          <p:nvPr>
            <p:ph type="dt" sz="half" idx="16"/>
          </p:nvPr>
        </p:nvSpPr>
        <p:spPr/>
        <p:txBody>
          <a:bodyPr/>
          <a:lstStyle/>
          <a:p>
            <a:fld id="{38199507-FD5A-4636-803E-7027E20DDAE1}" type="datetime4">
              <a:rPr lang="fr-FR" smtClean="0"/>
              <a:t>14 avril 2020</a:t>
            </a:fld>
            <a:endParaRPr lang="fr-FR"/>
          </a:p>
        </p:txBody>
      </p:sp>
      <p:sp>
        <p:nvSpPr>
          <p:cNvPr id="5" name="Espace réservé du numéro de diapositive 10">
            <a:extLst>
              <a:ext uri="{FF2B5EF4-FFF2-40B4-BE49-F238E27FC236}">
                <a16:creationId xmlns:a16="http://schemas.microsoft.com/office/drawing/2014/main" id="{C2538AFA-265E-4135-A12E-6C77801F92B0}"/>
              </a:ext>
            </a:extLst>
          </p:cNvPr>
          <p:cNvSpPr txBox="1">
            <a:spLocks/>
          </p:cNvSpPr>
          <p:nvPr/>
        </p:nvSpPr>
        <p:spPr>
          <a:xfrm>
            <a:off x="4719600" y="6458400"/>
            <a:ext cx="2743200" cy="2844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E28664-C9A0-B14D-A7D3-D0482E77A9F4}" type="slidenum">
              <a:rPr lang="fr-FR" sz="1200" smtClean="0">
                <a:solidFill>
                  <a:schemeClr val="bg1"/>
                </a:solidFill>
                <a:latin typeface="Arial" panose="020B0604020202020204" pitchFamily="34" charset="0"/>
                <a:cs typeface="Arial" panose="020B0604020202020204" pitchFamily="34" charset="0"/>
              </a:rPr>
              <a:pPr algn="ctr"/>
              <a:t>9</a:t>
            </a:fld>
            <a:endParaRPr lang="fr-FR" sz="1200">
              <a:solidFill>
                <a:schemeClr val="bg1"/>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C579139D-C455-4739-8C0B-62EA37F6A8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1271" y="14915"/>
            <a:ext cx="619857" cy="386592"/>
          </a:xfrm>
          <a:prstGeom prst="rect">
            <a:avLst/>
          </a:prstGeom>
        </p:spPr>
      </p:pic>
      <p:sp>
        <p:nvSpPr>
          <p:cNvPr id="7" name="Rectangle 6">
            <a:extLst>
              <a:ext uri="{FF2B5EF4-FFF2-40B4-BE49-F238E27FC236}">
                <a16:creationId xmlns:a16="http://schemas.microsoft.com/office/drawing/2014/main" id="{83F07AAC-1A87-4F53-B31A-40C3329B2F78}"/>
              </a:ext>
            </a:extLst>
          </p:cNvPr>
          <p:cNvSpPr/>
          <p:nvPr/>
        </p:nvSpPr>
        <p:spPr>
          <a:xfrm>
            <a:off x="508612" y="681417"/>
            <a:ext cx="9985886" cy="369332"/>
          </a:xfrm>
          <a:prstGeom prst="rect">
            <a:avLst/>
          </a:prstGeom>
        </p:spPr>
        <p:txBody>
          <a:bodyPr wrap="square">
            <a:spAutoFit/>
          </a:bodyPr>
          <a:lstStyle/>
          <a:p>
            <a:pPr>
              <a:defRPr/>
            </a:pPr>
            <a:r>
              <a:rPr lang="fr-FR" b="1">
                <a:solidFill>
                  <a:srgbClr val="419E9E"/>
                </a:solidFill>
                <a:latin typeface="Arial" panose="020B0604020202020204" pitchFamily="34" charset="0"/>
                <a:cs typeface="Arial" panose="020B0604020202020204" pitchFamily="34" charset="0"/>
              </a:rPr>
              <a:t>2- Lavage des Mains: Eau + Savon à privilégier // Gel Hydroalcoolique (étapes 2,3,4,5)</a:t>
            </a:r>
          </a:p>
        </p:txBody>
      </p:sp>
      <p:grpSp>
        <p:nvGrpSpPr>
          <p:cNvPr id="38" name="Groupe 37">
            <a:extLst>
              <a:ext uri="{FF2B5EF4-FFF2-40B4-BE49-F238E27FC236}">
                <a16:creationId xmlns:a16="http://schemas.microsoft.com/office/drawing/2014/main" id="{B366D9F3-4F29-4A8E-AE99-A972731AFDDA}"/>
              </a:ext>
            </a:extLst>
          </p:cNvPr>
          <p:cNvGrpSpPr/>
          <p:nvPr/>
        </p:nvGrpSpPr>
        <p:grpSpPr>
          <a:xfrm>
            <a:off x="445072" y="1616889"/>
            <a:ext cx="4408131" cy="1225504"/>
            <a:chOff x="508612" y="1321242"/>
            <a:chExt cx="4408131" cy="1306662"/>
          </a:xfrm>
        </p:grpSpPr>
        <p:pic>
          <p:nvPicPr>
            <p:cNvPr id="19" name="Image 18">
              <a:extLst>
                <a:ext uri="{FF2B5EF4-FFF2-40B4-BE49-F238E27FC236}">
                  <a16:creationId xmlns:a16="http://schemas.microsoft.com/office/drawing/2014/main" id="{0E863D11-7158-4F5C-9CA0-C94088977D73}"/>
                </a:ext>
              </a:extLst>
            </p:cNvPr>
            <p:cNvPicPr>
              <a:picLocks noChangeAspect="1"/>
            </p:cNvPicPr>
            <p:nvPr/>
          </p:nvPicPr>
          <p:blipFill>
            <a:blip r:embed="rId3"/>
            <a:stretch>
              <a:fillRect/>
            </a:stretch>
          </p:blipFill>
          <p:spPr>
            <a:xfrm>
              <a:off x="508612" y="1321242"/>
              <a:ext cx="2724531" cy="1306662"/>
            </a:xfrm>
            <a:prstGeom prst="rect">
              <a:avLst/>
            </a:prstGeom>
          </p:spPr>
        </p:pic>
        <p:sp>
          <p:nvSpPr>
            <p:cNvPr id="20" name="Rectangle 19">
              <a:extLst>
                <a:ext uri="{FF2B5EF4-FFF2-40B4-BE49-F238E27FC236}">
                  <a16:creationId xmlns:a16="http://schemas.microsoft.com/office/drawing/2014/main" id="{E63AAEB2-A8A9-4503-9389-1BD5E2FE4C18}"/>
                </a:ext>
              </a:extLst>
            </p:cNvPr>
            <p:cNvSpPr/>
            <p:nvPr/>
          </p:nvSpPr>
          <p:spPr>
            <a:xfrm>
              <a:off x="3233080" y="1559075"/>
              <a:ext cx="1683663" cy="830997"/>
            </a:xfrm>
            <a:prstGeom prst="rect">
              <a:avLst/>
            </a:prstGeom>
          </p:spPr>
          <p:txBody>
            <a:bodyPr wrap="square">
              <a:spAutoFit/>
            </a:bodyPr>
            <a:lstStyle/>
            <a:p>
              <a:r>
                <a:rPr lang="fr-FR" sz="1600" b="1"/>
                <a:t>Mouillez</a:t>
              </a:r>
              <a:r>
                <a:rPr lang="fr-FR" sz="1600"/>
                <a:t>-vous les mains</a:t>
              </a:r>
              <a:r>
                <a:rPr lang="fr-FR" sz="1600" b="1"/>
                <a:t> </a:t>
              </a:r>
              <a:r>
                <a:rPr lang="fr-FR" sz="1600"/>
                <a:t>avec de l’eau</a:t>
              </a:r>
              <a:endParaRPr lang="fr-FR" sz="1600" i="1">
                <a:solidFill>
                  <a:srgbClr val="00ACF0"/>
                </a:solidFill>
                <a:latin typeface="Arial" panose="020B0604020202020204" pitchFamily="34" charset="0"/>
                <a:cs typeface="Arial" panose="020B0604020202020204" pitchFamily="34" charset="0"/>
              </a:endParaRPr>
            </a:p>
          </p:txBody>
        </p:sp>
      </p:grpSp>
      <p:grpSp>
        <p:nvGrpSpPr>
          <p:cNvPr id="37" name="Groupe 36">
            <a:extLst>
              <a:ext uri="{FF2B5EF4-FFF2-40B4-BE49-F238E27FC236}">
                <a16:creationId xmlns:a16="http://schemas.microsoft.com/office/drawing/2014/main" id="{D400DEA6-6B27-4C9A-97B0-87A2A0D234E6}"/>
              </a:ext>
            </a:extLst>
          </p:cNvPr>
          <p:cNvGrpSpPr/>
          <p:nvPr/>
        </p:nvGrpSpPr>
        <p:grpSpPr>
          <a:xfrm>
            <a:off x="470554" y="2806827"/>
            <a:ext cx="5095809" cy="1203166"/>
            <a:chOff x="546717" y="2628106"/>
            <a:chExt cx="5095809" cy="1225504"/>
          </a:xfrm>
        </p:grpSpPr>
        <p:pic>
          <p:nvPicPr>
            <p:cNvPr id="12" name="Image 11" descr="Une image contenant clipart&#10;&#10;Description générée automatiquement">
              <a:extLst>
                <a:ext uri="{FF2B5EF4-FFF2-40B4-BE49-F238E27FC236}">
                  <a16:creationId xmlns:a16="http://schemas.microsoft.com/office/drawing/2014/main" id="{5BAAD15B-EFAF-4F24-BB35-1FC3A81ED996}"/>
                </a:ext>
              </a:extLst>
            </p:cNvPr>
            <p:cNvPicPr>
              <a:picLocks noChangeAspect="1"/>
            </p:cNvPicPr>
            <p:nvPr/>
          </p:nvPicPr>
          <p:blipFill>
            <a:blip r:embed="rId4"/>
            <a:stretch>
              <a:fillRect/>
            </a:stretch>
          </p:blipFill>
          <p:spPr>
            <a:xfrm>
              <a:off x="546717" y="2628106"/>
              <a:ext cx="2600688" cy="1225504"/>
            </a:xfrm>
            <a:prstGeom prst="rect">
              <a:avLst/>
            </a:prstGeom>
          </p:spPr>
        </p:pic>
        <p:sp>
          <p:nvSpPr>
            <p:cNvPr id="21" name="Rectangle 20">
              <a:extLst>
                <a:ext uri="{FF2B5EF4-FFF2-40B4-BE49-F238E27FC236}">
                  <a16:creationId xmlns:a16="http://schemas.microsoft.com/office/drawing/2014/main" id="{011FA377-590A-497F-ACF8-4F115CD75870}"/>
                </a:ext>
              </a:extLst>
            </p:cNvPr>
            <p:cNvSpPr/>
            <p:nvPr/>
          </p:nvSpPr>
          <p:spPr>
            <a:xfrm>
              <a:off x="3233080" y="2814137"/>
              <a:ext cx="2409446" cy="830997"/>
            </a:xfrm>
            <a:prstGeom prst="rect">
              <a:avLst/>
            </a:prstGeom>
          </p:spPr>
          <p:txBody>
            <a:bodyPr wrap="square">
              <a:spAutoFit/>
            </a:bodyPr>
            <a:lstStyle/>
            <a:p>
              <a:r>
                <a:rPr lang="fr-FR" sz="1600" b="1">
                  <a:solidFill>
                    <a:srgbClr val="000000"/>
                  </a:solidFill>
                </a:rPr>
                <a:t>Versez </a:t>
              </a:r>
              <a:r>
                <a:rPr lang="fr-FR" sz="1600">
                  <a:solidFill>
                    <a:srgbClr val="000000"/>
                  </a:solidFill>
                </a:rPr>
                <a:t>du </a:t>
              </a:r>
              <a:r>
                <a:rPr lang="fr-FR" sz="1600" b="1">
                  <a:solidFill>
                    <a:srgbClr val="378785"/>
                  </a:solidFill>
                  <a:ea typeface="Tahoma" panose="020B0604030504040204" pitchFamily="34" charset="0"/>
                  <a:cs typeface="Arial" panose="020B0604020202020204" pitchFamily="34" charset="0"/>
                </a:rPr>
                <a:t>savon</a:t>
              </a:r>
            </a:p>
            <a:p>
              <a:r>
                <a:rPr lang="fr-FR" sz="1600">
                  <a:solidFill>
                    <a:srgbClr val="000000"/>
                  </a:solidFill>
                </a:rPr>
                <a:t>dans le creux de votre main</a:t>
              </a:r>
              <a:endParaRPr lang="fr-FR" sz="1600"/>
            </a:p>
          </p:txBody>
        </p:sp>
      </p:grpSp>
      <p:grpSp>
        <p:nvGrpSpPr>
          <p:cNvPr id="36" name="Groupe 35">
            <a:extLst>
              <a:ext uri="{FF2B5EF4-FFF2-40B4-BE49-F238E27FC236}">
                <a16:creationId xmlns:a16="http://schemas.microsoft.com/office/drawing/2014/main" id="{36E27026-9E60-4169-82E2-759F7BA458F7}"/>
              </a:ext>
            </a:extLst>
          </p:cNvPr>
          <p:cNvGrpSpPr/>
          <p:nvPr/>
        </p:nvGrpSpPr>
        <p:grpSpPr>
          <a:xfrm>
            <a:off x="445072" y="3903333"/>
            <a:ext cx="5443852" cy="1103044"/>
            <a:chOff x="532428" y="3845370"/>
            <a:chExt cx="5443852" cy="1203166"/>
          </a:xfrm>
        </p:grpSpPr>
        <p:pic>
          <p:nvPicPr>
            <p:cNvPr id="11" name="Image 10" descr="Une image contenant texte, carte&#10;&#10;Description générée automatiquement">
              <a:extLst>
                <a:ext uri="{FF2B5EF4-FFF2-40B4-BE49-F238E27FC236}">
                  <a16:creationId xmlns:a16="http://schemas.microsoft.com/office/drawing/2014/main" id="{1CA9B9EA-C42C-40E6-BE14-96973DDB88C1}"/>
                </a:ext>
              </a:extLst>
            </p:cNvPr>
            <p:cNvPicPr>
              <a:picLocks noChangeAspect="1"/>
            </p:cNvPicPr>
            <p:nvPr/>
          </p:nvPicPr>
          <p:blipFill>
            <a:blip r:embed="rId5"/>
            <a:stretch>
              <a:fillRect/>
            </a:stretch>
          </p:blipFill>
          <p:spPr>
            <a:xfrm>
              <a:off x="532428" y="3845370"/>
              <a:ext cx="2600689" cy="1203166"/>
            </a:xfrm>
            <a:prstGeom prst="rect">
              <a:avLst/>
            </a:prstGeom>
          </p:spPr>
        </p:pic>
        <p:sp>
          <p:nvSpPr>
            <p:cNvPr id="22" name="Rectangle 21">
              <a:extLst>
                <a:ext uri="{FF2B5EF4-FFF2-40B4-BE49-F238E27FC236}">
                  <a16:creationId xmlns:a16="http://schemas.microsoft.com/office/drawing/2014/main" id="{6F66B8DD-D747-41A7-9B84-2914E24A9530}"/>
                </a:ext>
              </a:extLst>
            </p:cNvPr>
            <p:cNvSpPr/>
            <p:nvPr/>
          </p:nvSpPr>
          <p:spPr>
            <a:xfrm>
              <a:off x="3233080" y="3890715"/>
              <a:ext cx="2743200" cy="830997"/>
            </a:xfrm>
            <a:prstGeom prst="rect">
              <a:avLst/>
            </a:prstGeom>
          </p:spPr>
          <p:txBody>
            <a:bodyPr wrap="square">
              <a:spAutoFit/>
            </a:bodyPr>
            <a:lstStyle/>
            <a:p>
              <a:r>
                <a:rPr lang="fr-FR" sz="1600" b="1">
                  <a:solidFill>
                    <a:srgbClr val="000000"/>
                  </a:solidFill>
                </a:rPr>
                <a:t>Frottez</a:t>
              </a:r>
              <a:r>
                <a:rPr lang="fr-FR" sz="1600">
                  <a:solidFill>
                    <a:srgbClr val="000000"/>
                  </a:solidFill>
                </a:rPr>
                <a:t>-vous les mains </a:t>
              </a:r>
              <a:r>
                <a:rPr lang="fr-FR" sz="1600" b="1">
                  <a:solidFill>
                    <a:srgbClr val="000000"/>
                  </a:solidFill>
                </a:rPr>
                <a:t>30s :</a:t>
              </a:r>
            </a:p>
            <a:p>
              <a:r>
                <a:rPr lang="fr-FR" sz="1600" b="1">
                  <a:solidFill>
                    <a:srgbClr val="378785"/>
                  </a:solidFill>
                  <a:ea typeface="Tahoma" panose="020B0604030504040204" pitchFamily="34" charset="0"/>
                  <a:cs typeface="Arial" panose="020B0604020202020204" pitchFamily="34" charset="0"/>
                </a:rPr>
                <a:t> doigts,  paumes, dessus des mains, poignets</a:t>
              </a:r>
            </a:p>
          </p:txBody>
        </p:sp>
      </p:grpSp>
      <p:grpSp>
        <p:nvGrpSpPr>
          <p:cNvPr id="35" name="Groupe 34">
            <a:extLst>
              <a:ext uri="{FF2B5EF4-FFF2-40B4-BE49-F238E27FC236}">
                <a16:creationId xmlns:a16="http://schemas.microsoft.com/office/drawing/2014/main" id="{CDC1FAF1-BCA5-4CAC-AC61-FB0EDDD34144}"/>
              </a:ext>
            </a:extLst>
          </p:cNvPr>
          <p:cNvGrpSpPr/>
          <p:nvPr/>
        </p:nvGrpSpPr>
        <p:grpSpPr>
          <a:xfrm>
            <a:off x="508612" y="4941708"/>
            <a:ext cx="5399065" cy="1119089"/>
            <a:chOff x="603900" y="5047611"/>
            <a:chExt cx="5399065" cy="1211422"/>
          </a:xfrm>
        </p:grpSpPr>
        <p:pic>
          <p:nvPicPr>
            <p:cNvPr id="10" name="Image 9">
              <a:extLst>
                <a:ext uri="{FF2B5EF4-FFF2-40B4-BE49-F238E27FC236}">
                  <a16:creationId xmlns:a16="http://schemas.microsoft.com/office/drawing/2014/main" id="{779D28A5-A74F-465A-82D4-57434BF2E700}"/>
                </a:ext>
              </a:extLst>
            </p:cNvPr>
            <p:cNvPicPr>
              <a:picLocks noChangeAspect="1"/>
            </p:cNvPicPr>
            <p:nvPr/>
          </p:nvPicPr>
          <p:blipFill>
            <a:blip r:embed="rId6"/>
            <a:stretch>
              <a:fillRect/>
            </a:stretch>
          </p:blipFill>
          <p:spPr>
            <a:xfrm>
              <a:off x="603900" y="5047611"/>
              <a:ext cx="2559471" cy="1211422"/>
            </a:xfrm>
            <a:prstGeom prst="rect">
              <a:avLst/>
            </a:prstGeom>
          </p:spPr>
        </p:pic>
        <p:sp>
          <p:nvSpPr>
            <p:cNvPr id="23" name="Rectangle 22">
              <a:extLst>
                <a:ext uri="{FF2B5EF4-FFF2-40B4-BE49-F238E27FC236}">
                  <a16:creationId xmlns:a16="http://schemas.microsoft.com/office/drawing/2014/main" id="{A5D2D84A-9562-4CE4-9E21-F8C2A276264D}"/>
                </a:ext>
              </a:extLst>
            </p:cNvPr>
            <p:cNvSpPr/>
            <p:nvPr/>
          </p:nvSpPr>
          <p:spPr>
            <a:xfrm>
              <a:off x="3233080" y="5265551"/>
              <a:ext cx="2769885" cy="899560"/>
            </a:xfrm>
            <a:prstGeom prst="rect">
              <a:avLst/>
            </a:prstGeom>
          </p:spPr>
          <p:txBody>
            <a:bodyPr wrap="square" anchor="t">
              <a:spAutoFit/>
            </a:bodyPr>
            <a:lstStyle/>
            <a:p>
              <a:r>
                <a:rPr lang="fr-FR" sz="1600" b="1">
                  <a:solidFill>
                    <a:srgbClr val="000000"/>
                  </a:solidFill>
                </a:rPr>
                <a:t>Entrelacez </a:t>
              </a:r>
              <a:r>
                <a:rPr lang="fr-FR" sz="1600">
                  <a:solidFill>
                    <a:srgbClr val="000000"/>
                  </a:solidFill>
                </a:rPr>
                <a:t>vos mains pour nettoyer la zone </a:t>
              </a:r>
              <a:r>
                <a:rPr lang="fr-FR" sz="1600" b="1">
                  <a:solidFill>
                    <a:srgbClr val="378785"/>
                  </a:solidFill>
                  <a:ea typeface="Tahoma"/>
                  <a:cs typeface="Arial"/>
                </a:rPr>
                <a:t>entre les doigts</a:t>
              </a:r>
            </a:p>
          </p:txBody>
        </p:sp>
      </p:grpSp>
      <p:grpSp>
        <p:nvGrpSpPr>
          <p:cNvPr id="34" name="Groupe 33">
            <a:extLst>
              <a:ext uri="{FF2B5EF4-FFF2-40B4-BE49-F238E27FC236}">
                <a16:creationId xmlns:a16="http://schemas.microsoft.com/office/drawing/2014/main" id="{CE797094-4546-446D-92EE-95EBB1C0CF27}"/>
              </a:ext>
            </a:extLst>
          </p:cNvPr>
          <p:cNvGrpSpPr/>
          <p:nvPr/>
        </p:nvGrpSpPr>
        <p:grpSpPr>
          <a:xfrm>
            <a:off x="4177658" y="5872795"/>
            <a:ext cx="4571325" cy="598479"/>
            <a:chOff x="6665031" y="5835133"/>
            <a:chExt cx="4323783" cy="493154"/>
          </a:xfrm>
        </p:grpSpPr>
        <p:sp>
          <p:nvSpPr>
            <p:cNvPr id="25" name="Rectangle 24">
              <a:extLst>
                <a:ext uri="{FF2B5EF4-FFF2-40B4-BE49-F238E27FC236}">
                  <a16:creationId xmlns:a16="http://schemas.microsoft.com/office/drawing/2014/main" id="{5C82D129-0862-4EEC-8DD5-7B4F93202B91}"/>
                </a:ext>
              </a:extLst>
            </p:cNvPr>
            <p:cNvSpPr/>
            <p:nvPr/>
          </p:nvSpPr>
          <p:spPr>
            <a:xfrm>
              <a:off x="7000456" y="5958641"/>
              <a:ext cx="3988358" cy="355959"/>
            </a:xfrm>
            <a:prstGeom prst="rect">
              <a:avLst/>
            </a:prstGeom>
          </p:spPr>
          <p:txBody>
            <a:bodyPr wrap="square" anchor="t">
              <a:spAutoFit/>
            </a:bodyPr>
            <a:lstStyle/>
            <a:p>
              <a:pPr algn="ctr" eaLnBrk="0" fontAlgn="base" hangingPunct="0">
                <a:spcBef>
                  <a:spcPct val="0"/>
                </a:spcBef>
                <a:spcAft>
                  <a:spcPct val="0"/>
                </a:spcAft>
                <a:tabLst>
                  <a:tab pos="1257300" algn="l"/>
                </a:tabLst>
              </a:pPr>
              <a:r>
                <a:rPr lang="fr-FR" sz="1400" b="1">
                  <a:cs typeface="Arial"/>
                </a:rPr>
                <a:t>Jeter</a:t>
              </a:r>
              <a:r>
                <a:rPr lang="fr-FR" sz="1400">
                  <a:cs typeface="Arial"/>
                </a:rPr>
                <a:t> l'essuie-main dans une poubelle </a:t>
              </a:r>
              <a:r>
                <a:rPr lang="en-US" sz="1400">
                  <a:cs typeface="Arial"/>
                </a:rPr>
                <a:t>à </a:t>
              </a:r>
              <a:r>
                <a:rPr lang="fr-FR" altLang="fr-FR" sz="1400">
                  <a:cs typeface="Arial"/>
                </a:rPr>
                <a:t>pédale </a:t>
              </a:r>
              <a:endParaRPr lang="fr-FR" sz="1400">
                <a:cs typeface="Arial"/>
              </a:endParaRPr>
            </a:p>
          </p:txBody>
        </p:sp>
        <p:pic>
          <p:nvPicPr>
            <p:cNvPr id="26" name="Image 25" descr="Une image contenant extérieur, signe&#10;&#10;Description générée automatiquement">
              <a:extLst>
                <a:ext uri="{FF2B5EF4-FFF2-40B4-BE49-F238E27FC236}">
                  <a16:creationId xmlns:a16="http://schemas.microsoft.com/office/drawing/2014/main" id="{9E114F3B-B137-4DD4-9144-2E67A2E0DC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65031" y="5835133"/>
              <a:ext cx="642546" cy="493154"/>
            </a:xfrm>
            <a:prstGeom prst="rect">
              <a:avLst/>
            </a:prstGeom>
          </p:spPr>
        </p:pic>
      </p:grpSp>
      <p:pic>
        <p:nvPicPr>
          <p:cNvPr id="8" name="Image 7">
            <a:extLst>
              <a:ext uri="{FF2B5EF4-FFF2-40B4-BE49-F238E27FC236}">
                <a16:creationId xmlns:a16="http://schemas.microsoft.com/office/drawing/2014/main" id="{340B3F96-B01F-4A20-A7D0-2E48DC1BFC17}"/>
              </a:ext>
            </a:extLst>
          </p:cNvPr>
          <p:cNvPicPr>
            <a:picLocks noChangeAspect="1"/>
          </p:cNvPicPr>
          <p:nvPr/>
        </p:nvPicPr>
        <p:blipFill>
          <a:blip r:embed="rId8"/>
          <a:stretch>
            <a:fillRect/>
          </a:stretch>
        </p:blipFill>
        <p:spPr>
          <a:xfrm>
            <a:off x="6378174" y="1632425"/>
            <a:ext cx="2667372" cy="1225505"/>
          </a:xfrm>
          <a:prstGeom prst="rect">
            <a:avLst/>
          </a:prstGeom>
        </p:spPr>
      </p:pic>
      <p:pic>
        <p:nvPicPr>
          <p:cNvPr id="13" name="Image 12">
            <a:extLst>
              <a:ext uri="{FF2B5EF4-FFF2-40B4-BE49-F238E27FC236}">
                <a16:creationId xmlns:a16="http://schemas.microsoft.com/office/drawing/2014/main" id="{D858F36A-1C96-4E06-9661-22DADCE7A21C}"/>
              </a:ext>
            </a:extLst>
          </p:cNvPr>
          <p:cNvPicPr>
            <a:picLocks noChangeAspect="1"/>
          </p:cNvPicPr>
          <p:nvPr/>
        </p:nvPicPr>
        <p:blipFill>
          <a:blip r:embed="rId9"/>
          <a:stretch>
            <a:fillRect/>
          </a:stretch>
        </p:blipFill>
        <p:spPr>
          <a:xfrm>
            <a:off x="6401128" y="4969391"/>
            <a:ext cx="2767065" cy="1211423"/>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04305366-53C1-40D4-85D2-5C0D777595A1}"/>
              </a:ext>
            </a:extLst>
          </p:cNvPr>
          <p:cNvPicPr>
            <a:picLocks noChangeAspect="1"/>
          </p:cNvPicPr>
          <p:nvPr/>
        </p:nvPicPr>
        <p:blipFill>
          <a:blip r:embed="rId10"/>
          <a:stretch>
            <a:fillRect/>
          </a:stretch>
        </p:blipFill>
        <p:spPr>
          <a:xfrm>
            <a:off x="6471548" y="3868965"/>
            <a:ext cx="2600688" cy="1103044"/>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EB350367-C1F5-4020-AB97-0AFDAEEB44E0}"/>
              </a:ext>
            </a:extLst>
          </p:cNvPr>
          <p:cNvPicPr>
            <a:picLocks noChangeAspect="1"/>
          </p:cNvPicPr>
          <p:nvPr/>
        </p:nvPicPr>
        <p:blipFill>
          <a:blip r:embed="rId11"/>
          <a:stretch>
            <a:fillRect/>
          </a:stretch>
        </p:blipFill>
        <p:spPr>
          <a:xfrm>
            <a:off x="6464529" y="2720003"/>
            <a:ext cx="2600688" cy="1225505"/>
          </a:xfrm>
          <a:prstGeom prst="rect">
            <a:avLst/>
          </a:prstGeom>
        </p:spPr>
      </p:pic>
      <p:sp>
        <p:nvSpPr>
          <p:cNvPr id="28" name="Rectangle 27">
            <a:extLst>
              <a:ext uri="{FF2B5EF4-FFF2-40B4-BE49-F238E27FC236}">
                <a16:creationId xmlns:a16="http://schemas.microsoft.com/office/drawing/2014/main" id="{A758489A-CA44-4040-9295-17DDD598FD2D}"/>
              </a:ext>
            </a:extLst>
          </p:cNvPr>
          <p:cNvSpPr/>
          <p:nvPr/>
        </p:nvSpPr>
        <p:spPr>
          <a:xfrm>
            <a:off x="9145670" y="1904347"/>
            <a:ext cx="2408413" cy="584775"/>
          </a:xfrm>
          <a:prstGeom prst="rect">
            <a:avLst/>
          </a:prstGeom>
        </p:spPr>
        <p:txBody>
          <a:bodyPr wrap="square">
            <a:spAutoFit/>
          </a:bodyPr>
          <a:lstStyle/>
          <a:p>
            <a:r>
              <a:rPr lang="fr-FR" sz="1600" b="1">
                <a:solidFill>
                  <a:srgbClr val="000000"/>
                </a:solidFill>
              </a:rPr>
              <a:t>Nettoyez </a:t>
            </a:r>
            <a:r>
              <a:rPr lang="fr-FR" sz="1600" b="1">
                <a:solidFill>
                  <a:srgbClr val="378785"/>
                </a:solidFill>
                <a:ea typeface="Tahoma" panose="020B0604030504040204" pitchFamily="34" charset="0"/>
                <a:cs typeface="Arial" panose="020B0604020202020204" pitchFamily="34" charset="0"/>
              </a:rPr>
              <a:t>également les ongles</a:t>
            </a:r>
          </a:p>
        </p:txBody>
      </p:sp>
      <p:sp>
        <p:nvSpPr>
          <p:cNvPr id="29" name="Rectangle 28">
            <a:extLst>
              <a:ext uri="{FF2B5EF4-FFF2-40B4-BE49-F238E27FC236}">
                <a16:creationId xmlns:a16="http://schemas.microsoft.com/office/drawing/2014/main" id="{2EBEAFDE-47A1-444C-B6CF-597AE5AD4364}"/>
              </a:ext>
            </a:extLst>
          </p:cNvPr>
          <p:cNvSpPr/>
          <p:nvPr/>
        </p:nvSpPr>
        <p:spPr>
          <a:xfrm>
            <a:off x="9159690" y="3065226"/>
            <a:ext cx="2533307" cy="584775"/>
          </a:xfrm>
          <a:prstGeom prst="rect">
            <a:avLst/>
          </a:prstGeom>
        </p:spPr>
        <p:txBody>
          <a:bodyPr wrap="square">
            <a:spAutoFit/>
          </a:bodyPr>
          <a:lstStyle/>
          <a:p>
            <a:r>
              <a:rPr lang="fr-FR" sz="1600" b="1">
                <a:solidFill>
                  <a:srgbClr val="000000"/>
                </a:solidFill>
              </a:rPr>
              <a:t>Rincez</a:t>
            </a:r>
            <a:r>
              <a:rPr lang="fr-FR" sz="1600">
                <a:solidFill>
                  <a:srgbClr val="000000"/>
                </a:solidFill>
              </a:rPr>
              <a:t>-vous les mains </a:t>
            </a:r>
            <a:r>
              <a:rPr lang="fr-FR" sz="1600" b="1">
                <a:solidFill>
                  <a:srgbClr val="378785"/>
                </a:solidFill>
                <a:ea typeface="Tahoma" panose="020B0604030504040204" pitchFamily="34" charset="0"/>
                <a:cs typeface="Arial" panose="020B0604020202020204" pitchFamily="34" charset="0"/>
              </a:rPr>
              <a:t>sous l’eau</a:t>
            </a:r>
          </a:p>
        </p:txBody>
      </p:sp>
      <p:sp>
        <p:nvSpPr>
          <p:cNvPr id="30" name="Rectangle 29">
            <a:extLst>
              <a:ext uri="{FF2B5EF4-FFF2-40B4-BE49-F238E27FC236}">
                <a16:creationId xmlns:a16="http://schemas.microsoft.com/office/drawing/2014/main" id="{D8D29493-CA16-438A-91F1-C6D5F565B8B0}"/>
              </a:ext>
            </a:extLst>
          </p:cNvPr>
          <p:cNvSpPr/>
          <p:nvPr/>
        </p:nvSpPr>
        <p:spPr>
          <a:xfrm>
            <a:off x="9159690" y="3919220"/>
            <a:ext cx="2561756" cy="830997"/>
          </a:xfrm>
          <a:prstGeom prst="rect">
            <a:avLst/>
          </a:prstGeom>
        </p:spPr>
        <p:txBody>
          <a:bodyPr wrap="square">
            <a:spAutoFit/>
          </a:bodyPr>
          <a:lstStyle/>
          <a:p>
            <a:r>
              <a:rPr lang="fr-FR" sz="1600" b="1">
                <a:solidFill>
                  <a:srgbClr val="000000"/>
                </a:solidFill>
              </a:rPr>
              <a:t>Séchez</a:t>
            </a:r>
            <a:r>
              <a:rPr lang="fr-FR" sz="1600">
                <a:solidFill>
                  <a:srgbClr val="000000"/>
                </a:solidFill>
              </a:rPr>
              <a:t>-vous les mains si possible avec un </a:t>
            </a:r>
            <a:r>
              <a:rPr lang="fr-FR" sz="1600" b="1">
                <a:solidFill>
                  <a:srgbClr val="378785"/>
                </a:solidFill>
                <a:ea typeface="Tahoma" panose="020B0604030504040204" pitchFamily="34" charset="0"/>
                <a:cs typeface="Arial" panose="020B0604020202020204" pitchFamily="34" charset="0"/>
              </a:rPr>
              <a:t>essuie-mains</a:t>
            </a:r>
            <a:r>
              <a:rPr lang="fr-FR" sz="1600">
                <a:solidFill>
                  <a:srgbClr val="1AFF9A"/>
                </a:solidFill>
              </a:rPr>
              <a:t> </a:t>
            </a:r>
            <a:r>
              <a:rPr lang="fr-FR" sz="1600">
                <a:solidFill>
                  <a:srgbClr val="000000"/>
                </a:solidFill>
              </a:rPr>
              <a:t>à usage unique</a:t>
            </a:r>
            <a:endParaRPr lang="fr-FR" sz="1600"/>
          </a:p>
        </p:txBody>
      </p:sp>
      <p:sp>
        <p:nvSpPr>
          <p:cNvPr id="31" name="Rectangle 30">
            <a:extLst>
              <a:ext uri="{FF2B5EF4-FFF2-40B4-BE49-F238E27FC236}">
                <a16:creationId xmlns:a16="http://schemas.microsoft.com/office/drawing/2014/main" id="{ED83C979-1712-4125-97A5-D0A26EC6D778}"/>
              </a:ext>
            </a:extLst>
          </p:cNvPr>
          <p:cNvSpPr/>
          <p:nvPr/>
        </p:nvSpPr>
        <p:spPr>
          <a:xfrm>
            <a:off x="9120354" y="4858719"/>
            <a:ext cx="2600688" cy="830997"/>
          </a:xfrm>
          <a:prstGeom prst="rect">
            <a:avLst/>
          </a:prstGeom>
        </p:spPr>
        <p:txBody>
          <a:bodyPr wrap="square">
            <a:spAutoFit/>
          </a:bodyPr>
          <a:lstStyle/>
          <a:p>
            <a:r>
              <a:rPr lang="fr-FR" sz="1600" b="1">
                <a:solidFill>
                  <a:srgbClr val="000000"/>
                </a:solidFill>
              </a:rPr>
              <a:t>Fermez </a:t>
            </a:r>
            <a:r>
              <a:rPr lang="fr-FR" sz="1600">
                <a:solidFill>
                  <a:srgbClr val="000000"/>
                </a:solidFill>
              </a:rPr>
              <a:t>le robinet avec </a:t>
            </a:r>
            <a:r>
              <a:rPr lang="fr-FR" sz="1600" b="1">
                <a:solidFill>
                  <a:srgbClr val="378785"/>
                </a:solidFill>
                <a:ea typeface="Tahoma" panose="020B0604030504040204" pitchFamily="34" charset="0"/>
                <a:cs typeface="Arial" panose="020B0604020202020204" pitchFamily="34" charset="0"/>
              </a:rPr>
              <a:t>l’essuie-main</a:t>
            </a:r>
            <a:r>
              <a:rPr lang="fr-FR" sz="1600" b="1">
                <a:solidFill>
                  <a:srgbClr val="FFFFFF"/>
                </a:solidFill>
              </a:rPr>
              <a:t> </a:t>
            </a:r>
            <a:r>
              <a:rPr lang="fr-FR" sz="1600">
                <a:solidFill>
                  <a:srgbClr val="000000"/>
                </a:solidFill>
              </a:rPr>
              <a:t>puis jetez-le dans une poubelle</a:t>
            </a:r>
            <a:endParaRPr lang="fr-FR" sz="1600"/>
          </a:p>
        </p:txBody>
      </p:sp>
      <p:sp>
        <p:nvSpPr>
          <p:cNvPr id="39" name="Rectangle 38">
            <a:extLst>
              <a:ext uri="{FF2B5EF4-FFF2-40B4-BE49-F238E27FC236}">
                <a16:creationId xmlns:a16="http://schemas.microsoft.com/office/drawing/2014/main" id="{D1362957-AC4C-4028-9924-25CF23A66CF5}"/>
              </a:ext>
            </a:extLst>
          </p:cNvPr>
          <p:cNvSpPr/>
          <p:nvPr/>
        </p:nvSpPr>
        <p:spPr>
          <a:xfrm>
            <a:off x="617597" y="1051383"/>
            <a:ext cx="5456160" cy="646331"/>
          </a:xfrm>
          <a:prstGeom prst="rect">
            <a:avLst/>
          </a:prstGeom>
          <a:solidFill>
            <a:schemeClr val="bg1">
              <a:lumMod val="95000"/>
            </a:schemeClr>
          </a:solidFill>
        </p:spPr>
        <p:txBody>
          <a:bodyPr wrap="square" anchor="t">
            <a:spAutoFit/>
          </a:bodyPr>
          <a:lstStyle/>
          <a:p>
            <a:r>
              <a:rPr lang="fr-FR">
                <a:solidFill>
                  <a:schemeClr val="dk1"/>
                </a:solidFill>
              </a:rPr>
              <a:t>Toutes les </a:t>
            </a:r>
            <a:r>
              <a:rPr lang="fr-FR" u="sng">
                <a:solidFill>
                  <a:schemeClr val="dk1"/>
                </a:solidFill>
              </a:rPr>
              <a:t>2H </a:t>
            </a:r>
            <a:r>
              <a:rPr lang="fr-FR">
                <a:solidFill>
                  <a:schemeClr val="dk1"/>
                </a:solidFill>
              </a:rPr>
              <a:t>et à </a:t>
            </a:r>
            <a:r>
              <a:rPr lang="fr-FR" u="sng">
                <a:solidFill>
                  <a:schemeClr val="dk1"/>
                </a:solidFill>
              </a:rPr>
              <a:t>chaque changement de tâches</a:t>
            </a:r>
          </a:p>
          <a:p>
            <a:r>
              <a:rPr lang="fr-FR" u="sng">
                <a:solidFill>
                  <a:schemeClr val="dk1"/>
                </a:solidFill>
                <a:cs typeface="Calibri"/>
              </a:rPr>
              <a:t>Hydrater </a:t>
            </a:r>
            <a:r>
              <a:rPr lang="fr-FR">
                <a:solidFill>
                  <a:schemeClr val="dk1"/>
                </a:solidFill>
                <a:cs typeface="Calibri"/>
              </a:rPr>
              <a:t>régulièrement vos mains avec une crème</a:t>
            </a:r>
          </a:p>
        </p:txBody>
      </p:sp>
      <p:sp>
        <p:nvSpPr>
          <p:cNvPr id="45" name="Rectangle 44">
            <a:extLst>
              <a:ext uri="{FF2B5EF4-FFF2-40B4-BE49-F238E27FC236}">
                <a16:creationId xmlns:a16="http://schemas.microsoft.com/office/drawing/2014/main" id="{538F7961-BB42-4E1B-AA3B-76B7DEBC5A28}"/>
              </a:ext>
            </a:extLst>
          </p:cNvPr>
          <p:cNvSpPr/>
          <p:nvPr/>
        </p:nvSpPr>
        <p:spPr>
          <a:xfrm>
            <a:off x="0" y="-4246"/>
            <a:ext cx="2700000" cy="720000"/>
          </a:xfrm>
          <a:prstGeom prst="rect">
            <a:avLst/>
          </a:prstGeom>
          <a:solidFill>
            <a:srgbClr val="419E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srgbClr val="FFFFFF"/>
                </a:solidFill>
                <a:effectLst/>
                <a:uLnTx/>
                <a:uFillTx/>
                <a:latin typeface="Calibri"/>
                <a:ea typeface="+mn-ea"/>
                <a:cs typeface="+mn-cs"/>
              </a:rPr>
              <a:t>Consignes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srgbClr val="FFFFFF"/>
                </a:solidFill>
                <a:effectLst/>
                <a:uLnTx/>
                <a:uFillTx/>
                <a:latin typeface="Calibri"/>
                <a:ea typeface="+mn-ea"/>
                <a:cs typeface="+mn-cs"/>
              </a:rPr>
              <a:t>générales</a:t>
            </a:r>
          </a:p>
        </p:txBody>
      </p:sp>
      <p:pic>
        <p:nvPicPr>
          <p:cNvPr id="40" name="Image 39">
            <a:extLst>
              <a:ext uri="{FF2B5EF4-FFF2-40B4-BE49-F238E27FC236}">
                <a16:creationId xmlns:a16="http://schemas.microsoft.com/office/drawing/2014/main" id="{88C1BF0A-0FAB-4087-905B-BE5D97EFCF5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67770" y="669223"/>
            <a:ext cx="1245288" cy="992621"/>
          </a:xfrm>
          <a:prstGeom prst="rect">
            <a:avLst/>
          </a:prstGeom>
        </p:spPr>
      </p:pic>
    </p:spTree>
    <p:extLst>
      <p:ext uri="{BB962C8B-B14F-4D97-AF65-F5344CB8AC3E}">
        <p14:creationId xmlns:p14="http://schemas.microsoft.com/office/powerpoint/2010/main" val="3874946787"/>
      </p:ext>
    </p:extLst>
  </p:cSld>
  <p:clrMapOvr>
    <a:masterClrMapping/>
  </p:clrMapOvr>
</p:sld>
</file>

<file path=ppt/theme/theme1.xml><?xml version="1.0" encoding="utf-8"?>
<a:theme xmlns:a="http://schemas.openxmlformats.org/drawingml/2006/main" name="Thème Office">
  <a:themeElements>
    <a:clrScheme name="Personnalisé 2">
      <a:dk1>
        <a:srgbClr val="000000"/>
      </a:dk1>
      <a:lt1>
        <a:srgbClr val="FFFFFF"/>
      </a:lt1>
      <a:dk2>
        <a:srgbClr val="44546A"/>
      </a:dk2>
      <a:lt2>
        <a:srgbClr val="E7E6E6"/>
      </a:lt2>
      <a:accent1>
        <a:srgbClr val="00ACF0"/>
      </a:accent1>
      <a:accent2>
        <a:srgbClr val="68C1C1"/>
      </a:accent2>
      <a:accent3>
        <a:srgbClr val="2D428F"/>
      </a:accent3>
      <a:accent4>
        <a:srgbClr val="68C1C1"/>
      </a:accent4>
      <a:accent5>
        <a:srgbClr val="E52E54"/>
      </a:accent5>
      <a:accent6>
        <a:srgbClr val="FFDB00"/>
      </a:accent6>
      <a:hlink>
        <a:srgbClr val="E96320"/>
      </a:hlink>
      <a:folHlink>
        <a:srgbClr val="B4CC3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Personnalisé 2">
      <a:dk1>
        <a:srgbClr val="000000"/>
      </a:dk1>
      <a:lt1>
        <a:srgbClr val="FFFFFF"/>
      </a:lt1>
      <a:dk2>
        <a:srgbClr val="44546A"/>
      </a:dk2>
      <a:lt2>
        <a:srgbClr val="E7E6E6"/>
      </a:lt2>
      <a:accent1>
        <a:srgbClr val="00ACF0"/>
      </a:accent1>
      <a:accent2>
        <a:srgbClr val="68C1C1"/>
      </a:accent2>
      <a:accent3>
        <a:srgbClr val="2D428F"/>
      </a:accent3>
      <a:accent4>
        <a:srgbClr val="68C1C1"/>
      </a:accent4>
      <a:accent5>
        <a:srgbClr val="E52E54"/>
      </a:accent5>
      <a:accent6>
        <a:srgbClr val="FFDB00"/>
      </a:accent6>
      <a:hlink>
        <a:srgbClr val="E96320"/>
      </a:hlink>
      <a:folHlink>
        <a:srgbClr val="B4CC3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Personnalisé 2">
      <a:dk1>
        <a:srgbClr val="000000"/>
      </a:dk1>
      <a:lt1>
        <a:srgbClr val="FFFFFF"/>
      </a:lt1>
      <a:dk2>
        <a:srgbClr val="44546A"/>
      </a:dk2>
      <a:lt2>
        <a:srgbClr val="E7E6E6"/>
      </a:lt2>
      <a:accent1>
        <a:srgbClr val="00ACF0"/>
      </a:accent1>
      <a:accent2>
        <a:srgbClr val="68C1C1"/>
      </a:accent2>
      <a:accent3>
        <a:srgbClr val="2D428F"/>
      </a:accent3>
      <a:accent4>
        <a:srgbClr val="68C1C1"/>
      </a:accent4>
      <a:accent5>
        <a:srgbClr val="E52E54"/>
      </a:accent5>
      <a:accent6>
        <a:srgbClr val="FFDB00"/>
      </a:accent6>
      <a:hlink>
        <a:srgbClr val="E96320"/>
      </a:hlink>
      <a:folHlink>
        <a:srgbClr val="B4CC3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Personnalisé 2">
      <a:dk1>
        <a:srgbClr val="000000"/>
      </a:dk1>
      <a:lt1>
        <a:srgbClr val="FFFFFF"/>
      </a:lt1>
      <a:dk2>
        <a:srgbClr val="44546A"/>
      </a:dk2>
      <a:lt2>
        <a:srgbClr val="E7E6E6"/>
      </a:lt2>
      <a:accent1>
        <a:srgbClr val="00ACF0"/>
      </a:accent1>
      <a:accent2>
        <a:srgbClr val="68C1C1"/>
      </a:accent2>
      <a:accent3>
        <a:srgbClr val="2D428F"/>
      </a:accent3>
      <a:accent4>
        <a:srgbClr val="68C1C1"/>
      </a:accent4>
      <a:accent5>
        <a:srgbClr val="E52E54"/>
      </a:accent5>
      <a:accent6>
        <a:srgbClr val="FFDB00"/>
      </a:accent6>
      <a:hlink>
        <a:srgbClr val="E96320"/>
      </a:hlink>
      <a:folHlink>
        <a:srgbClr val="B4CC3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1b820adfd3e4a078472514c1a5cb5ff xmlns="87037488-ec5d-4aba-84c2-9b1d22638e8e">
      <Terms xmlns="http://schemas.microsoft.com/office/infopath/2007/PartnerControls"/>
    </b1b820adfd3e4a078472514c1a5cb5ff>
    <TaxCatchAll xmlns="87037488-ec5d-4aba-84c2-9b1d22638e8e"/>
  </documentManagement>
</p:properties>
</file>

<file path=customXml/item3.xml><?xml version="1.0" encoding="utf-8"?>
<?mso-contentType ?>
<SharedContentType xmlns="Microsoft.SharePoint.Taxonomy.ContentTypeSync" SourceId="3bf472f7-a010-4b5a-bb99-a26ed4c99680"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5DB1D083B3978C44A33CE828F6D0AAE6" ma:contentTypeVersion="8" ma:contentTypeDescription="Crée un document." ma:contentTypeScope="" ma:versionID="0b082b93607101f26c364333e75905ad">
  <xsd:schema xmlns:xsd="http://www.w3.org/2001/XMLSchema" xmlns:xs="http://www.w3.org/2001/XMLSchema" xmlns:p="http://schemas.microsoft.com/office/2006/metadata/properties" xmlns:ns2="87037488-ec5d-4aba-84c2-9b1d22638e8e" xmlns:ns3="062f9397-8004-417b-b60d-9f47ecd3d85f" targetNamespace="http://schemas.microsoft.com/office/2006/metadata/properties" ma:root="true" ma:fieldsID="0d13d1c4e7ef0f8e1fae2d52b7275b38" ns2:_="" ns3:_="">
    <xsd:import namespace="87037488-ec5d-4aba-84c2-9b1d22638e8e"/>
    <xsd:import namespace="062f9397-8004-417b-b60d-9f47ecd3d85f"/>
    <xsd:element name="properties">
      <xsd:complexType>
        <xsd:sequence>
          <xsd:element name="documentManagement">
            <xsd:complexType>
              <xsd:all>
                <xsd:element ref="ns2:b1b820adfd3e4a078472514c1a5cb5ff"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37488-ec5d-4aba-84c2-9b1d22638e8e" elementFormDefault="qualified">
    <xsd:import namespace="http://schemas.microsoft.com/office/2006/documentManagement/types"/>
    <xsd:import namespace="http://schemas.microsoft.com/office/infopath/2007/PartnerControls"/>
    <xsd:element name="b1b820adfd3e4a078472514c1a5cb5ff" ma:index="8" nillable="true" ma:taxonomy="true" ma:internalName="b1b820adfd3e4a078472514c1a5cb5ff" ma:taxonomyFieldName="Security_x0020_Classification" ma:displayName="Security Classification" ma:default="" ma:fieldId="{b1b820ad-fd3e-4a07-8472-514c1a5cb5ff}" ma:sspId="3bf472f7-a010-4b5a-bb99-a26ed4c99680" ma:termSetId="0c0ba91f-ee81-4a79-83f6-c19eebf2f16f"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df574e66-0249-4a44-9773-3793587d2a87}" ma:internalName="TaxCatchAll" ma:showField="CatchAllData" ma:web="8d412a0c-603e-47f3-a5ff-f1ce5b84a6b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f574e66-0249-4a44-9773-3793587d2a87}" ma:internalName="TaxCatchAllLabel" ma:readOnly="true" ma:showField="CatchAllDataLabel" ma:web="8d412a0c-603e-47f3-a5ff-f1ce5b84a6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62f9397-8004-417b-b60d-9f47ecd3d85f"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B9FB68-FC0D-4977-8CC3-A2CBAF61BF51}">
  <ds:schemaRefs>
    <ds:schemaRef ds:uri="http://schemas.microsoft.com/sharepoint/v3/contenttype/forms"/>
  </ds:schemaRefs>
</ds:datastoreItem>
</file>

<file path=customXml/itemProps2.xml><?xml version="1.0" encoding="utf-8"?>
<ds:datastoreItem xmlns:ds="http://schemas.openxmlformats.org/officeDocument/2006/customXml" ds:itemID="{CF4FD2F5-C36B-4900-8056-41148EC06FB4}">
  <ds:schemaRefs>
    <ds:schemaRef ds:uri="http://purl.org/dc/elements/1.1/"/>
    <ds:schemaRef ds:uri="http://schemas.openxmlformats.org/package/2006/metadata/core-properties"/>
    <ds:schemaRef ds:uri="87037488-ec5d-4aba-84c2-9b1d22638e8e"/>
    <ds:schemaRef ds:uri="062f9397-8004-417b-b60d-9f47ecd3d85f"/>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C395A37-E9A2-4AD5-9E2C-64365313B04C}">
  <ds:schemaRefs>
    <ds:schemaRef ds:uri="Microsoft.SharePoint.Taxonomy.ContentTypeSync"/>
  </ds:schemaRefs>
</ds:datastoreItem>
</file>

<file path=customXml/itemProps4.xml><?xml version="1.0" encoding="utf-8"?>
<ds:datastoreItem xmlns:ds="http://schemas.openxmlformats.org/officeDocument/2006/customXml" ds:itemID="{17E44ECA-03E4-4B05-8E4A-91E1A47DB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037488-ec5d-4aba-84c2-9b1d22638e8e"/>
    <ds:schemaRef ds:uri="062f9397-8004-417b-b60d-9f47ecd3d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3515</Words>
  <Application>Microsoft Macintosh PowerPoint</Application>
  <PresentationFormat>Grand écran</PresentationFormat>
  <Paragraphs>361</Paragraphs>
  <Slides>20</Slides>
  <Notes>9</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20</vt:i4>
      </vt:variant>
    </vt:vector>
  </HeadingPairs>
  <TitlesOfParts>
    <vt:vector size="28" baseType="lpstr">
      <vt:lpstr>Arial</vt:lpstr>
      <vt:lpstr>Arial Black</vt:lpstr>
      <vt:lpstr>Calibri</vt:lpstr>
      <vt:lpstr>Wingdings</vt:lpstr>
      <vt:lpstr>Thème Office</vt:lpstr>
      <vt:lpstr>1_Thème Office</vt:lpstr>
      <vt:lpstr>2_Thème Office</vt:lpstr>
      <vt:lpstr>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Herve Angelini Design</dc:creator>
  <cp:lastModifiedBy>Pierre de Balincourt</cp:lastModifiedBy>
  <cp:revision>18</cp:revision>
  <dcterms:created xsi:type="dcterms:W3CDTF">2019-09-27T10:35:15Z</dcterms:created>
  <dcterms:modified xsi:type="dcterms:W3CDTF">2020-04-14T15:54:03Z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0x0101005DB1D083B3978C44A33CE828F6D0AAE6</vt:lpwstr>
  </property>
  <property fmtid="{D5CDD505-2E9C-101B-9397-08002B2CF9AE}" pid="3" name="Security Classification">
    <vt:lpwstr/>
  </property>
</Properties>
</file>