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notesMasterIdLst>
    <p:notesMasterId r:id="rId23"/>
  </p:notesMasterIdLst>
  <p:sldIdLst>
    <p:sldId id="320" r:id="rId2"/>
    <p:sldId id="321" r:id="rId3"/>
    <p:sldId id="322" r:id="rId4"/>
    <p:sldId id="329" r:id="rId5"/>
    <p:sldId id="323" r:id="rId6"/>
    <p:sldId id="332" r:id="rId7"/>
    <p:sldId id="325" r:id="rId8"/>
    <p:sldId id="333" r:id="rId9"/>
    <p:sldId id="339" r:id="rId10"/>
    <p:sldId id="330" r:id="rId11"/>
    <p:sldId id="324" r:id="rId12"/>
    <p:sldId id="331" r:id="rId13"/>
    <p:sldId id="340" r:id="rId14"/>
    <p:sldId id="327" r:id="rId15"/>
    <p:sldId id="338" r:id="rId16"/>
    <p:sldId id="328" r:id="rId17"/>
    <p:sldId id="335" r:id="rId18"/>
    <p:sldId id="334" r:id="rId19"/>
    <p:sldId id="326" r:id="rId20"/>
    <p:sldId id="336" r:id="rId21"/>
    <p:sldId id="337" r:id="rId22"/>
  </p:sldIdLst>
  <p:sldSz cx="9144000" cy="6858000" type="screen4x3"/>
  <p:notesSz cx="6858000" cy="9144000"/>
  <p:embeddedFontLst>
    <p:embeddedFont>
      <p:font typeface="BinnePEE" pitchFamily="2" charset="0"/>
      <p:regular r:id="rId24"/>
    </p:embeddedFont>
    <p:embeddedFont>
      <p:font typeface="Calibri" panose="020F0502020204030204" pitchFamily="34" charset="0"/>
      <p:regular r:id="rId25"/>
      <p:bold r:id="rId26"/>
      <p:italic r:id="rId27"/>
      <p:boldItalic r:id="rId28"/>
    </p:embeddedFont>
    <p:embeddedFont>
      <p:font typeface="Lucida Handwriting" panose="03010101010101010101" pitchFamily="66" charset="0"/>
      <p:regular r:id="rId29"/>
    </p:embeddedFont>
    <p:embeddedFont>
      <p:font typeface="Mongolian Baiti" panose="03000500000000000000" pitchFamily="66" charset="0"/>
      <p:regular r:id="rId30"/>
    </p:embeddedFont>
    <p:embeddedFont>
      <p:font typeface="Nuance CE" pitchFamily="2" charset="0"/>
      <p:italic r:id="rId3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VHHR0XcAE1Ozpop8ogbQ==" hashData="stalbKv50I4H+huVHSGzdxkzeps="/>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3D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56" autoAdjust="0"/>
    <p:restoredTop sz="94660"/>
  </p:normalViewPr>
  <p:slideViewPr>
    <p:cSldViewPr>
      <p:cViewPr varScale="1">
        <p:scale>
          <a:sx n="102" d="100"/>
          <a:sy n="102" d="100"/>
        </p:scale>
        <p:origin x="792" y="114"/>
      </p:cViewPr>
      <p:guideLst>
        <p:guide orient="horz" pos="2160"/>
        <p:guide pos="2880"/>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8DE211-59FA-4A1C-8D7D-C854D6FB9654}" type="datetimeFigureOut">
              <a:rPr lang="sk-SK" smtClean="0"/>
              <a:t>15. 3. 2020</a:t>
            </a:fld>
            <a:endParaRPr lang="sk-SK"/>
          </a:p>
        </p:txBody>
      </p:sp>
      <p:sp>
        <p:nvSpPr>
          <p:cNvPr id="4" name="Zástupný objekt pre obrázok snímky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25877E-707A-44C4-88DC-B27C312C455E}" type="slidenum">
              <a:rPr lang="sk-SK" smtClean="0"/>
              <a:t>‹#›</a:t>
            </a:fld>
            <a:endParaRPr lang="sk-SK"/>
          </a:p>
        </p:txBody>
      </p:sp>
    </p:spTree>
    <p:extLst>
      <p:ext uri="{BB962C8B-B14F-4D97-AF65-F5344CB8AC3E}">
        <p14:creationId xmlns:p14="http://schemas.microsoft.com/office/powerpoint/2010/main" val="39775572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a:t>Upravte štýly predlohy textu</a:t>
            </a:r>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a:t>Upravte štýl predlohy podnadpisov</a:t>
            </a:r>
          </a:p>
        </p:txBody>
      </p:sp>
      <p:sp>
        <p:nvSpPr>
          <p:cNvPr id="4" name="Zástupný symbol dátumu 3"/>
          <p:cNvSpPr>
            <a:spLocks noGrp="1"/>
          </p:cNvSpPr>
          <p:nvPr>
            <p:ph type="dt" sz="half" idx="10"/>
          </p:nvPr>
        </p:nvSpPr>
        <p:spPr/>
        <p:txBody>
          <a:bodyPr/>
          <a:lstStyle/>
          <a:p>
            <a:fld id="{61C51198-1298-4250-989F-9F45A9C36FF1}" type="datetimeFigureOut">
              <a:rPr lang="sk-SK" smtClean="0"/>
              <a:t>15. 3. 2020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1640555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61C51198-1298-4250-989F-9F45A9C36FF1}" type="datetimeFigureOut">
              <a:rPr lang="sk-SK" smtClean="0"/>
              <a:t>15. 3. 2020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534202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a:t>Upravte štýly predlohy textu</a:t>
            </a:r>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t>15. 3. 2020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1746015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p>
            <a:fld id="{61C51198-1298-4250-989F-9F45A9C36FF1}" type="datetimeFigureOut">
              <a:rPr lang="sk-SK" smtClean="0"/>
              <a:t>15. 3. 2020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4202412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p>
            <a:fld id="{61C51198-1298-4250-989F-9F45A9C36FF1}" type="datetimeFigureOut">
              <a:rPr lang="sk-SK" smtClean="0"/>
              <a:t>15. 3. 2020</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476372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2"/>
          <p:cNvSpPr>
            <a:spLocks noGrp="1"/>
          </p:cNvSpPr>
          <p:nvPr>
            <p:ph type="dt" sz="half" idx="10"/>
          </p:nvPr>
        </p:nvSpPr>
        <p:spPr/>
        <p:txBody>
          <a:bodyPr/>
          <a:lstStyle/>
          <a:p>
            <a:fld id="{61C51198-1298-4250-989F-9F45A9C36FF1}" type="datetimeFigureOut">
              <a:rPr lang="sk-SK" smtClean="0"/>
              <a:t>15. 3. 2020</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3242908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t>15. 3. 2020</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095713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a:t>Upravte štýly predlohy textu</a:t>
            </a:r>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t>15. 3. 2020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6598528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a:t>Upravte štýly predlohy textu</a:t>
            </a:r>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t>15. 3. 2020</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4167967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61C51198-1298-4250-989F-9F45A9C36FF1}" type="datetimeFigureOut">
              <a:rPr lang="sk-SK" smtClean="0"/>
              <a:t>15. 3. 2020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2960370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p>
            <a:fld id="{61C51198-1298-4250-989F-9F45A9C36FF1}" type="datetimeFigureOut">
              <a:rPr lang="sk-SK" smtClean="0"/>
              <a:t>15. 3. 2020</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C8B8E5ED-39FC-48D3-BDA4-8B314C0CE84B}" type="slidenum">
              <a:rPr lang="sk-SK" smtClean="0"/>
              <a:t>‹#›</a:t>
            </a:fld>
            <a:endParaRPr lang="sk-SK"/>
          </a:p>
        </p:txBody>
      </p:sp>
    </p:spTree>
    <p:extLst>
      <p:ext uri="{BB962C8B-B14F-4D97-AF65-F5344CB8AC3E}">
        <p14:creationId xmlns:p14="http://schemas.microsoft.com/office/powerpoint/2010/main" val="3072198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a:t>Upravte štýly predlohy textu</a:t>
            </a:r>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t>15. 3. 2020</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t>‹#›</a:t>
            </a:fld>
            <a:endParaRPr lang="sk-SK"/>
          </a:p>
        </p:txBody>
      </p:sp>
    </p:spTree>
    <p:extLst>
      <p:ext uri="{BB962C8B-B14F-4D97-AF65-F5344CB8AC3E}">
        <p14:creationId xmlns:p14="http://schemas.microsoft.com/office/powerpoint/2010/main" val="4202815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pic>
        <p:nvPicPr>
          <p:cNvPr id="6" name="Obrázok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60902" y="1688677"/>
            <a:ext cx="6339982" cy="4176464"/>
          </a:xfrm>
          <a:prstGeom prst="rect">
            <a:avLst/>
          </a:prstGeom>
        </p:spPr>
      </p:pic>
      <p:sp>
        <p:nvSpPr>
          <p:cNvPr id="7" name="Obdĺžnik 6"/>
          <p:cNvSpPr/>
          <p:nvPr/>
        </p:nvSpPr>
        <p:spPr>
          <a:xfrm>
            <a:off x="2885261" y="5805264"/>
            <a:ext cx="5292153" cy="646331"/>
          </a:xfrm>
          <a:prstGeom prst="rect">
            <a:avLst/>
          </a:prstGeom>
          <a:noFill/>
        </p:spPr>
        <p:txBody>
          <a:bodyPr wrap="none" lIns="91440" tIns="45720" rIns="91440" bIns="45720">
            <a:spAutoFit/>
          </a:bodyPr>
          <a:lstStyle/>
          <a:p>
            <a:pPr algn="ctr"/>
            <a:r>
              <a:rPr lang="sk-SK" sz="3600" b="1" cap="none" spc="0">
                <a:ln w="24500"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Palouse  and  Canada</a:t>
            </a:r>
          </a:p>
        </p:txBody>
      </p:sp>
      <p:sp>
        <p:nvSpPr>
          <p:cNvPr id="8" name="Obdĺžnik 7"/>
          <p:cNvSpPr/>
          <p:nvPr/>
        </p:nvSpPr>
        <p:spPr>
          <a:xfrm>
            <a:off x="611560" y="332655"/>
            <a:ext cx="7110216" cy="584775"/>
          </a:xfrm>
          <a:prstGeom prst="rect">
            <a:avLst/>
          </a:prstGeom>
          <a:noFill/>
        </p:spPr>
        <p:txBody>
          <a:bodyPr wrap="none" lIns="91440" tIns="45720" rIns="91440" bIns="45720">
            <a:spAutoFit/>
          </a:bodyPr>
          <a:lstStyle/>
          <a:p>
            <a:pPr algn="ctr"/>
            <a:r>
              <a:rPr lang="sk-SK" sz="3200" b="1">
                <a:ln w="3175"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Stunning  Nature  Photography </a:t>
            </a:r>
            <a:endParaRPr lang="sk-SK" sz="3200" b="1" cap="none" spc="0">
              <a:ln w="3175"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endParaRPr>
          </a:p>
        </p:txBody>
      </p:sp>
      <p:sp>
        <p:nvSpPr>
          <p:cNvPr id="9" name="Obdĺžnik 8"/>
          <p:cNvSpPr/>
          <p:nvPr/>
        </p:nvSpPr>
        <p:spPr>
          <a:xfrm>
            <a:off x="4267144" y="1052736"/>
            <a:ext cx="2528385" cy="400110"/>
          </a:xfrm>
          <a:prstGeom prst="rect">
            <a:avLst/>
          </a:prstGeom>
          <a:noFill/>
        </p:spPr>
        <p:txBody>
          <a:bodyPr wrap="none" lIns="91440" tIns="45720" rIns="91440" bIns="45720">
            <a:spAutoFit/>
          </a:bodyPr>
          <a:lstStyle/>
          <a:p>
            <a:pPr algn="ctr"/>
            <a:r>
              <a:rPr lang="sk-SK" sz="2000" b="1">
                <a:ln w="3175"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by  Chip  Phillips </a:t>
            </a:r>
            <a:endParaRPr lang="sk-SK" sz="2000" b="1" cap="none" spc="0">
              <a:ln w="3175"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endParaRPr>
          </a:p>
        </p:txBody>
      </p:sp>
      <p:sp>
        <p:nvSpPr>
          <p:cNvPr id="10" name="BlokTextu 9"/>
          <p:cNvSpPr txBox="1"/>
          <p:nvPr/>
        </p:nvSpPr>
        <p:spPr>
          <a:xfrm rot="20395169">
            <a:off x="218994" y="5929663"/>
            <a:ext cx="1656184" cy="523220"/>
          </a:xfrm>
          <a:prstGeom prst="rect">
            <a:avLst/>
          </a:prstGeom>
          <a:noFill/>
        </p:spPr>
        <p:txBody>
          <a:bodyPr wrap="square" rtlCol="0">
            <a:spAutoFit/>
          </a:bodyPr>
          <a:lstStyle/>
          <a:p>
            <a:pPr algn="ctr"/>
            <a:r>
              <a:rPr lang="sk-SK" sz="2800">
                <a:ln w="12700">
                  <a:solidFill>
                    <a:schemeClr val="accent6">
                      <a:lumMod val="50000"/>
                    </a:schemeClr>
                  </a:solidFill>
                </a:ln>
                <a:latin typeface="Nuance CE" pitchFamily="2" charset="0"/>
              </a:rPr>
              <a:t>Tony 2016</a:t>
            </a:r>
          </a:p>
        </p:txBody>
      </p:sp>
    </p:spTree>
    <p:extLst>
      <p:ext uri="{BB962C8B-B14F-4D97-AF65-F5344CB8AC3E}">
        <p14:creationId xmlns:p14="http://schemas.microsoft.com/office/powerpoint/2010/main" val="3639991715"/>
      </p:ext>
    </p:extLst>
  </p:cSld>
  <p:clrMapOvr>
    <a:masterClrMapping/>
  </p:clrMapOvr>
  <mc:AlternateContent xmlns:mc="http://schemas.openxmlformats.org/markup-compatibility/2006" xmlns:p14="http://schemas.microsoft.com/office/powerpoint/2010/main">
    <mc:Choice Requires="p14">
      <p:transition spd="slow" p14:dur="2000" advClick="0" advTm="12000">
        <p:sndAc>
          <p:stSnd>
            <p:snd r:embed="rId2" name="Dave Koz - I'll be There .wav"/>
          </p:stSnd>
        </p:sndAc>
      </p:transition>
    </mc:Choice>
    <mc:Fallback xmlns="">
      <p:transition spd="slow" advClick="0" advTm="12000">
        <p:sndAc>
          <p:stSnd>
            <p:snd r:embed="rId6" name="Dave Koz - I'll be There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p:stCondLst>
                              <p:cond delay="2000"/>
                            </p:stCondLst>
                            <p:childTnLst>
                              <p:par>
                                <p:cTn id="11" presetID="31" presetClass="entr" presetSubtype="0" fill="hold" grpId="0" nodeType="afterEffect">
                                  <p:stCondLst>
                                    <p:cond delay="1500"/>
                                  </p:stCondLst>
                                  <p:iterate type="lt">
                                    <p:tmPct val="5000"/>
                                  </p:iterate>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childTnLst>
                          </p:cTn>
                        </p:par>
                        <p:par>
                          <p:cTn id="17" fill="hold">
                            <p:stCondLst>
                              <p:cond delay="5700"/>
                            </p:stCondLst>
                            <p:childTnLst>
                              <p:par>
                                <p:cTn id="18" presetID="31" presetClass="entr" presetSubtype="0" fill="hold" grpId="0" nodeType="afterEffect">
                                  <p:stCondLst>
                                    <p:cond delay="500"/>
                                  </p:stCondLst>
                                  <p:iterate type="lt">
                                    <p:tmPct val="5000"/>
                                  </p:iterate>
                                  <p:childTnLst>
                                    <p:set>
                                      <p:cBhvr>
                                        <p:cTn id="19" dur="1" fill="hold">
                                          <p:stCondLst>
                                            <p:cond delay="0"/>
                                          </p:stCondLst>
                                        </p:cTn>
                                        <p:tgtEl>
                                          <p:spTgt spid="9"/>
                                        </p:tgtEl>
                                        <p:attrNameLst>
                                          <p:attrName>style.visibility</p:attrName>
                                        </p:attrNameLst>
                                      </p:cBhvr>
                                      <p:to>
                                        <p:strVal val="visible"/>
                                      </p:to>
                                    </p:set>
                                    <p:anim calcmode="lin" valueType="num">
                                      <p:cBhvr>
                                        <p:cTn id="20" dur="1000" fill="hold"/>
                                        <p:tgtEl>
                                          <p:spTgt spid="9"/>
                                        </p:tgtEl>
                                        <p:attrNameLst>
                                          <p:attrName>ppt_w</p:attrName>
                                        </p:attrNameLst>
                                      </p:cBhvr>
                                      <p:tavLst>
                                        <p:tav tm="0">
                                          <p:val>
                                            <p:fltVal val="0"/>
                                          </p:val>
                                        </p:tav>
                                        <p:tav tm="100000">
                                          <p:val>
                                            <p:strVal val="#ppt_w"/>
                                          </p:val>
                                        </p:tav>
                                      </p:tavLst>
                                    </p:anim>
                                    <p:anim calcmode="lin" valueType="num">
                                      <p:cBhvr>
                                        <p:cTn id="21" dur="1000" fill="hold"/>
                                        <p:tgtEl>
                                          <p:spTgt spid="9"/>
                                        </p:tgtEl>
                                        <p:attrNameLst>
                                          <p:attrName>ppt_h</p:attrName>
                                        </p:attrNameLst>
                                      </p:cBhvr>
                                      <p:tavLst>
                                        <p:tav tm="0">
                                          <p:val>
                                            <p:fltVal val="0"/>
                                          </p:val>
                                        </p:tav>
                                        <p:tav tm="100000">
                                          <p:val>
                                            <p:strVal val="#ppt_h"/>
                                          </p:val>
                                        </p:tav>
                                      </p:tavLst>
                                    </p:anim>
                                    <p:anim calcmode="lin" valueType="num">
                                      <p:cBhvr>
                                        <p:cTn id="22" dur="1000" fill="hold"/>
                                        <p:tgtEl>
                                          <p:spTgt spid="9"/>
                                        </p:tgtEl>
                                        <p:attrNameLst>
                                          <p:attrName>style.rotation</p:attrName>
                                        </p:attrNameLst>
                                      </p:cBhvr>
                                      <p:tavLst>
                                        <p:tav tm="0">
                                          <p:val>
                                            <p:fltVal val="90"/>
                                          </p:val>
                                        </p:tav>
                                        <p:tav tm="100000">
                                          <p:val>
                                            <p:fltVal val="0"/>
                                          </p:val>
                                        </p:tav>
                                      </p:tavLst>
                                    </p:anim>
                                    <p:animEffect transition="in" filter="fade">
                                      <p:cBhvr>
                                        <p:cTn id="23" dur="1000"/>
                                        <p:tgtEl>
                                          <p:spTgt spid="9"/>
                                        </p:tgtEl>
                                      </p:cBhvr>
                                    </p:animEffect>
                                  </p:childTnLst>
                                </p:cTn>
                              </p:par>
                            </p:childTnLst>
                          </p:cTn>
                        </p:par>
                        <p:par>
                          <p:cTn id="24" fill="hold">
                            <p:stCondLst>
                              <p:cond delay="7850"/>
                            </p:stCondLst>
                            <p:childTnLst>
                              <p:par>
                                <p:cTn id="25" presetID="10" presetClass="entr" presetSubtype="0" fill="hold" grpId="0" nodeType="afterEffect">
                                  <p:stCondLst>
                                    <p:cond delay="10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
        <p:nvSpPr>
          <p:cNvPr id="10" name="BlokTextu 9"/>
          <p:cNvSpPr txBox="1"/>
          <p:nvPr/>
        </p:nvSpPr>
        <p:spPr>
          <a:xfrm rot="20395169">
            <a:off x="218994" y="5929663"/>
            <a:ext cx="1656184" cy="523220"/>
          </a:xfrm>
          <a:prstGeom prst="rect">
            <a:avLst/>
          </a:prstGeom>
          <a:noFill/>
        </p:spPr>
        <p:txBody>
          <a:bodyPr wrap="square" rtlCol="0">
            <a:spAutoFit/>
          </a:bodyPr>
          <a:lstStyle/>
          <a:p>
            <a:pPr algn="ctr"/>
            <a:r>
              <a:rPr lang="sk-SK" sz="2800">
                <a:ln w="12700">
                  <a:solidFill>
                    <a:schemeClr val="accent6">
                      <a:lumMod val="50000"/>
                    </a:schemeClr>
                  </a:solidFill>
                </a:ln>
                <a:latin typeface="Nuance CE" pitchFamily="2" charset="0"/>
              </a:rPr>
              <a:t>Tony 2016</a:t>
            </a:r>
          </a:p>
        </p:txBody>
      </p:sp>
      <p:sp>
        <p:nvSpPr>
          <p:cNvPr id="12" name="BlokTextu 11"/>
          <p:cNvSpPr txBox="1"/>
          <p:nvPr/>
        </p:nvSpPr>
        <p:spPr>
          <a:xfrm>
            <a:off x="720000" y="417886"/>
            <a:ext cx="7848600" cy="646331"/>
          </a:xfrm>
          <a:prstGeom prst="rect">
            <a:avLst/>
          </a:prstGeom>
          <a:solidFill>
            <a:schemeClr val="accent6">
              <a:lumMod val="20000"/>
              <a:lumOff val="80000"/>
              <a:alpha val="40000"/>
            </a:schemeClr>
          </a:solidFill>
          <a:ln>
            <a:solidFill>
              <a:schemeClr val="bg1"/>
            </a:solidFill>
          </a:ln>
          <a:effectLst/>
        </p:spPr>
        <p:txBody>
          <a:bodyPr>
            <a:spAutoFit/>
          </a:bodyPr>
          <a:lstStyle/>
          <a:p>
            <a:pPr lvl="0" algn="just" fontAlgn="base">
              <a:spcBef>
                <a:spcPct val="0"/>
              </a:spcBef>
              <a:spcAft>
                <a:spcPct val="0"/>
              </a:spcAft>
              <a:defRPr/>
            </a:pPr>
            <a:r>
              <a:rPr lang="sk-SK" sz="3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sk-SK" sz="3600" i="1" u="sng"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Palouse </a:t>
            </a:r>
            <a:endParaRPr kumimoji="0" lang="sk-SK" sz="3600" i="1" u="sng" strike="noStrike" kern="0" normalizeH="0" baseline="0" noProof="0">
              <a:ln w="10160">
                <a:noFill/>
                <a:prstDash val="solid"/>
              </a:ln>
              <a:solidFill>
                <a:schemeClr val="accent6">
                  <a:lumMod val="50000"/>
                </a:schemeClr>
              </a:solidFill>
              <a:effectLst>
                <a:outerShdw blurRad="38100" dist="32000" dir="5400000" algn="tl">
                  <a:srgbClr val="000000">
                    <a:alpha val="30000"/>
                  </a:srgbClr>
                </a:outerShdw>
              </a:effectLst>
              <a:uLnTx/>
              <a:uFillTx/>
              <a:latin typeface="Mongolian Baiti" panose="03000500000000000000" pitchFamily="66" charset="0"/>
              <a:cs typeface="Mongolian Baiti" panose="03000500000000000000" pitchFamily="66" charset="0"/>
            </a:endParaRPr>
          </a:p>
        </p:txBody>
      </p:sp>
      <p:sp>
        <p:nvSpPr>
          <p:cNvPr id="13" name="BlokTextu 12"/>
          <p:cNvSpPr txBox="1"/>
          <p:nvPr/>
        </p:nvSpPr>
        <p:spPr>
          <a:xfrm>
            <a:off x="720000" y="1268760"/>
            <a:ext cx="7848600" cy="3046988"/>
          </a:xfrm>
          <a:prstGeom prst="rect">
            <a:avLst/>
          </a:prstGeom>
          <a:solidFill>
            <a:schemeClr val="accent6">
              <a:lumMod val="20000"/>
              <a:lumOff val="80000"/>
              <a:alpha val="40000"/>
            </a:schemeClr>
          </a:solidFill>
          <a:ln>
            <a:solidFill>
              <a:schemeClr val="bg1"/>
            </a:solidFill>
          </a:ln>
          <a:effectLst/>
        </p:spPr>
        <p:txBody>
          <a:bodyPr>
            <a:spAutoFit/>
          </a:bodyPr>
          <a:lstStyle/>
          <a:p>
            <a:pPr lvl="0" algn="just" fontAlgn="base">
              <a:spcBef>
                <a:spcPct val="0"/>
              </a:spcBef>
              <a:spcAft>
                <a:spcPct val="0"/>
              </a:spcAft>
              <a:defRPr/>
            </a:pPr>
            <a:r>
              <a:rPr lang="sk-SK" sz="24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Th</a:t>
            </a:r>
            <a:r>
              <a:rPr lang="en-US" sz="24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e Palouse is a region of the northwestern United States, encompassing parts of southeastern Washington, north central Idaho and, by some definitions, parts of northeast Oregon. It is a major agricultural area, primarily producing wheat and legumes. Situated about 160 miles (260 km) north of the Oregon Trail, the region experienced rapid growth in the late 19th century and was once Washington's most populous region, surpassing even the Puget Sound area.</a:t>
            </a:r>
            <a:endParaRPr kumimoji="0" lang="sk-SK" sz="2400" i="1" u="none" strike="noStrike" kern="0" normalizeH="0" baseline="0" noProof="0">
              <a:ln w="10160">
                <a:noFill/>
                <a:prstDash val="solid"/>
              </a:ln>
              <a:solidFill>
                <a:schemeClr val="accent6">
                  <a:lumMod val="50000"/>
                </a:schemeClr>
              </a:solidFill>
              <a:effectLst>
                <a:outerShdw blurRad="38100" dist="32000" dir="5400000" algn="tl">
                  <a:srgbClr val="000000">
                    <a:alpha val="30000"/>
                  </a:srgbClr>
                </a:outerShdw>
              </a:effectLst>
              <a:uLnTx/>
              <a:uFillTx/>
              <a:latin typeface="Mongolian Baiti" panose="03000500000000000000" pitchFamily="66" charset="0"/>
              <a:cs typeface="Mongolian Baiti" panose="03000500000000000000" pitchFamily="66" charset="0"/>
            </a:endParaRPr>
          </a:p>
        </p:txBody>
      </p:sp>
      <p:sp>
        <p:nvSpPr>
          <p:cNvPr id="14" name="BlokTextu 13"/>
          <p:cNvSpPr txBox="1"/>
          <p:nvPr/>
        </p:nvSpPr>
        <p:spPr>
          <a:xfrm>
            <a:off x="3011976" y="4566862"/>
            <a:ext cx="3264647" cy="1815882"/>
          </a:xfrm>
          <a:prstGeom prst="rect">
            <a:avLst/>
          </a:prstGeom>
          <a:solidFill>
            <a:schemeClr val="accent6">
              <a:lumMod val="20000"/>
              <a:lumOff val="80000"/>
              <a:alpha val="40000"/>
            </a:schemeClr>
          </a:solidFill>
          <a:ln>
            <a:solidFill>
              <a:schemeClr val="bg1"/>
            </a:solidFill>
          </a:ln>
          <a:effectLst/>
        </p:spPr>
        <p:txBody>
          <a:bodyPr wrap="square">
            <a:spAutoFit/>
          </a:bodyPr>
          <a:lstStyle/>
          <a:p>
            <a:pPr lvl="0" algn="just" fontAlgn="base">
              <a:spcBef>
                <a:spcPct val="0"/>
              </a:spcBef>
              <a:spcAft>
                <a:spcPct val="0"/>
              </a:spcAft>
              <a:defRPr/>
            </a:pPr>
            <a:r>
              <a:rPr lang="en-US" sz="1600" i="1" u="sng"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Music</a:t>
            </a:r>
            <a:r>
              <a:rPr lang="en-US" sz="1600" i="1"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sk-SK"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Dave Koz</a:t>
            </a:r>
            <a:endPar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endParaRPr>
          </a:p>
          <a:p>
            <a:pPr lvl="0" algn="just" fontAlgn="base">
              <a:spcBef>
                <a:spcPct val="0"/>
              </a:spcBef>
              <a:spcAft>
                <a:spcPct val="0"/>
              </a:spcAft>
              <a:defRPr/>
            </a:pPr>
            <a:r>
              <a:rPr lang="en-US" sz="1600" i="1" u="sng"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Photos</a:t>
            </a:r>
            <a:r>
              <a:rPr lang="en-US" sz="1600" i="1"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 </a:t>
            </a:r>
            <a:r>
              <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Ch</a:t>
            </a:r>
            <a:r>
              <a:rPr lang="sk-SK"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ip  Phillips</a:t>
            </a:r>
            <a:endPar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endParaRPr>
          </a:p>
          <a:p>
            <a:pPr lvl="0" algn="just" fontAlgn="base">
              <a:spcBef>
                <a:spcPct val="0"/>
              </a:spcBef>
              <a:spcAft>
                <a:spcPct val="0"/>
              </a:spcAft>
              <a:defRPr/>
            </a:pPr>
            <a:r>
              <a:rPr lang="en-US" sz="1600" i="1" u="sng"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Arranged by</a:t>
            </a:r>
            <a:r>
              <a:rPr lang="en-US" sz="1600" i="1"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sk-SK"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Tony</a:t>
            </a:r>
          </a:p>
          <a:p>
            <a:pPr lvl="0" algn="just" fontAlgn="base">
              <a:spcBef>
                <a:spcPct val="0"/>
              </a:spcBef>
              <a:spcAft>
                <a:spcPct val="0"/>
              </a:spcAft>
              <a:defRPr/>
            </a:pPr>
            <a:r>
              <a:rPr lang="sk-SK" sz="1600" i="1" u="sng"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Cooperation</a:t>
            </a:r>
            <a:r>
              <a:rPr lang="sk-SK"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	Steve</a:t>
            </a:r>
            <a:endPar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endParaRPr>
          </a:p>
          <a:p>
            <a:pPr lvl="0" algn="just" fontAlgn="base">
              <a:spcBef>
                <a:spcPct val="0"/>
              </a:spcBef>
              <a:spcAft>
                <a:spcPct val="0"/>
              </a:spcAft>
              <a:defRPr/>
            </a:pPr>
            <a:r>
              <a:rPr lang="en-US" sz="1600" i="1" u="sng"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Year</a:t>
            </a:r>
            <a:r>
              <a:rPr lang="en-US" sz="1600" i="1"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a:t>
            </a:r>
            <a:r>
              <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		201</a:t>
            </a:r>
            <a:r>
              <a:rPr lang="sk-SK"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6</a:t>
            </a:r>
          </a:p>
          <a:p>
            <a:pPr lvl="0" algn="just" fontAlgn="base">
              <a:spcBef>
                <a:spcPct val="0"/>
              </a:spcBef>
              <a:spcAft>
                <a:spcPct val="0"/>
              </a:spcAft>
              <a:defRPr/>
            </a:pPr>
            <a:endParaRPr lang="sk-SK" sz="1600" i="1" kern="0">
              <a:ln w="10160">
                <a:noFill/>
                <a:prstDash val="solid"/>
              </a:ln>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endParaRPr>
          </a:p>
          <a:p>
            <a:pPr lvl="0" algn="ctr" fontAlgn="base">
              <a:spcBef>
                <a:spcPct val="0"/>
              </a:spcBef>
              <a:spcAft>
                <a:spcPct val="0"/>
              </a:spcAft>
              <a:defRPr/>
            </a:pPr>
            <a:r>
              <a:rPr lang="sk-SK"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rPr>
              <a:t>No Commecial Presentation</a:t>
            </a:r>
            <a:endParaRPr lang="en-US" sz="1600" i="1" kern="0">
              <a:ln w="10160">
                <a:noFill/>
                <a:prstDash val="solid"/>
              </a:ln>
              <a:solidFill>
                <a:schemeClr val="accent6">
                  <a:lumMod val="50000"/>
                </a:schemeClr>
              </a:solidFill>
              <a:effectLst>
                <a:outerShdw blurRad="38100" dist="32000" dir="5400000" algn="tl">
                  <a:srgbClr val="000000">
                    <a:alpha val="30000"/>
                  </a:srgbClr>
                </a:outerShdw>
              </a:effectLst>
              <a:latin typeface="Mongolian Baiti" panose="03000500000000000000" pitchFamily="66" charset="0"/>
              <a:cs typeface="Mongolian Baiti" panose="03000500000000000000" pitchFamily="66" charset="0"/>
            </a:endParaRPr>
          </a:p>
        </p:txBody>
      </p:sp>
      <p:sp>
        <p:nvSpPr>
          <p:cNvPr id="15" name="BlokTextu 14"/>
          <p:cNvSpPr txBox="1"/>
          <p:nvPr/>
        </p:nvSpPr>
        <p:spPr>
          <a:xfrm>
            <a:off x="7972854" y="6382744"/>
            <a:ext cx="792088" cy="276999"/>
          </a:xfrm>
          <a:prstGeom prst="rect">
            <a:avLst/>
          </a:prstGeom>
          <a:noFill/>
        </p:spPr>
        <p:txBody>
          <a:bodyPr wrap="square" rtlCol="0">
            <a:spAutoFit/>
          </a:bodyPr>
          <a:lstStyle/>
          <a:p>
            <a:pPr algn="ctr"/>
            <a:r>
              <a:rPr lang="sk-SK" sz="1200">
                <a:ln w="3175">
                  <a:solidFill>
                    <a:schemeClr val="accent6">
                      <a:lumMod val="50000"/>
                    </a:schemeClr>
                  </a:solidFill>
                </a:ln>
                <a:solidFill>
                  <a:schemeClr val="accent6">
                    <a:lumMod val="50000"/>
                  </a:schemeClr>
                </a:solidFill>
                <a:latin typeface="Lucida Handwriting" panose="03010101010101010101" pitchFamily="66" charset="0"/>
              </a:rPr>
              <a:t>CLICK</a:t>
            </a:r>
          </a:p>
        </p:txBody>
      </p:sp>
      <p:sp>
        <p:nvSpPr>
          <p:cNvPr id="2" name="Tlačidlo akcie: Vlastné 1">
            <a:hlinkClick r:id="" action="ppaction://hlinkshowjump?jump=nextslide" highlightClick="1"/>
          </p:cNvPr>
          <p:cNvSpPr/>
          <p:nvPr/>
        </p:nvSpPr>
        <p:spPr>
          <a:xfrm>
            <a:off x="7972854" y="6382744"/>
            <a:ext cx="792088" cy="276999"/>
          </a:xfrm>
          <a:prstGeom prst="actionButtonBlank">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979678959"/>
      </p:ext>
    </p:extLst>
  </p:cSld>
  <p:clrMapOvr>
    <a:masterClrMapping/>
  </p:clrMapOvr>
  <mc:AlternateContent xmlns:mc="http://schemas.openxmlformats.org/markup-compatibility/2006" xmlns:p14="http://schemas.microsoft.com/office/powerpoint/2010/main">
    <mc:Choice Requires="p14">
      <p:transition spd="slow" p14:dur="3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2000"/>
                                        <p:tgtEl>
                                          <p:spTgt spid="13"/>
                                        </p:tgtEl>
                                      </p:cBhvr>
                                    </p:animEffect>
                                    <p:anim calcmode="lin" valueType="num">
                                      <p:cBhvr>
                                        <p:cTn id="11" dur="2000" fill="hold"/>
                                        <p:tgtEl>
                                          <p:spTgt spid="13"/>
                                        </p:tgtEl>
                                        <p:attrNameLst>
                                          <p:attrName>ppt_x</p:attrName>
                                        </p:attrNameLst>
                                      </p:cBhvr>
                                      <p:tavLst>
                                        <p:tav tm="0">
                                          <p:val>
                                            <p:strVal val="#ppt_x"/>
                                          </p:val>
                                        </p:tav>
                                        <p:tav tm="100000">
                                          <p:val>
                                            <p:strVal val="#ppt_x"/>
                                          </p:val>
                                        </p:tav>
                                      </p:tavLst>
                                    </p:anim>
                                    <p:anim calcmode="lin" valueType="num">
                                      <p:cBhvr>
                                        <p:cTn id="12" dur="2000" fill="hold"/>
                                        <p:tgtEl>
                                          <p:spTgt spid="13"/>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53" presetClass="entr" presetSubtype="16" fill="hold" grpId="0" nodeType="afterEffect">
                                  <p:stCondLst>
                                    <p:cond delay="10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2000" fill="hold"/>
                                        <p:tgtEl>
                                          <p:spTgt spid="14"/>
                                        </p:tgtEl>
                                        <p:attrNameLst>
                                          <p:attrName>ppt_w</p:attrName>
                                        </p:attrNameLst>
                                      </p:cBhvr>
                                      <p:tavLst>
                                        <p:tav tm="0">
                                          <p:val>
                                            <p:fltVal val="0"/>
                                          </p:val>
                                        </p:tav>
                                        <p:tav tm="100000">
                                          <p:val>
                                            <p:strVal val="#ppt_w"/>
                                          </p:val>
                                        </p:tav>
                                      </p:tavLst>
                                    </p:anim>
                                    <p:anim calcmode="lin" valueType="num">
                                      <p:cBhvr>
                                        <p:cTn id="17" dur="2000" fill="hold"/>
                                        <p:tgtEl>
                                          <p:spTgt spid="14"/>
                                        </p:tgtEl>
                                        <p:attrNameLst>
                                          <p:attrName>ppt_h</p:attrName>
                                        </p:attrNameLst>
                                      </p:cBhvr>
                                      <p:tavLst>
                                        <p:tav tm="0">
                                          <p:val>
                                            <p:fltVal val="0"/>
                                          </p:val>
                                        </p:tav>
                                        <p:tav tm="100000">
                                          <p:val>
                                            <p:strVal val="#ppt_h"/>
                                          </p:val>
                                        </p:tav>
                                      </p:tavLst>
                                    </p:anim>
                                    <p:animEffect transition="in" filter="fade">
                                      <p:cBhvr>
                                        <p:cTn id="18" dur="2000"/>
                                        <p:tgtEl>
                                          <p:spTgt spid="14"/>
                                        </p:tgtEl>
                                      </p:cBhvr>
                                    </p:animEffect>
                                  </p:childTnLst>
                                </p:cTn>
                              </p:par>
                            </p:childTnLst>
                          </p:cTn>
                        </p:par>
                        <p:par>
                          <p:cTn id="19" fill="hold">
                            <p:stCondLst>
                              <p:cond delay="7000"/>
                            </p:stCondLst>
                            <p:childTnLst>
                              <p:par>
                                <p:cTn id="20" presetID="42" presetClass="entr" presetSubtype="0" fill="hold" grpId="0" nodeType="afterEffect">
                                  <p:stCondLst>
                                    <p:cond delay="1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100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260648"/>
            <a:ext cx="8610600"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Bryce Canyon Sunrise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791696453"/>
      </p:ext>
    </p:extLst>
  </p:cSld>
  <p:clrMapOvr>
    <a:masterClrMapping/>
  </p:clrMapOvr>
  <mc:AlternateContent xmlns:mc="http://schemas.openxmlformats.org/markup-compatibility/2006" xmlns:p14="http://schemas.microsoft.com/office/powerpoint/2010/main">
    <mc:Choice Requires="p14">
      <p:transition spd="slow" p14:dur="3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464" y="260648"/>
            <a:ext cx="8009072"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Jasper Sunset</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2634839442"/>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859" y="260648"/>
            <a:ext cx="7896282"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Cape Kiwanda Keyhole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165123656"/>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127" y="260648"/>
            <a:ext cx="8321746"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3384376" cy="369332"/>
          </a:xfrm>
          <a:prstGeom prst="rect">
            <a:avLst/>
          </a:prstGeom>
          <a:noFill/>
        </p:spPr>
        <p:txBody>
          <a:bodyPr wrap="square" rtlCol="0">
            <a:spAutoFit/>
          </a:bodyPr>
          <a:lstStyle/>
          <a:p>
            <a:r>
              <a:rPr lang="sk-SK">
                <a:solidFill>
                  <a:schemeClr val="accent6">
                    <a:lumMod val="50000"/>
                  </a:schemeClr>
                </a:solidFill>
              </a:rPr>
              <a:t>Mount Rainier Tarn at Sunrise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554247830"/>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927" y="260648"/>
            <a:ext cx="8420146"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Frosty Morning, Palouse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1946776515"/>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715897"/>
            <a:ext cx="8610600" cy="4852127"/>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4104456" cy="369332"/>
          </a:xfrm>
          <a:prstGeom prst="rect">
            <a:avLst/>
          </a:prstGeom>
          <a:noFill/>
        </p:spPr>
        <p:txBody>
          <a:bodyPr wrap="square" rtlCol="0">
            <a:spAutoFit/>
          </a:bodyPr>
          <a:lstStyle/>
          <a:p>
            <a:r>
              <a:rPr lang="sk-SK">
                <a:solidFill>
                  <a:schemeClr val="accent6">
                    <a:lumMod val="50000"/>
                  </a:schemeClr>
                </a:solidFill>
              </a:rPr>
              <a:t>Palouse Hills Northeast of Walla Walla</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339891805"/>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580" y="-5215073"/>
            <a:ext cx="7560840" cy="10918422"/>
          </a:xfrm>
          <a:prstGeom prst="rect">
            <a:avLst/>
          </a:prstGeom>
          <a:effectLst>
            <a:outerShdw blurRad="101600" dir="5400000" sx="101000" sy="101000" algn="tl" rotWithShape="0">
              <a:schemeClr val="tx1">
                <a:alpha val="40000"/>
              </a:schemeClr>
            </a:outerShdw>
          </a:effectLst>
        </p:spPr>
      </p:pic>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476672"/>
          </a:xfrm>
          <a:prstGeom prst="rect">
            <a:avLst/>
          </a:prstGeom>
        </p:spPr>
      </p:pic>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165304"/>
            <a:ext cx="9144000" cy="692695"/>
          </a:xfrm>
          <a:prstGeom prst="rect">
            <a:avLst/>
          </a:prstGeom>
        </p:spPr>
      </p:pic>
      <p:sp>
        <p:nvSpPr>
          <p:cNvPr id="8" name="BlokTextu 7"/>
          <p:cNvSpPr txBox="1"/>
          <p:nvPr/>
        </p:nvSpPr>
        <p:spPr>
          <a:xfrm>
            <a:off x="827584" y="6309320"/>
            <a:ext cx="3096344" cy="369332"/>
          </a:xfrm>
          <a:prstGeom prst="rect">
            <a:avLst/>
          </a:prstGeom>
          <a:noFill/>
        </p:spPr>
        <p:txBody>
          <a:bodyPr wrap="square" rtlCol="0">
            <a:spAutoFit/>
          </a:bodyPr>
          <a:lstStyle/>
          <a:p>
            <a:r>
              <a:rPr lang="en-US">
                <a:solidFill>
                  <a:schemeClr val="accent6">
                    <a:lumMod val="50000"/>
                  </a:schemeClr>
                </a:solidFill>
              </a:rPr>
              <a:t>Balsam Root and Tree, Palouse</a:t>
            </a:r>
            <a:endParaRPr lang="sk-SK">
              <a:solidFill>
                <a:schemeClr val="accent6">
                  <a:lumMod val="50000"/>
                </a:schemeClr>
              </a:solidFill>
            </a:endParaRP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614025802"/>
      </p:ext>
    </p:extLst>
  </p:cSld>
  <p:clrMapOvr>
    <a:masterClrMapping/>
  </p:clrMapOvr>
  <mc:AlternateContent xmlns:mc="http://schemas.openxmlformats.org/markup-compatibility/2006" xmlns:p14="http://schemas.microsoft.com/office/powerpoint/2010/main">
    <mc:Choice Requires="p14">
      <p:transition spd="slow" p14:dur="3000" advClick="0" advTm="18000">
        <p:pull/>
      </p:transition>
    </mc:Choice>
    <mc:Fallback xmlns="">
      <p:transition spd="slow" advClick="0" advTm="18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path" presetSubtype="0" fill="hold" nodeType="withEffect">
                                  <p:stCondLst>
                                    <p:cond delay="1000"/>
                                  </p:stCondLst>
                                  <p:childTnLst>
                                    <p:animMotion origin="layout" path="M 0 1.85185E-6 L 0 0.81088 " pathEditMode="relative" rAng="0" ptsTypes="AA">
                                      <p:cBhvr>
                                        <p:cTn id="11" dur="15000" fill="hold"/>
                                        <p:tgtEl>
                                          <p:spTgt spid="2"/>
                                        </p:tgtEl>
                                        <p:attrNameLst>
                                          <p:attrName>ppt_x</p:attrName>
                                          <p:attrName>ppt_y</p:attrName>
                                        </p:attrNameLst>
                                      </p:cBhvr>
                                      <p:rCtr x="0" y="405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314670"/>
            <a:ext cx="8610600" cy="5654580"/>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4032448" cy="369332"/>
          </a:xfrm>
          <a:prstGeom prst="rect">
            <a:avLst/>
          </a:prstGeom>
          <a:noFill/>
        </p:spPr>
        <p:txBody>
          <a:bodyPr wrap="square" rtlCol="0">
            <a:spAutoFit/>
          </a:bodyPr>
          <a:lstStyle/>
          <a:p>
            <a:r>
              <a:rPr lang="sk-SK">
                <a:solidFill>
                  <a:schemeClr val="accent6">
                    <a:lumMod val="50000"/>
                  </a:schemeClr>
                </a:solidFill>
              </a:rPr>
              <a:t>Mammatus Clouds and Barn, Palouse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1732545166"/>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268173"/>
            <a:ext cx="8610600" cy="574757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Calgary Landscape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1964168415"/>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221" y="260648"/>
            <a:ext cx="7495558"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4608512" cy="369332"/>
          </a:xfrm>
          <a:prstGeom prst="rect">
            <a:avLst/>
          </a:prstGeom>
          <a:noFill/>
        </p:spPr>
        <p:txBody>
          <a:bodyPr wrap="square" rtlCol="0">
            <a:spAutoFit/>
          </a:bodyPr>
          <a:lstStyle/>
          <a:p>
            <a:r>
              <a:rPr lang="sk-SK">
                <a:solidFill>
                  <a:schemeClr val="accent6">
                    <a:lumMod val="50000"/>
                  </a:schemeClr>
                </a:solidFill>
              </a:rPr>
              <a:t>Mount Kidd Reflecting Pools Winter</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4160203392"/>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580" y="-5442375"/>
            <a:ext cx="7560840" cy="11332877"/>
          </a:xfrm>
          <a:prstGeom prst="rect">
            <a:avLst/>
          </a:prstGeom>
          <a:effectLst>
            <a:outerShdw blurRad="101600" dir="5400000" sx="101000" sy="101000" algn="tl" rotWithShape="0">
              <a:schemeClr val="tx1">
                <a:alpha val="40000"/>
              </a:schemeClr>
            </a:outerShdw>
          </a:effectLst>
        </p:spPr>
      </p:pic>
      <p:pic>
        <p:nvPicPr>
          <p:cNvPr id="6" name="Obrázok 5"/>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475200"/>
          </a:xfrm>
          <a:prstGeom prst="rect">
            <a:avLst/>
          </a:prstGeom>
        </p:spPr>
      </p:pic>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165304"/>
            <a:ext cx="9144000" cy="692695"/>
          </a:xfrm>
          <a:prstGeom prst="rect">
            <a:avLst/>
          </a:prstGeom>
        </p:spPr>
      </p:pic>
      <p:sp>
        <p:nvSpPr>
          <p:cNvPr id="8" name="BlokTextu 7"/>
          <p:cNvSpPr txBox="1"/>
          <p:nvPr/>
        </p:nvSpPr>
        <p:spPr>
          <a:xfrm>
            <a:off x="827584" y="6309320"/>
            <a:ext cx="2808312" cy="369332"/>
          </a:xfrm>
          <a:prstGeom prst="rect">
            <a:avLst/>
          </a:prstGeom>
          <a:noFill/>
        </p:spPr>
        <p:txBody>
          <a:bodyPr wrap="square" rtlCol="0">
            <a:spAutoFit/>
          </a:bodyPr>
          <a:lstStyle/>
          <a:p>
            <a:r>
              <a:rPr lang="sk-SK">
                <a:solidFill>
                  <a:schemeClr val="accent6">
                    <a:lumMod val="50000"/>
                  </a:schemeClr>
                </a:solidFill>
              </a:rPr>
              <a:t>Abraham Lake Winterscape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347259646"/>
      </p:ext>
    </p:extLst>
  </p:cSld>
  <p:clrMapOvr>
    <a:masterClrMapping/>
  </p:clrMapOvr>
  <mc:AlternateContent xmlns:mc="http://schemas.openxmlformats.org/markup-compatibility/2006" xmlns:p14="http://schemas.microsoft.com/office/powerpoint/2010/main">
    <mc:Choice Requires="p14">
      <p:transition spd="slow" p14:dur="3000" advClick="0" advTm="18000">
        <p:pull/>
      </p:transition>
    </mc:Choice>
    <mc:Fallback xmlns="">
      <p:transition spd="slow" advClick="0" advTm="18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path" presetSubtype="0" fill="hold" nodeType="withEffect">
                                  <p:stCondLst>
                                    <p:cond delay="1000"/>
                                  </p:stCondLst>
                                  <p:childTnLst>
                                    <p:animMotion origin="layout" path="M 0 1.11111E-6 L 0.00781 0.87685 " pathEditMode="relative" rAng="0" ptsTypes="AA">
                                      <p:cBhvr>
                                        <p:cTn id="11" dur="15000" fill="hold"/>
                                        <p:tgtEl>
                                          <p:spTgt spid="2"/>
                                        </p:tgtEl>
                                        <p:attrNameLst>
                                          <p:attrName>ppt_x</p:attrName>
                                          <p:attrName>ppt_y</p:attrName>
                                        </p:attrNameLst>
                                      </p:cBhvr>
                                      <p:rCtr x="382" y="4384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270173"/>
            <a:ext cx="8610600" cy="574357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Golden Light, Palouse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2374955959"/>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5497434"/>
            <a:ext cx="7488832" cy="11516163"/>
          </a:xfrm>
          <a:prstGeom prst="rect">
            <a:avLst/>
          </a:prstGeom>
          <a:effectLst>
            <a:outerShdw blurRad="101600" dir="5400000" sx="101000" sy="101000" algn="tl" rotWithShape="0">
              <a:schemeClr val="tx1">
                <a:alpha val="40000"/>
              </a:schemeClr>
            </a:outerShdw>
          </a:effectLst>
        </p:spPr>
      </p:pic>
      <p:pic>
        <p:nvPicPr>
          <p:cNvPr id="6" name="Obrázok 5"/>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144000" cy="475200"/>
          </a:xfrm>
          <a:prstGeom prst="rect">
            <a:avLst/>
          </a:prstGeom>
        </p:spPr>
      </p:pic>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165304"/>
            <a:ext cx="9144000" cy="692695"/>
          </a:xfrm>
          <a:prstGeom prst="rect">
            <a:avLst/>
          </a:prstGeom>
        </p:spPr>
      </p:pic>
      <p:sp>
        <p:nvSpPr>
          <p:cNvPr id="8" name="BlokTextu 7"/>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Leigh Lake Reflections</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244744600"/>
      </p:ext>
    </p:extLst>
  </p:cSld>
  <p:clrMapOvr>
    <a:masterClrMapping/>
  </p:clrMapOvr>
  <mc:AlternateContent xmlns:mc="http://schemas.openxmlformats.org/markup-compatibility/2006" xmlns:p14="http://schemas.microsoft.com/office/powerpoint/2010/main">
    <mc:Choice Requires="p14">
      <p:transition spd="slow" p14:dur="3000" advClick="0" advTm="18000">
        <p:pull/>
      </p:transition>
    </mc:Choice>
    <mc:Fallback xmlns="">
      <p:transition spd="slow" advClick="0" advTm="18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path" presetSubtype="0" fill="hold" nodeType="withEffect">
                                  <p:stCondLst>
                                    <p:cond delay="1000"/>
                                  </p:stCondLst>
                                  <p:childTnLst>
                                    <p:animMotion origin="layout" path="M 0 -2.96296E-6 L 0.00781 0.88195 " pathEditMode="relative" rAng="0" ptsTypes="AA">
                                      <p:cBhvr>
                                        <p:cTn id="11" dur="15000" fill="hold"/>
                                        <p:tgtEl>
                                          <p:spTgt spid="2"/>
                                        </p:tgtEl>
                                        <p:attrNameLst>
                                          <p:attrName>ppt_x</p:attrName>
                                          <p:attrName>ppt_y</p:attrName>
                                        </p:attrNameLst>
                                      </p:cBhvr>
                                      <p:rCtr x="382" y="4409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763" y="260648"/>
            <a:ext cx="8308473"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Grand Teton Sunset</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1074016331"/>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270173"/>
            <a:ext cx="8610600" cy="574357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Spring Snow, Palouse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1706939627"/>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270173"/>
            <a:ext cx="8610600" cy="574357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Pistol River Sunrise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1917839828"/>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614" y="260648"/>
            <a:ext cx="8322772"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3024336" cy="369332"/>
          </a:xfrm>
          <a:prstGeom prst="rect">
            <a:avLst/>
          </a:prstGeom>
          <a:noFill/>
        </p:spPr>
        <p:txBody>
          <a:bodyPr wrap="square" rtlCol="0">
            <a:spAutoFit/>
          </a:bodyPr>
          <a:lstStyle/>
          <a:p>
            <a:r>
              <a:rPr lang="sk-SK">
                <a:solidFill>
                  <a:schemeClr val="accent6">
                    <a:lumMod val="50000"/>
                  </a:schemeClr>
                </a:solidFill>
              </a:rPr>
              <a:t>Frozen Pond, Jasper Alberta</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3174656233"/>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4261" y="260648"/>
            <a:ext cx="7095477" cy="5762625"/>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Tree Henge</a:t>
            </a:r>
          </a:p>
        </p:txBody>
      </p:sp>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76694199"/>
      </p:ext>
    </p:extLst>
  </p:cSld>
  <p:clrMapOvr>
    <a:masterClrMapping/>
  </p:clrMapOvr>
  <mc:AlternateContent xmlns:mc="http://schemas.openxmlformats.org/markup-compatibility/2006" xmlns:p14="http://schemas.microsoft.com/office/powerpoint/2010/main">
    <mc:Choice Requires="p14">
      <p:transition spd="slow" p14:dur="3000" advClick="0" advTm="6000">
        <p:pull/>
      </p:transition>
    </mc:Choice>
    <mc:Fallback xmlns="">
      <p:transition spd="slow" advClick="0" advTm="6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270359"/>
            <a:ext cx="8610600" cy="5743202"/>
          </a:xfrm>
          <a:prstGeom prst="rect">
            <a:avLst/>
          </a:prstGeom>
          <a:effectLst>
            <a:outerShdw blurRad="101600" dist="38100" dir="5400000" sx="101000" sy="101000" algn="tl" rotWithShape="0">
              <a:schemeClr val="tx1">
                <a:alpha val="40000"/>
              </a:schemeClr>
            </a:outerShdw>
          </a:effectLst>
        </p:spPr>
      </p:pic>
      <p:sp>
        <p:nvSpPr>
          <p:cNvPr id="3" name="BlokTextu 2"/>
          <p:cNvSpPr txBox="1"/>
          <p:nvPr/>
        </p:nvSpPr>
        <p:spPr>
          <a:xfrm>
            <a:off x="827584" y="6309320"/>
            <a:ext cx="2592288" cy="369332"/>
          </a:xfrm>
          <a:prstGeom prst="rect">
            <a:avLst/>
          </a:prstGeom>
          <a:noFill/>
        </p:spPr>
        <p:txBody>
          <a:bodyPr wrap="square" rtlCol="0">
            <a:spAutoFit/>
          </a:bodyPr>
          <a:lstStyle/>
          <a:p>
            <a:r>
              <a:rPr lang="sk-SK">
                <a:solidFill>
                  <a:schemeClr val="accent6">
                    <a:lumMod val="50000"/>
                  </a:schemeClr>
                </a:solidFill>
              </a:rPr>
              <a:t>Calgary</a:t>
            </a:r>
          </a:p>
        </p:txBody>
      </p:sp>
      <p:sp>
        <p:nvSpPr>
          <p:cNvPr id="6" name="Obdĺžnik 5"/>
          <p:cNvSpPr/>
          <p:nvPr/>
        </p:nvSpPr>
        <p:spPr>
          <a:xfrm>
            <a:off x="6228184" y="692696"/>
            <a:ext cx="2154757" cy="646331"/>
          </a:xfrm>
          <a:prstGeom prst="rect">
            <a:avLst/>
          </a:prstGeom>
          <a:noFill/>
        </p:spPr>
        <p:txBody>
          <a:bodyPr wrap="none" lIns="91440" tIns="45720" rIns="91440" bIns="45720">
            <a:spAutoFit/>
          </a:bodyPr>
          <a:lstStyle/>
          <a:p>
            <a:pPr algn="ctr"/>
            <a:r>
              <a:rPr lang="sk-SK" sz="3600" b="1">
                <a:ln w="24500"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TH</a:t>
            </a:r>
            <a:r>
              <a:rPr lang="sk-SK" sz="3600" b="1" cap="none" spc="0">
                <a:ln w="24500" cmpd="dbl">
                  <a:solidFill>
                    <a:schemeClr val="accent6">
                      <a:lumMod val="50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BinnePEE" pitchFamily="2" charset="0"/>
              </a:rPr>
              <a:t>e  End</a:t>
            </a:r>
          </a:p>
        </p:txBody>
      </p:sp>
      <p:pic>
        <p:nvPicPr>
          <p:cNvPr id="8" name="Obrázok 7">
            <a:extLst>
              <a:ext uri="{FF2B5EF4-FFF2-40B4-BE49-F238E27FC236}">
                <a16:creationId xmlns:a16="http://schemas.microsoft.com/office/drawing/2014/main" id="{6D0C40EE-8A80-4411-AE4B-146DD993F9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3848" y="3717032"/>
            <a:ext cx="3419872" cy="1904077"/>
          </a:xfrm>
          <a:prstGeom prst="rect">
            <a:avLst/>
          </a:prstGeom>
        </p:spPr>
      </p:pic>
      <p:pic>
        <p:nvPicPr>
          <p:cNvPr id="5" name="Obrázok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896"/>
            <a:ext cx="9144000" cy="6858000"/>
          </a:xfrm>
          <a:prstGeom prst="rect">
            <a:avLst/>
          </a:prstGeom>
        </p:spPr>
      </p:pic>
    </p:spTree>
    <p:extLst>
      <p:ext uri="{BB962C8B-B14F-4D97-AF65-F5344CB8AC3E}">
        <p14:creationId xmlns:p14="http://schemas.microsoft.com/office/powerpoint/2010/main" val="1720356353"/>
      </p:ext>
    </p:extLst>
  </p:cSld>
  <p:clrMapOvr>
    <a:masterClrMapping/>
  </p:clrMapOvr>
  <mc:AlternateContent xmlns:mc="http://schemas.openxmlformats.org/markup-compatibility/2006" xmlns:p14="http://schemas.microsoft.com/office/powerpoint/2010/main">
    <mc:Choice Requires="p14">
      <p:transition spd="slow" p14:dur="3000" advClick="0" advTm="7000">
        <p:pull/>
      </p:transition>
    </mc:Choice>
    <mc:Fallback xmlns="">
      <p:transition spd="slow" advClick="0" advTm="7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3000"/>
                                  </p:stCondLst>
                                  <p:childTnLst>
                                    <p:set>
                                      <p:cBhvr>
                                        <p:cTn id="12" dur="1" fill="hold">
                                          <p:stCondLst>
                                            <p:cond delay="0"/>
                                          </p:stCondLst>
                                        </p:cTn>
                                        <p:tgtEl>
                                          <p:spTgt spid="6"/>
                                        </p:tgtEl>
                                        <p:attrNameLst>
                                          <p:attrName>style.visibility</p:attrName>
                                        </p:attrNameLst>
                                      </p:cBhvr>
                                      <p:to>
                                        <p:strVal val="visible"/>
                                      </p:to>
                                    </p:set>
                                    <p:anim calcmode="lin" valueType="num">
                                      <p:cBhvr>
                                        <p:cTn id="13" dur="1500" fill="hold"/>
                                        <p:tgtEl>
                                          <p:spTgt spid="6"/>
                                        </p:tgtEl>
                                        <p:attrNameLst>
                                          <p:attrName>ppt_w</p:attrName>
                                        </p:attrNameLst>
                                      </p:cBhvr>
                                      <p:tavLst>
                                        <p:tav tm="0">
                                          <p:val>
                                            <p:fltVal val="0"/>
                                          </p:val>
                                        </p:tav>
                                        <p:tav tm="100000">
                                          <p:val>
                                            <p:strVal val="#ppt_w"/>
                                          </p:val>
                                        </p:tav>
                                      </p:tavLst>
                                    </p:anim>
                                    <p:anim calcmode="lin" valueType="num">
                                      <p:cBhvr>
                                        <p:cTn id="14" dur="1500" fill="hold"/>
                                        <p:tgtEl>
                                          <p:spTgt spid="6"/>
                                        </p:tgtEl>
                                        <p:attrNameLst>
                                          <p:attrName>ppt_h</p:attrName>
                                        </p:attrNameLst>
                                      </p:cBhvr>
                                      <p:tavLst>
                                        <p:tav tm="0">
                                          <p:val>
                                            <p:fltVal val="0"/>
                                          </p:val>
                                        </p:tav>
                                        <p:tav tm="100000">
                                          <p:val>
                                            <p:strVal val="#ppt_h"/>
                                          </p:val>
                                        </p:tav>
                                      </p:tavLst>
                                    </p:anim>
                                    <p:animEffect transition="in" filter="fade">
                                      <p:cBhvr>
                                        <p:cTn id="15"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theme/theme1.xml><?xml version="1.0" encoding="utf-8"?>
<a:theme xmlns:a="http://schemas.openxmlformats.org/drawingml/2006/main" name="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203</Words>
  <Application>Microsoft Office PowerPoint</Application>
  <PresentationFormat>Prezentácia na obrazovke (4:3)</PresentationFormat>
  <Paragraphs>35</Paragraphs>
  <Slides>21</Slides>
  <Notes>0</Notes>
  <HiddenSlides>0</HiddenSlides>
  <MMClips>0</MMClips>
  <ScaleCrop>false</ScaleCrop>
  <HeadingPairs>
    <vt:vector size="6" baseType="variant">
      <vt:variant>
        <vt:lpstr>Použité písma</vt:lpstr>
      </vt:variant>
      <vt:variant>
        <vt:i4>6</vt:i4>
      </vt:variant>
      <vt:variant>
        <vt:lpstr>Motív</vt:lpstr>
      </vt:variant>
      <vt:variant>
        <vt:i4>1</vt:i4>
      </vt:variant>
      <vt:variant>
        <vt:lpstr>Nadpisy snímok</vt:lpstr>
      </vt:variant>
      <vt:variant>
        <vt:i4>21</vt:i4>
      </vt:variant>
    </vt:vector>
  </HeadingPairs>
  <TitlesOfParts>
    <vt:vector size="28" baseType="lpstr">
      <vt:lpstr>Arial</vt:lpstr>
      <vt:lpstr>BinnePEE</vt:lpstr>
      <vt:lpstr>Calibri</vt:lpstr>
      <vt:lpstr>Mongolian Baiti</vt:lpstr>
      <vt:lpstr>Lucida Handwriting</vt:lpstr>
      <vt:lpstr>Nuance CE</vt:lpstr>
      <vt:lpstr>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8</cp:revision>
  <dcterms:created xsi:type="dcterms:W3CDTF">2015-06-19T12:44:39Z</dcterms:created>
  <dcterms:modified xsi:type="dcterms:W3CDTF">2020-03-15T08:45:20Z</dcterms:modified>
</cp:coreProperties>
</file>