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handoutMasterIdLst>
    <p:handoutMasterId r:id="rId36"/>
  </p:handoutMasterIdLst>
  <p:sldIdLst>
    <p:sldId id="257" r:id="rId3"/>
    <p:sldId id="288" r:id="rId4"/>
    <p:sldId id="280" r:id="rId5"/>
    <p:sldId id="287" r:id="rId6"/>
    <p:sldId id="256" r:id="rId7"/>
    <p:sldId id="258" r:id="rId8"/>
    <p:sldId id="259" r:id="rId9"/>
    <p:sldId id="275" r:id="rId10"/>
    <p:sldId id="260" r:id="rId11"/>
    <p:sldId id="279" r:id="rId12"/>
    <p:sldId id="261" r:id="rId13"/>
    <p:sldId id="262" r:id="rId14"/>
    <p:sldId id="263" r:id="rId15"/>
    <p:sldId id="264" r:id="rId16"/>
    <p:sldId id="265" r:id="rId17"/>
    <p:sldId id="266" r:id="rId18"/>
    <p:sldId id="281" r:id="rId19"/>
    <p:sldId id="282" r:id="rId20"/>
    <p:sldId id="271" r:id="rId21"/>
    <p:sldId id="272" r:id="rId22"/>
    <p:sldId id="273" r:id="rId23"/>
    <p:sldId id="267" r:id="rId24"/>
    <p:sldId id="268" r:id="rId25"/>
    <p:sldId id="284" r:id="rId26"/>
    <p:sldId id="285" r:id="rId27"/>
    <p:sldId id="269" r:id="rId28"/>
    <p:sldId id="270" r:id="rId29"/>
    <p:sldId id="274" r:id="rId30"/>
    <p:sldId id="286" r:id="rId31"/>
    <p:sldId id="276" r:id="rId32"/>
    <p:sldId id="277" r:id="rId33"/>
    <p:sldId id="278" r:id="rId34"/>
  </p:sldIdLst>
  <p:sldSz cx="9144000" cy="6858000"/>
  <p:notesSz cx="7559675" cy="10691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90899D78-4886-499C-8743-3AE30398C064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0BC18A6-0C32-40FC-88C7-54FBF41020D4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410144-2D4E-408D-AD84-99863598D7B3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Lucida Sans" pitchFamily="2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E94D574-C0D0-4868-8DDE-CB644ACEADF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F3A8C3-1EFF-47DE-A92B-B6CA79F45C47}" type="slidenum">
              <a:t>‹N°›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0670139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6B6B29F5-51D0-42BD-9481-D7E2E42EC66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Espace réservé des commentaires 2">
            <a:extLst>
              <a:ext uri="{FF2B5EF4-FFF2-40B4-BE49-F238E27FC236}">
                <a16:creationId xmlns:a16="http://schemas.microsoft.com/office/drawing/2014/main" id="{B9039B48-A751-44A6-A8ED-2E2EF9401C9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fr-FR"/>
          </a:p>
        </p:txBody>
      </p:sp>
      <p:sp>
        <p:nvSpPr>
          <p:cNvPr id="4" name="Espace réservé de l'en-tête 3">
            <a:extLst>
              <a:ext uri="{FF2B5EF4-FFF2-40B4-BE49-F238E27FC236}">
                <a16:creationId xmlns:a16="http://schemas.microsoft.com/office/drawing/2014/main" id="{CB21DEC5-A979-461B-A983-4A05E5BA9591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E23F11-0C44-4260-B6CD-F2F22CC17575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E68296-4420-4A3F-B020-B405C62B8B99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E96A59-69BE-495C-B142-5F8BD2A5C08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9C0C14F7-8419-4E91-928B-2D2C9E211DB5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6545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fr-FR" sz="2000" b="0" i="0" u="none" strike="noStrike" kern="1200" cap="none" spc="0" baseline="0">
        <a:solidFill>
          <a:srgbClr val="000000"/>
        </a:solidFill>
        <a:highlight>
          <a:srgbClr val="FFFFFF"/>
        </a:highlight>
        <a:uFillTx/>
        <a:latin typeface="Liberation Sans" pitchFamily="18"/>
        <a:ea typeface="Microsoft YaHei" pitchFamily="2"/>
        <a:cs typeface="Lucida Sans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928D2503-EC8A-4BAA-AB00-DD19587D6815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C99B8DD-D0AC-4539-A58D-248052394C43}" type="slidenum">
              <a:t>1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C7DEDC67-C52A-48CA-A408-A1A837BACF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D67F334A-6002-4A8C-8E3E-C5120B410BF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C66EB105-F612-4F9D-B7D6-1B006ECBEE41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3FDF834-580A-41A2-A8FB-43ECBBF514B5}" type="slidenum">
              <a:t>5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74D31913-A777-42A5-BFBC-9821EBA539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5E1C5E2C-BE18-4FD9-BC2B-46939BCFF48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2A7AAF93-9EB8-4C4C-92DF-7196DDFC9E25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BD503F-EC2F-437D-AD8B-32C7865A9FDD}" type="slidenum">
              <a:t>6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72AAC169-22FD-4CCF-9005-E5BE6FDF9E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EC721149-0743-461A-AA31-48F0F3F933A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049BC16B-458B-4B15-9A08-96112CBF89D6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D9E25AD-604A-4781-91A4-5ECD2AA1A79A}" type="slidenum">
              <a:t>7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347EDFEA-7951-4B2C-9691-3B3FBF9616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666F36F8-8AC0-4594-99D1-1E2D32990D4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CC263825-804D-4F1D-A06D-8F000416B6E0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884AB75-0AAB-4F62-A9C3-694B9C32A7D7}" type="slidenum">
              <a:t>8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D11E5443-7E81-4B9E-A5D5-453DB90ED3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4977208A-B579-4460-9B7C-684283AA6FA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28106F25-4D0C-4C43-88EC-31D67E5E3727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8DAC4D7-6347-4FCF-9B08-280FD9918F88}" type="slidenum">
              <a:t>9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85D0B2E4-5472-4E8B-841E-66988295B9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612EB661-96D6-4532-BD8C-B76D3C96C8D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75E8DCF4-7634-4BEF-86E2-D16B866BB0B7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9FC5B19-71D9-4464-9361-8DF8E31318A3}" type="slidenum">
              <a:t>11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28F841B8-0CCD-4A1B-B306-E573A3A636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3BEBB7F9-C17A-4179-BA9D-E619091EE7C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D3F6ED13-59A1-424B-B189-A5586E05E392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B2EB4B2-968C-4B01-BFEF-FE977917263A}" type="slidenum">
              <a:t>12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59BD270F-4CEE-4DDF-90A7-039EF6914A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D9B7C981-E614-48E6-A533-6B663AFFE74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A6FC7764-2B49-42A2-B891-B61D7FC64D0A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4CFCC73-44A1-4003-AA7E-FD1E8AC61E2E}" type="slidenum">
              <a:t>13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2A5BB799-8D6B-4405-A5E9-C5B554DDF7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4A45DFBF-A8E2-4FAD-8950-B553824EF79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35643C46-1E0B-4DBE-A798-40B456EE3D60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1503DE3-5260-4296-9A79-5486BEC70FF1}" type="slidenum">
              <a:t>14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55F503F9-5CE8-457D-ACD9-EA1BE3003D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379C09FB-C77F-476B-BE20-D996A4EC7AE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920978FD-0DF3-40B3-8CE1-38A8EFFF5542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E988815-90FF-4E03-B6C6-CA5E2BEEF2E3}" type="slidenum">
              <a:t>15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DBF62E88-CE16-4132-8C46-1412A9BED4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D7A76F1A-B356-496A-81FC-CE0A835DE0E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CB1C3994-D33F-41A0-B1CE-49FA1265BC0B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81F2DC9-A43C-434A-BAE0-BA499CBBA5D7}" type="slidenum">
              <a:t>16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655294CC-8D85-416F-9D6E-8499E25E06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AA750795-F186-4694-8E3C-67367427B8D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2CDF8F28-8F39-47DE-ABD7-3CFDBCA2199D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E4BE6A9-A5BD-45AC-97DC-2A0E94FB3B9D}" type="slidenum">
              <a:t>19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3674B494-BC74-4EAD-B445-DEC30375A4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7E84FF57-C6B3-4B2A-B6C5-354B0EDBFC8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EDEAD770-C168-42DB-AACF-A1AA6F8F5A0B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0E5B3E5-D64A-4D56-8DAA-F6A413A915BD}" type="slidenum">
              <a:t>20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EAFE63E3-F483-4B4B-A056-8BA12DBE7A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28C6FB22-A21A-41D8-A2E0-568BB9B873B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C7B99637-AB91-4331-9F56-23B94F12AB8E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C2C0F40-4843-467C-B7EF-632EBC81CE3B}" type="slidenum">
              <a:t>21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A6AB04AA-1BBB-4F7A-A161-552FA37AE2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BC4D5B33-EBDF-4199-85BA-FF1A1131569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FF1D1167-F6EE-4B80-9BB6-E747DC1CCA46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BFA62B-919B-40DD-AD0C-E3080B58565B}" type="slidenum">
              <a:t>22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D0FCFA38-CA6D-4EBD-939D-5BEE9367ED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BCF07438-09C3-49CB-8BBE-BABD044BDA0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9A107E10-8CF1-4904-BC69-5B7A6638C4F5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DECC34A-19AC-4235-B98E-DFB0A7C93950}" type="slidenum">
              <a:t>23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8F10F78F-7E6B-4AFF-9232-D807107DCC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15CC04C7-ECFA-49F5-8067-E297CC3DBB9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61FF599D-6E87-4784-A42D-C1496864F0FE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5C087BF-1AF6-4446-9A85-6A470C46B439}" type="slidenum">
              <a:t>26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0DEFCFCE-498B-4EEF-91D4-994A381A9C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B2F67792-FBA0-490C-9550-5FF7FBDD9CB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68B6B427-6340-47FC-AF93-86045D3DDE6A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55FDC85-3CAA-450C-8CDA-539C46428E13}" type="slidenum">
              <a:t>27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8D2D1792-DFE6-4DC2-BFA4-E941BAFD12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BDCF72C3-8F0B-4D78-BDC0-234A98BE2B6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6D02CE81-1CFA-46DB-819C-2F4FE16F0932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C121385-B1EF-4E2A-B324-1480480BBAC6}" type="slidenum">
              <a:t>28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F0CF3657-EE97-4CB4-9D0C-614B39AA9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E419EF9C-13E0-4CDA-A175-8766BA91A8F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CACF9D9D-B5C3-4FF0-95D6-B6CCA4D3EB0D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CF7A2A6-F3BE-4806-A7F1-CAC24B57FDF9}" type="slidenum">
              <a:t>30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9B4D1A07-250C-4004-BCC9-87A2E64A2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1F0F3AA4-55C4-4EE5-8A8A-132B7CD0856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6941467C-E993-4137-A930-27859BD199BA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3913FA8-8320-40B9-85D9-3AB792F9D304}" type="slidenum">
              <a:t>31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2037C84E-5BAE-43E1-8D82-2A098FA0B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C9E5EEFC-8EA8-430F-84AC-9EEF4316910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6">
            <a:extLst>
              <a:ext uri="{FF2B5EF4-FFF2-40B4-BE49-F238E27FC236}">
                <a16:creationId xmlns:a16="http://schemas.microsoft.com/office/drawing/2014/main" id="{14B32A65-F598-49DE-9AF6-B8433B09222E}"/>
              </a:ext>
            </a:extLst>
          </p:cNvPr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b" anchorCtr="0" compatLnSpc="1">
            <a:noAutofit/>
          </a:bodyPr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D222A86-9C32-495D-8450-9E86CB1A4E5A}" type="slidenum">
              <a:t>32</a:t>
            </a:fld>
            <a:endParaRPr lang="fr-FR" sz="1400" b="0" i="0" u="none" strike="noStrike" kern="1200" cap="none" spc="0" baseline="0">
              <a:solidFill>
                <a:srgbClr val="000000"/>
              </a:solidFill>
              <a:uFillTx/>
              <a:latin typeface="Liberation Serif" pitchFamily="18"/>
              <a:ea typeface="Segoe UI" pitchFamily="2"/>
              <a:cs typeface="Tahoma" pitchFamily="2"/>
            </a:endParaRPr>
          </a:p>
        </p:txBody>
      </p:sp>
      <p:sp>
        <p:nvSpPr>
          <p:cNvPr id="3" name="Espace réservé de l'image des diapositives 1">
            <a:extLst>
              <a:ext uri="{FF2B5EF4-FFF2-40B4-BE49-F238E27FC236}">
                <a16:creationId xmlns:a16="http://schemas.microsoft.com/office/drawing/2014/main" id="{3378D2F0-F8C2-44FB-84D5-BF60D5745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4" name="Espace réservé des commentaires 2">
            <a:extLst>
              <a:ext uri="{FF2B5EF4-FFF2-40B4-BE49-F238E27FC236}">
                <a16:creationId xmlns:a16="http://schemas.microsoft.com/office/drawing/2014/main" id="{D4C39172-F604-494E-A357-B2FD9E1734D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E5F21D-B450-4803-8C5C-DFB191B5E71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2130478"/>
            <a:ext cx="7772400" cy="146987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D8B5413-BA84-45FC-8086-D3AE2FE46C3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4B0F26-0D37-4C02-8AD5-65D8C3009A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9CEDB8-E115-4004-9E8C-B117F30CA1D5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3A540E-E07C-42AE-AC64-9DDAFCEF488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2C8781-743E-435A-9875-16B2E34D534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657AD6-4A2B-49B5-ADBB-4214D2C5472C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823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7049EB-7936-418E-9D1D-79484707E62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D6CF15-FEDA-4836-B46E-E1DF2AA562F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243" cy="4525557"/>
          </a:xfrm>
        </p:spPr>
        <p:txBody>
          <a:bodyPr anchor="t" anchorCtr="0"/>
          <a:lstStyle>
            <a:lvl1pPr marL="431999" indent="-323999" algn="l">
              <a:spcBef>
                <a:spcPts val="1415"/>
              </a:spcBef>
              <a:defRPr sz="32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46E2CB-566C-4C49-A0C4-A987A126862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A0E8FC-358B-48B0-9F85-68566B18BAF6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FC4AAA-348E-4D16-A1EC-633C5DA1531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2E4C85-0174-4226-919F-231D8E3D327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6F15EC-9D1B-4E13-BD2E-AFE060CAB63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739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3161E-9081-4530-984A-B3071657284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5AF58F-9EF8-4865-96DD-DC8EB266E3C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F46E7F-B33A-4675-9F61-3E91555AE97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193C3B-FF87-4A20-B7B2-A0D1E67EB7BD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A0308-5F50-4A63-8859-2B7B84962A0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B43EF8-E315-42E5-A7E0-F8D3ADA441A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9384EF-DAF8-46AA-9A45-E8E30E676DC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51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685E3A-44B4-49F1-9597-BA9740B3038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56EC22-25AF-4D7D-BAB1-73AE6E617AD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="t" anchorCtr="0"/>
          <a:lstStyle>
            <a:lvl1pPr marL="431999" indent="-323999" algn="l">
              <a:spcBef>
                <a:spcPts val="1415"/>
              </a:spcBef>
              <a:defRPr sz="28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41BD5A-E554-4AC6-9140-62EF7082739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="t" anchorCtr="0"/>
          <a:lstStyle>
            <a:lvl1pPr marL="431999" indent="-323999" algn="l">
              <a:spcBef>
                <a:spcPts val="1415"/>
              </a:spcBef>
              <a:defRPr sz="28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4284E1-568F-42D4-8F69-909A8899567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EB4E97-59CD-4EB8-8178-AAD611A765B8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2046C6-7B53-4B65-A94E-A5823D97332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B359CAA-52F6-43C0-9E59-F87BF2F2DC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38C533-47D4-43B5-B95E-9217C7DBAF7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292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A4824D-1DB7-4C21-AD1D-44F5B2FAD8D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AE4FCD-33E5-4419-96C3-82EEC8C476C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1B20FA6-5BF5-4895-87E2-DC37EF15E6B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anchor="t" anchorCtr="0"/>
          <a:lstStyle>
            <a:lvl1pPr marL="431999" indent="-323999" algn="l">
              <a:spcBef>
                <a:spcPts val="1415"/>
              </a:spcBef>
              <a:defRPr sz="24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C2C94FF-8CDE-4B05-A64F-21B7E1D1768D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0F0E25A-C6B0-48C4-90C0-59674849F96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anchor="t" anchorCtr="0"/>
          <a:lstStyle>
            <a:lvl1pPr marL="431999" indent="-323999" algn="l">
              <a:spcBef>
                <a:spcPts val="1415"/>
              </a:spcBef>
              <a:defRPr sz="24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92D3ABC-68B5-423D-B659-1CF2B9D7643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5B14A7-C14E-448E-9CDB-91E41AA6343F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00DC77A-7D6C-4DA8-B641-7BCF2ECCE28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F9CC9A3-D011-423E-BB43-9B4DAE39F9B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FD93E3-6CDF-422E-AECA-A3ABA0763076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29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FAB924-6D03-4D48-AFD3-AE65F2F966F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94CD245-1B33-4C46-9AA5-D95D16A62B6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133C3-AC08-45D7-9369-B88927A9D18B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BBB715F-FDB0-40D6-86DE-3AB1BF5E42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6FDB390-11CC-424E-8F75-26D63973CBF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23A76C-E27C-4163-8A4E-4EDF4F11565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10573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4C8E497-5805-4F8A-AE02-9A6F9AE0CBB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1CC4C5-1098-476A-B62A-7FB1B52EFDAF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A866B0D-8378-49FC-B040-252F4CF6510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2D5A31-C8D5-4794-B9FE-0A6B0F8BA4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78E0E5-B77F-4F6B-9BA6-6086E7C70AEF}" type="slidenum">
              <a:t>‹N°›</a:t>
            </a:fld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D0C31AA9-AFC1-4024-95CC-59DFBF6A64F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 lIns="0" tIns="0" rIns="0" bIns="0"/>
          <a:lstStyle>
            <a:lvl1pPr hangingPunct="0">
              <a:defRPr>
                <a:latin typeface="Liberation Sans" pitchFamily="18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619CA2C0-3E74-433E-9428-4004FCD4AC3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604515"/>
            <a:ext cx="8229243" cy="3977283"/>
          </a:xfrm>
        </p:spPr>
        <p:txBody>
          <a:bodyPr lIns="0" tIns="0" rIns="0" bIns="0"/>
          <a:lstStyle>
            <a:lvl1pPr hangingPunct="0">
              <a:defRPr>
                <a:latin typeface="Liberation Sans" pitchFamily="18"/>
              </a:defRPr>
            </a:lvl1pPr>
          </a:lstStyle>
          <a:p>
            <a:pPr lvl="0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44346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DE8202-9F4D-4F7A-B8DA-F1BA5D5591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7BA592-EECD-4CEC-A591-D2666F34560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anchor="t" anchorCtr="0"/>
          <a:lstStyle>
            <a:lvl1pPr marL="431999" indent="-323999" algn="l">
              <a:spcBef>
                <a:spcPts val="1415"/>
              </a:spcBef>
              <a:defRPr sz="32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D0A6273-D7E1-4243-A5E1-5452FFF007E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defRPr sz="14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82A977-DC0C-4911-92A0-E20603CFC1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0DD010-9CA8-4E64-80BF-03D0E402FB80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97C3BF-FF13-4550-B7D4-B071E9D71E1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98BD2D-FE85-4EF4-B360-CA3C74CA16F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50BE60-A332-4791-82E3-DD6919AA0DC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402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7C493-5163-482D-B796-3BA31EA881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9F6EB73-CE08-48A7-B98F-56966DB6EF7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anchor="t"/>
          <a:lstStyle>
            <a:lvl1pPr hangingPunct="0">
              <a:buNone/>
              <a:defRPr>
                <a:latin typeface="Liberation Sans" pitchFamily="18"/>
                <a:cs typeface="Lucida Sans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75F74D-96F7-4E83-9AFB-63A9653DD58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defRPr sz="14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E488B9-1411-4FA0-9698-93DD6F7CA4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6AD6AC-2165-425A-8A6D-3537719E3333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258587-DED3-4E3B-8556-AC94D97A1ED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C09A5D-6BB9-4E71-A3E9-2EDE74DFD19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A1E399-3CC4-4A95-AE5F-56F3EC78CE5F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49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B1CCD-E3A7-44F3-8EE9-2BC936FC614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89E19A-CB2E-4A4F-B530-E2DC1BAFBBD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309299-C9F9-4078-9AE3-0B5CD1659D3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484F07-16ED-4EC3-A5BA-909E8EA8BAD6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650FCB-0AA4-408D-B8C5-8904C8999D0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2DF45E-7B0F-421F-87AB-4ED951E6142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3E0B09-6DF8-43FB-8876-EF6164314AF3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22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7521869-8B5A-41B0-ACFA-172C63D6036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2626E4A-3A5E-45C3-8B87-8F37D952BB6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742695-A9FA-4722-BA28-1CCDA58D53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486BAE-B1D6-4480-8AD2-DE92141AB12A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93D329-32E3-45F3-AC51-AC858D243B3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3910DB-5984-4BCD-90BA-6A4A1CF03BF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603A98-1E32-4590-B9D8-55515E749D29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2868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D3F56-DBD1-4775-A34F-9C8205FDDD53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E98A909-BDFA-4B92-A157-1C426497A8C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9D5A5E-6F29-48AB-9D44-AAC038221D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2D6A1B-D365-4A7C-B06F-7A01A0C02343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4B3F88-8D03-40AB-9944-4C5D20D434B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AAE13D-FC4C-4C4C-BCD2-DF1FF7B132B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AE5DD23-A458-4F0E-A25B-A98EB6CE8588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80691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AA7283-B3B4-4FB1-91E5-2C2BB814EC6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8EEDDB-C80C-43A6-969C-3141D3F45FB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4515"/>
            <a:ext cx="8229243" cy="3977283"/>
          </a:xfrm>
        </p:spPr>
        <p:txBody>
          <a:bodyPr lIns="0" tIns="0" rIns="0" bIns="0" anchor="t" anchorCtr="0"/>
          <a:lstStyle>
            <a:lvl1pPr marL="431999" indent="-323999" algn="l">
              <a:spcBef>
                <a:spcPts val="1415"/>
              </a:spcBef>
              <a:defRPr sz="32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E4FC19-994F-4985-92D3-0A8C1F5D4B6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49BAB52-2C65-48D1-9B34-36340205192A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0451B6-9DD9-4DAE-A854-2A11B050274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ADEA1D-C75D-4A9F-B4E7-B6778F0E323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0F3BAB-44E6-4370-9027-51FABBD96CB5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693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3B1482-3B67-4C75-B59C-8F0F73981EC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41240D6-F34F-487E-86A2-260AD0FD51C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87737A-7D7B-4964-A7A1-F24B69A017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60CE09-CC4A-4D78-993B-1F16892BE61F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A71E7B-92BF-4A74-95D6-E5FE9AB50B8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8A1A49-EDF9-4A6D-9137-0609EF5DC3A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331C2E-21EF-4DFB-870C-19238638988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97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A881E-AA38-454A-AB38-736B1AAB7A8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0631C9-9549-4490-9D6D-34C9943EFBA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04881"/>
            <a:ext cx="4038475" cy="3976561"/>
          </a:xfrm>
        </p:spPr>
        <p:txBody>
          <a:bodyPr lIns="0" tIns="0" rIns="0" bIns="0" anchor="t" anchorCtr="0"/>
          <a:lstStyle>
            <a:lvl1pPr marL="431999" indent="-323999" algn="l">
              <a:spcBef>
                <a:spcPts val="1415"/>
              </a:spcBef>
              <a:defRPr sz="28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EE7325-C55F-4F5D-9FEA-AE930EA040E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8315" y="1604881"/>
            <a:ext cx="4038475" cy="3976561"/>
          </a:xfrm>
        </p:spPr>
        <p:txBody>
          <a:bodyPr lIns="0" tIns="0" rIns="0" bIns="0" anchor="t" anchorCtr="0"/>
          <a:lstStyle>
            <a:lvl1pPr marL="431999" indent="-323999" algn="l">
              <a:spcBef>
                <a:spcPts val="1415"/>
              </a:spcBef>
              <a:defRPr sz="28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E71182-EB6A-41B1-8584-2CC402674E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24EBD3-2069-49EE-93AE-04139203A0FD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87DD2D-9C02-4B3C-B737-9F1FC3409C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3064B8-A55A-436E-A531-BA79D9E9BB4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83D519-DB00-4B1F-9F38-6340BEC1B845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080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90DA89-6D7A-44C5-90BC-668086B978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32871F0-8188-422A-9599-25216F1A518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95BB439-5A35-4E46-BA70-3938CCD5A2A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lIns="0" tIns="0" rIns="0" bIns="0" anchor="t" anchorCtr="0"/>
          <a:lstStyle>
            <a:lvl1pPr marL="431999" indent="-323999" algn="l">
              <a:spcBef>
                <a:spcPts val="1415"/>
              </a:spcBef>
              <a:defRPr sz="24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C5B3DA1-8D45-4558-8DB5-9F39B08DADB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841E84B-8CDE-4CC4-AE12-EB4864EC3C9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lIns="0" tIns="0" rIns="0" bIns="0" anchor="t" anchorCtr="0"/>
          <a:lstStyle>
            <a:lvl1pPr marL="431999" indent="-323999" algn="l">
              <a:spcBef>
                <a:spcPts val="1415"/>
              </a:spcBef>
              <a:defRPr sz="24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1DB8AD7-F25A-4252-A638-76E1FC0A6CC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504087-2C96-4203-91F2-B461420CBFCB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F228D55-FA78-44FF-A619-005076D291F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4B057D-EC68-4C91-97AC-BCAC448CFD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D72BF3-E1AF-4B36-B772-F0945979D3A8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462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6FDD1E-EAF6-4534-AE59-2A10038C0FE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25BEBCB-039C-4406-9F35-9ACAEDA4C4E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C3AE29-347C-494C-9BEB-B5A17A5BADE1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A5B2D4B-408A-4296-B7BF-60D25809E7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E497899-3BA9-4725-B7C9-0EB9CF40EF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DF5752-E2EC-42E2-A4C8-55BB0EB5200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77793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9AC1F0-89A4-450A-A5C2-CF4E01DC720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95FE35-51B7-460D-B6EF-49E06C378F2D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E9D91BD-685E-4E7B-A6BD-73366A80525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9D3754D-ADDE-4C5D-B03E-3E8FE2ECDF5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20B5F8-D2B9-452C-B82E-7A4E38DA23EB}" type="slidenum">
              <a:t>‹N°›</a:t>
            </a:fld>
            <a:endParaRPr lang="fr-FR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C6B6F392-04C7-4BDB-B403-99CEF41B887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 lIns="0" tIns="0" rIns="0" bIns="0"/>
          <a:lstStyle>
            <a:lvl1pPr hangingPunct="0">
              <a:defRPr>
                <a:latin typeface="Liberation Sans" pitchFamily="18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AC0486B9-B8E0-41A2-BB6E-790297C3618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lvl1pPr hangingPunct="0">
              <a:defRPr>
                <a:latin typeface="Liberation Sans" pitchFamily="18"/>
              </a:defRPr>
            </a:lvl1pPr>
          </a:lstStyle>
          <a:p>
            <a:pPr lvl="0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736230"/>
      </p:ext>
    </p:extLst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EC7D1-D9A4-4581-863E-61258D542CD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FDD3FD-576F-48A2-A446-9FED8569C92A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lIns="0" tIns="0" rIns="0" bIns="0" anchor="t" anchorCtr="0"/>
          <a:lstStyle>
            <a:lvl1pPr marL="431999" indent="-323999" algn="l">
              <a:spcBef>
                <a:spcPts val="1415"/>
              </a:spcBef>
              <a:defRPr sz="3200"/>
            </a:lvl1pPr>
          </a:lstStyle>
          <a:p>
            <a:pPr lvl="0"/>
            <a:r>
              <a:rPr lang="fr-FR"/>
              <a:t>Cliquez pour modifier les styles du texte du masque</a:t>
            </a:r>
            <a:br>
              <a:rPr lang="fr-FR"/>
            </a:br>
            <a:r>
              <a:rPr lang="fr-FR"/>
              <a:t>Deuxième niveau</a:t>
            </a:r>
            <a:br>
              <a:rPr lang="fr-FR"/>
            </a:br>
            <a:r>
              <a:rPr lang="fr-FR"/>
              <a:t>Troisième niveau</a:t>
            </a:r>
            <a:br>
              <a:rPr lang="fr-FR"/>
            </a:br>
            <a:r>
              <a:rPr lang="fr-FR"/>
              <a:t>Quatrième niveau</a:t>
            </a:r>
            <a:br>
              <a:rPr lang="fr-FR"/>
            </a:br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EFBBCB5-245B-47E1-8CE4-E22F163E4C0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defRPr sz="14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E2CDD9-69FC-4CD5-A590-651150ED887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03E92F-4606-4ABF-B36D-CDCC5C345ACF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DC448D7-4FC4-4A93-BF43-33DA6CEFA45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F383C9F-0ACE-4B2D-A5AE-E0442CEF1E9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EDE6F78-A03E-4E65-9012-278FBDB1CC5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0130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47A097-0964-46AE-9773-492FC3AE740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22471BD-9F57-4A4C-880E-D2EB4B5C978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lIns="0" tIns="0" rIns="0" bIns="0" anchor="t"/>
          <a:lstStyle>
            <a:lvl1pPr hangingPunct="0">
              <a:buNone/>
              <a:defRPr>
                <a:latin typeface="Liberation Sans" pitchFamily="18"/>
                <a:cs typeface="Lucida Sans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7C693E-4C01-4F5E-B56C-75F5A81AFF3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defRPr sz="1400"/>
            </a:lvl1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3B906B-C5C7-46AD-8472-90C9224B6BA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C86737-B3EC-42F8-ADCE-D57273F954F8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59FCCE-724A-47CB-AF3C-B2EAFDD2BE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8D4382-44BF-4A16-89E5-15EB442BAE4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E0EDE8-D7D4-42DA-9C33-E20A33D5436E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1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B1371-E3AA-4414-9C5D-7C45FF5C598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3BEE6E7-3007-48C6-851B-CA39AC8471B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17050A-9EF0-4243-98E6-0BB3D824F08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EA40274-1579-43CB-991E-E2985E725034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3F7744-BB7A-4C64-ABBE-D15AAF303F1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004C3C-B24D-4E6E-9303-817E7DAD9F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A0DB9D-912F-4831-A8C5-D2E1CD98CD10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66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B52A6CE-45C4-42E6-8027-EC8F067056EC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629400" y="1604881"/>
            <a:ext cx="2057400" cy="3976561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E44365-EC3E-4DE0-A55C-81A8F401874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7200" y="1604881"/>
            <a:ext cx="6019915" cy="3976561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97D1D-4B0D-47CE-B1A9-1BDB1BEA8D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CA25FC-E904-4BB3-AB65-7AF96364A73F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3B8F8E-3143-4A4D-897F-2C1CC15A038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BA60A6-E0DE-40EB-AECD-5C086F30A7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5F5C155-8AF5-4F45-B8CC-B5C2276B549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7679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78674-BDA2-4543-9C37-2A3CF6718A2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243" cy="114264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0CDAF2-EC42-4B19-856B-BACA3AF17C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243" cy="452555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fr-FR"/>
              <a:t>Cliquez pour éditer le format du plan de texte</a:t>
            </a:r>
          </a:p>
          <a:p>
            <a:pPr lvl="1"/>
            <a:r>
              <a:rPr lang="fr-FR"/>
              <a:t>Second niveau de plan</a:t>
            </a:r>
          </a:p>
          <a:p>
            <a:pPr lvl="2"/>
            <a:r>
              <a:rPr lang="fr-FR"/>
              <a:t>Troisième niveau de plan</a:t>
            </a:r>
          </a:p>
          <a:p>
            <a:pPr lvl="3"/>
            <a:r>
              <a:rPr lang="fr-FR"/>
              <a:t>Quatrième niveau de plan</a:t>
            </a:r>
          </a:p>
          <a:p>
            <a:pPr lvl="4"/>
            <a:r>
              <a:rPr lang="fr-FR"/>
              <a:t>Cinquième niveau de plan</a:t>
            </a:r>
          </a:p>
          <a:p>
            <a:pPr lvl="5"/>
            <a:r>
              <a:rPr lang="fr-FR"/>
              <a:t>Sixième niveau de plan</a:t>
            </a:r>
          </a:p>
          <a:p>
            <a:pPr lvl="6"/>
            <a:r>
              <a:rPr lang="fr-FR"/>
              <a:t>Septième niveau de planCliquez pour modifier les styles du texte du masque</a:t>
            </a:r>
          </a:p>
          <a:p>
            <a:pPr lvl="7"/>
            <a:r>
              <a:rPr lang="fr-FR"/>
              <a:t>Deuxième niveau</a:t>
            </a:r>
          </a:p>
          <a:p>
            <a:pPr lvl="8"/>
            <a:r>
              <a:rPr lang="fr-FR"/>
              <a:t>Troisième niveau</a:t>
            </a:r>
          </a:p>
          <a:p>
            <a:pPr lvl="8"/>
            <a:r>
              <a:rPr lang="fr-FR"/>
              <a:t>Quatrième niveau</a:t>
            </a:r>
          </a:p>
          <a:p>
            <a:pPr lvl="8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BD7D90-86C1-4F3B-A90F-AF3B5162010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B8B8B"/>
                </a:solidFill>
                <a:uFillTx/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B16B8EE9-040F-4E5A-9F65-D28FA1EB8E94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C1610A-534D-4CC7-B4F2-3C9460ADC6E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118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CC589-18DE-4993-8065-89BA8CDC8F8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B8B8B"/>
                </a:solidFill>
                <a:uFillTx/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C1C9BA52-A919-4B5C-98D3-A60102036ADF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fr-FR" sz="4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1415"/>
        </a:spcBef>
        <a:spcAft>
          <a:spcPts val="0"/>
        </a:spcAft>
        <a:buSzPct val="45000"/>
        <a:buFont typeface="StarSymbol"/>
        <a:buChar char="●"/>
        <a:tabLst/>
        <a:defRPr lang="fr-FR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1135"/>
        </a:spcBef>
        <a:spcAft>
          <a:spcPts val="0"/>
        </a:spcAft>
        <a:buSzPct val="75000"/>
        <a:buFont typeface="StarSymbol"/>
        <a:buChar char="–"/>
        <a:tabLst/>
        <a:defRPr lang="fr-FR" sz="2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850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565"/>
        </a:spcBef>
        <a:spcAft>
          <a:spcPts val="0"/>
        </a:spcAft>
        <a:buSzPct val="75000"/>
        <a:buFont typeface="StarSymbol"/>
        <a:buChar char="–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285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5pPr>
      <a:lvl6pPr marL="2592003" marR="0" lvl="5" indent="-215999" algn="l" defTabSz="914400" rtl="0" fontAlgn="auto" hangingPunct="1">
        <a:lnSpc>
          <a:spcPct val="100000"/>
        </a:lnSpc>
        <a:spcBef>
          <a:spcPts val="285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6pPr>
      <a:lvl7pPr marL="3024003" marR="0" lvl="6" indent="-215999" algn="l" defTabSz="914400" rtl="0" fontAlgn="auto" hangingPunct="1">
        <a:lnSpc>
          <a:spcPct val="100000"/>
        </a:lnSpc>
        <a:spcBef>
          <a:spcPts val="285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7pPr>
      <a:lvl8pPr marL="3456002" marR="0" lvl="7" indent="-215999" algn="l" defTabSz="914400" rtl="0" fontAlgn="auto" hangingPunct="1">
        <a:lnSpc>
          <a:spcPct val="100000"/>
        </a:lnSpc>
        <a:spcBef>
          <a:spcPts val="285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8pPr>
      <a:lvl9pPr marL="3888001" marR="0" lvl="8" indent="-215999" algn="l" defTabSz="914400" rtl="0" fontAlgn="auto" hangingPunct="1">
        <a:lnSpc>
          <a:spcPct val="100000"/>
        </a:lnSpc>
        <a:spcBef>
          <a:spcPts val="285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4951F9-F5C8-448D-B29C-FE1080BCD86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5800" y="2130478"/>
            <a:ext cx="7772043" cy="14695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D5BE254-3ED0-4A80-A458-03CBD88D0EC7}"/>
              </a:ext>
            </a:extLst>
          </p:cNvPr>
          <p:cNvSpPr txBox="1">
            <a:spLocks noGrp="1"/>
          </p:cNvSpPr>
          <p:nvPr>
            <p:ph type="subTitle" sz="quarter" idx="4294967295"/>
          </p:nvPr>
        </p:nvSpPr>
        <p:spPr>
          <a:xfrm>
            <a:off x="1371600" y="3886200"/>
            <a:ext cx="6400443" cy="175211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D07C7B-E9B2-4EBC-9C3C-CF065D5E9CE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B8B8B"/>
                </a:solidFill>
                <a:uFillTx/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498AF0AB-752B-40C4-B9C5-258CC1619F04}" type="datetime1">
              <a:rPr lang="fr-FR"/>
              <a:pPr lvl="0"/>
              <a:t>12/04/2020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954396-4002-4036-9F9F-8739F247C45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118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2400" b="0" i="0" u="none" strike="noStrike" kern="1200" cap="none" spc="0" baseline="0">
                <a:solidFill>
                  <a:srgbClr val="000000"/>
                </a:solidFill>
                <a:uFillTx/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F1D1DC-8F6B-4689-8D0B-B9FC109E84C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359" cy="364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8B8B8B"/>
                </a:solidFill>
                <a:uFillTx/>
                <a:latin typeface="Calibri"/>
                <a:ea typeface="Segoe UI" pitchFamily="2"/>
                <a:cs typeface="Tahoma" pitchFamily="2"/>
              </a:defRPr>
            </a:lvl1pPr>
          </a:lstStyle>
          <a:p>
            <a:pPr lvl="0"/>
            <a:fld id="{DE22DF56-562A-4C7D-81D9-7F9293381C86}" type="slidenum">
              <a:t>‹N°›</a:t>
            </a:fld>
            <a:endParaRPr lang="fr-FR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4CFFFFF4-9B0B-4719-B199-D1E693F3182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4515"/>
            <a:ext cx="8229243" cy="397728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fr-FR" sz="4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1415"/>
        </a:spcBef>
        <a:spcAft>
          <a:spcPts val="0"/>
        </a:spcAft>
        <a:buSzPct val="45000"/>
        <a:buFont typeface="StarSymbol"/>
        <a:buChar char="●"/>
        <a:tabLst/>
        <a:defRPr lang="fr-FR" sz="32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1135"/>
        </a:spcBef>
        <a:spcAft>
          <a:spcPts val="0"/>
        </a:spcAft>
        <a:buSzPct val="75000"/>
        <a:buFont typeface="StarSymbol"/>
        <a:buChar char="–"/>
        <a:tabLst/>
        <a:defRPr lang="fr-FR" sz="24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850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565"/>
        </a:spcBef>
        <a:spcAft>
          <a:spcPts val="0"/>
        </a:spcAft>
        <a:buSzPct val="75000"/>
        <a:buFont typeface="StarSymbol"/>
        <a:buChar char="–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285"/>
        </a:spcBef>
        <a:spcAft>
          <a:spcPts val="0"/>
        </a:spcAft>
        <a:buSzPct val="45000"/>
        <a:buFont typeface="StarSymbol"/>
        <a:buChar char="●"/>
        <a:tabLst/>
        <a:defRPr lang="fr-FR" sz="2000" b="0" i="0" u="none" strike="noStrike" kern="1200" cap="none" spc="0" baseline="0">
          <a:solidFill>
            <a:srgbClr val="000000"/>
          </a:solidFill>
          <a:highlight>
            <a:srgbClr val="FFFFFF"/>
          </a:highlight>
          <a:uFillTx/>
          <a:latin typeface="Calibri" pitchFamily="18"/>
          <a:ea typeface="Microsoft YaHei" pitchFamily="2"/>
          <a:cs typeface="Arial Unicode MS" pitchFamily="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view.genial.ly/5e2b23f76bbd27220c2bc4c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jpeg"/><Relationship Id="rId11" Type="http://schemas.openxmlformats.org/officeDocument/2006/relationships/image" Target="../media/image3.pn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2.jpg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3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3" Type="http://schemas.microsoft.com/office/2007/relationships/media" Target="../media/media15.m4a"/><Relationship Id="rId7" Type="http://schemas.openxmlformats.org/officeDocument/2006/relationships/slideLayout" Target="../slideLayouts/slideLayout6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microsoft.com/office/2007/relationships/media" Target="https://www.youtube.com/embed/f8uQ2ok7r0o?feature=oembed" TargetMode="External"/><Relationship Id="rId11" Type="http://schemas.openxmlformats.org/officeDocument/2006/relationships/image" Target="../media/image24.jpeg"/><Relationship Id="rId5" Type="http://schemas.openxmlformats.org/officeDocument/2006/relationships/video" Target="NULL" TargetMode="External"/><Relationship Id="rId10" Type="http://schemas.openxmlformats.org/officeDocument/2006/relationships/hyperlink" Target="https://www.youtube.com/watch?v=f8uQ2ok7r0o" TargetMode="External"/><Relationship Id="rId4" Type="http://schemas.openxmlformats.org/officeDocument/2006/relationships/audio" Target="../media/media15.m4a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.png"/><Relationship Id="rId5" Type="http://schemas.openxmlformats.org/officeDocument/2006/relationships/image" Target="../media/image25.jpeg"/><Relationship Id="rId4" Type="http://schemas.openxmlformats.org/officeDocument/2006/relationships/notesSlide" Target="../notesSlides/notesSl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0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13" Type="http://schemas.openxmlformats.org/officeDocument/2006/relationships/hyperlink" Target="https://www.youtube.com/watch?v=B8lnvU_Ep4g" TargetMode="External"/><Relationship Id="rId3" Type="http://schemas.openxmlformats.org/officeDocument/2006/relationships/video" Target="NULL" TargetMode="External"/><Relationship Id="rId7" Type="http://schemas.openxmlformats.org/officeDocument/2006/relationships/audio" Target="../media/media20.m4a"/><Relationship Id="rId12" Type="http://schemas.openxmlformats.org/officeDocument/2006/relationships/image" Target="../media/image34.jpe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microsoft.com/office/2007/relationships/media" Target="../media/media20.m4a"/><Relationship Id="rId11" Type="http://schemas.openxmlformats.org/officeDocument/2006/relationships/image" Target="../media/image3.png"/><Relationship Id="rId5" Type="http://schemas.microsoft.com/office/2007/relationships/media" Target="https://www.youtube.com/embed/pYEFYXQ0DmY?feature=oembed" TargetMode="External"/><Relationship Id="rId15" Type="http://schemas.openxmlformats.org/officeDocument/2006/relationships/image" Target="../media/image35.jpeg"/><Relationship Id="rId10" Type="http://schemas.openxmlformats.org/officeDocument/2006/relationships/image" Target="../media/image33.png"/><Relationship Id="rId4" Type="http://schemas.microsoft.com/office/2007/relationships/media" Target="https://www.youtube.com/embed/B8lnvU_Ep4g?feature=oembed" TargetMode="External"/><Relationship Id="rId9" Type="http://schemas.openxmlformats.org/officeDocument/2006/relationships/image" Target="../media/image32.png"/><Relationship Id="rId14" Type="http://schemas.openxmlformats.org/officeDocument/2006/relationships/hyperlink" Target="https://www.youtube.com/watch?v=pYEFYXQ0DmY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microsoft.com/office/2007/relationships/media" Target="../media/media21.m4a"/><Relationship Id="rId7" Type="http://schemas.openxmlformats.org/officeDocument/2006/relationships/slideLayout" Target="../slideLayouts/slideLayout6.xml"/><Relationship Id="rId12" Type="http://schemas.openxmlformats.org/officeDocument/2006/relationships/hyperlink" Target="https://www.youtube.com/watch?v=y9UROcB1b6U" TargetMode="External"/><Relationship Id="rId2" Type="http://schemas.microsoft.com/office/2007/relationships/media" Target="https://www.youtube.com/embed/y9UROcB1b6U?feature=oembed" TargetMode="External"/><Relationship Id="rId1" Type="http://schemas.openxmlformats.org/officeDocument/2006/relationships/video" Target="NULL" TargetMode="External"/><Relationship Id="rId6" Type="http://schemas.openxmlformats.org/officeDocument/2006/relationships/audio" Target="../media/media22.m4a"/><Relationship Id="rId11" Type="http://schemas.openxmlformats.org/officeDocument/2006/relationships/image" Target="../media/image3.png"/><Relationship Id="rId5" Type="http://schemas.microsoft.com/office/2007/relationships/media" Target="../media/media22.m4a"/><Relationship Id="rId10" Type="http://schemas.openxmlformats.org/officeDocument/2006/relationships/image" Target="../media/image37.jpeg"/><Relationship Id="rId4" Type="http://schemas.openxmlformats.org/officeDocument/2006/relationships/audio" Target="../media/media21.m4a"/><Relationship Id="rId9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3" Type="http://schemas.openxmlformats.org/officeDocument/2006/relationships/video" Target="NULL" TargetMode="External"/><Relationship Id="rId7" Type="http://schemas.openxmlformats.org/officeDocument/2006/relationships/slideLayout" Target="../slideLayouts/slideLayout6.xml"/><Relationship Id="rId12" Type="http://schemas.openxmlformats.org/officeDocument/2006/relationships/image" Target="../media/image39.jpe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audio" Target="../media/media24.m4a"/><Relationship Id="rId11" Type="http://schemas.openxmlformats.org/officeDocument/2006/relationships/hyperlink" Target="https://www.youtube.com/watch?v=NuYEA6qVrQ8" TargetMode="External"/><Relationship Id="rId5" Type="http://schemas.microsoft.com/office/2007/relationships/media" Target="../media/media24.m4a"/><Relationship Id="rId10" Type="http://schemas.openxmlformats.org/officeDocument/2006/relationships/image" Target="../media/image3.png"/><Relationship Id="rId4" Type="http://schemas.microsoft.com/office/2007/relationships/media" Target="https://www.youtube.com/embed/NuYEA6qVrQ8?feature=oembed" TargetMode="External"/><Relationship Id="rId9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m4a"/><Relationship Id="rId13" Type="http://schemas.microsoft.com/office/2007/relationships/media" Target="../media/media32.m4a"/><Relationship Id="rId18" Type="http://schemas.openxmlformats.org/officeDocument/2006/relationships/audio" Target="../media/media34.m4a"/><Relationship Id="rId26" Type="http://schemas.openxmlformats.org/officeDocument/2006/relationships/notesSlide" Target="../notesSlides/notesSlide17.xml"/><Relationship Id="rId3" Type="http://schemas.microsoft.com/office/2007/relationships/media" Target="../media/media27.m4a"/><Relationship Id="rId21" Type="http://schemas.microsoft.com/office/2007/relationships/media" Target="../media/media36.m4a"/><Relationship Id="rId7" Type="http://schemas.microsoft.com/office/2007/relationships/media" Target="../media/media29.m4a"/><Relationship Id="rId12" Type="http://schemas.openxmlformats.org/officeDocument/2006/relationships/audio" Target="../media/media31.m4a"/><Relationship Id="rId17" Type="http://schemas.microsoft.com/office/2007/relationships/media" Target="../media/media34.m4a"/><Relationship Id="rId25" Type="http://schemas.openxmlformats.org/officeDocument/2006/relationships/slideLayout" Target="../slideLayouts/slideLayout6.xml"/><Relationship Id="rId2" Type="http://schemas.openxmlformats.org/officeDocument/2006/relationships/audio" Target="../media/media26.m4a"/><Relationship Id="rId16" Type="http://schemas.openxmlformats.org/officeDocument/2006/relationships/audio" Target="../media/media33.m4a"/><Relationship Id="rId20" Type="http://schemas.openxmlformats.org/officeDocument/2006/relationships/audio" Target="../media/media35.m4a"/><Relationship Id="rId1" Type="http://schemas.microsoft.com/office/2007/relationships/media" Target="../media/media26.m4a"/><Relationship Id="rId6" Type="http://schemas.openxmlformats.org/officeDocument/2006/relationships/audio" Target="../media/media28.m4a"/><Relationship Id="rId11" Type="http://schemas.microsoft.com/office/2007/relationships/media" Target="../media/media31.m4a"/><Relationship Id="rId24" Type="http://schemas.openxmlformats.org/officeDocument/2006/relationships/audio" Target="../media/media37.m4a"/><Relationship Id="rId5" Type="http://schemas.microsoft.com/office/2007/relationships/media" Target="../media/media28.m4a"/><Relationship Id="rId15" Type="http://schemas.microsoft.com/office/2007/relationships/media" Target="../media/media33.m4a"/><Relationship Id="rId23" Type="http://schemas.microsoft.com/office/2007/relationships/media" Target="../media/media37.m4a"/><Relationship Id="rId10" Type="http://schemas.openxmlformats.org/officeDocument/2006/relationships/audio" Target="../media/media30.m4a"/><Relationship Id="rId19" Type="http://schemas.microsoft.com/office/2007/relationships/media" Target="../media/media35.m4a"/><Relationship Id="rId4" Type="http://schemas.openxmlformats.org/officeDocument/2006/relationships/audio" Target="../media/media27.m4a"/><Relationship Id="rId9" Type="http://schemas.microsoft.com/office/2007/relationships/media" Target="../media/media30.m4a"/><Relationship Id="rId14" Type="http://schemas.openxmlformats.org/officeDocument/2006/relationships/audio" Target="../media/media32.m4a"/><Relationship Id="rId22" Type="http://schemas.openxmlformats.org/officeDocument/2006/relationships/audio" Target="../media/media36.m4a"/><Relationship Id="rId27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microsoft.com/office/2007/relationships/media" Target="../media/media38.m4a"/><Relationship Id="rId7" Type="http://schemas.openxmlformats.org/officeDocument/2006/relationships/hyperlink" Target="https://www.youtube.com/watch?v=umTNpZLK8yA" TargetMode="External"/><Relationship Id="rId2" Type="http://schemas.microsoft.com/office/2007/relationships/media" Target="https://www.youtube.com/embed/umTNpZLK8yA?feature=oembed" TargetMode="External"/><Relationship Id="rId1" Type="http://schemas.openxmlformats.org/officeDocument/2006/relationships/video" Target="NULL" TargetMode="External"/><Relationship Id="rId6" Type="http://schemas.openxmlformats.org/officeDocument/2006/relationships/image" Target="../media/image41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38.m4a"/><Relationship Id="rId9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9.m4a"/><Relationship Id="rId7" Type="http://schemas.openxmlformats.org/officeDocument/2006/relationships/image" Target="../media/image43.jpeg"/><Relationship Id="rId2" Type="http://schemas.microsoft.com/office/2007/relationships/media" Target="https://www.youtube.com/embed/ai6CP5jhB84?feature=oembed" TargetMode="External"/><Relationship Id="rId1" Type="http://schemas.openxmlformats.org/officeDocument/2006/relationships/video" Target="NULL" TargetMode="External"/><Relationship Id="rId6" Type="http://schemas.openxmlformats.org/officeDocument/2006/relationships/hyperlink" Target="https://www.youtube.com/watch?v=ai6CP5jhB84" TargetMode="External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39.m4a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3.png"/><Relationship Id="rId5" Type="http://schemas.openxmlformats.org/officeDocument/2006/relationships/image" Target="../media/image44.jpeg"/><Relationship Id="rId4" Type="http://schemas.openxmlformats.org/officeDocument/2006/relationships/notesSlide" Target="../notesSlides/notesSlide1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media44.m4a"/><Relationship Id="rId3" Type="http://schemas.microsoft.com/office/2007/relationships/media" Target="../media/media42.m4a"/><Relationship Id="rId7" Type="http://schemas.microsoft.com/office/2007/relationships/media" Target="../media/media44.m4a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6" Type="http://schemas.openxmlformats.org/officeDocument/2006/relationships/audio" Target="../media/media43.m4a"/><Relationship Id="rId11" Type="http://schemas.openxmlformats.org/officeDocument/2006/relationships/image" Target="../media/image3.png"/><Relationship Id="rId5" Type="http://schemas.microsoft.com/office/2007/relationships/media" Target="../media/media43.m4a"/><Relationship Id="rId10" Type="http://schemas.openxmlformats.org/officeDocument/2006/relationships/notesSlide" Target="../notesSlides/notesSlide19.xml"/><Relationship Id="rId4" Type="http://schemas.openxmlformats.org/officeDocument/2006/relationships/audio" Target="../media/media42.m4a"/><Relationship Id="rId9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6" Type="http://schemas.openxmlformats.org/officeDocument/2006/relationships/image" Target="../media/image46.pn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5" Type="http://schemas.openxmlformats.org/officeDocument/2006/relationships/image" Target="../media/image3.png"/><Relationship Id="rId10" Type="http://schemas.openxmlformats.org/officeDocument/2006/relationships/image" Target="../media/image50.png"/><Relationship Id="rId4" Type="http://schemas.openxmlformats.org/officeDocument/2006/relationships/notesSlide" Target="../notesSlides/notesSlide20.xml"/><Relationship Id="rId9" Type="http://schemas.openxmlformats.org/officeDocument/2006/relationships/image" Target="../media/image49.png"/><Relationship Id="rId14" Type="http://schemas.openxmlformats.org/officeDocument/2006/relationships/image" Target="../media/image54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5" Type="http://schemas.openxmlformats.org/officeDocument/2006/relationships/image" Target="../media/image3.png"/><Relationship Id="rId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7.m4a"/><Relationship Id="rId1" Type="http://schemas.microsoft.com/office/2007/relationships/media" Target="../media/media47.m4a"/><Relationship Id="rId6" Type="http://schemas.openxmlformats.org/officeDocument/2006/relationships/image" Target="../media/image3.png"/><Relationship Id="rId5" Type="http://schemas.openxmlformats.org/officeDocument/2006/relationships/image" Target="../media/image58.gif"/><Relationship Id="rId4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5765C8-4D87-44DB-8D20-B8CA240A382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blipFill>
            <a:blip r:embed="rId5"/>
            <a:stretch>
              <a:fillRect/>
            </a:stretch>
          </a:blipFill>
        </p:spPr>
        <p:txBody>
          <a:bodyPr lIns="0" tIns="0" rIns="0" bIns="0"/>
          <a:lstStyle/>
          <a:p>
            <a:pPr lvl="0">
              <a:buNone/>
            </a:pPr>
            <a:r>
              <a:rPr lang="fr-FR" sz="2800" b="1" i="1">
                <a:latin typeface="Comic Sans MS" pitchFamily="66"/>
              </a:rPr>
              <a:t>E tu conosci l'Italia e l'italiano ?</a:t>
            </a:r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85264804-E664-46FF-B012-88D2E294AF9E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2304004" y="2331363"/>
            <a:ext cx="4743907" cy="3567120"/>
          </a:xfrm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C8CE73C9-28D5-4FD7-AF71-73C0847D4E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93810" y="172176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1891A-3C7B-4BC8-AA42-961E010DDCF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Avant de commencer teste tes connaissances sur l’Italie!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765CD6-2A54-4BA6-BD05-FD83CBFEA955}"/>
              </a:ext>
            </a:extLst>
          </p:cNvPr>
          <p:cNvSpPr/>
          <p:nvPr/>
        </p:nvSpPr>
        <p:spPr>
          <a:xfrm>
            <a:off x="2286000" y="3105832"/>
            <a:ext cx="5240216" cy="64633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Roboto-Numerals"/>
                <a:hlinkClick r:id="rId4"/>
              </a:rPr>
              <a:t>https://view.genial.ly/5e2b23f76bbd27220c2bc4cd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Roboto-Numeral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Son enregistré">
            <a:extLst>
              <a:ext uri="{FF2B5EF4-FFF2-40B4-BE49-F238E27FC236}">
                <a16:creationId xmlns:a16="http://schemas.microsoft.com/office/drawing/2014/main" id="{94FB4EC5-63FB-4DA3-85E3-D87118117B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020" y="175982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89D75-03CF-4EEC-A58D-E8B789B4419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Alla scoperta dell’italiano…</a:t>
            </a:r>
          </a:p>
        </p:txBody>
      </p:sp>
      <p:pic>
        <p:nvPicPr>
          <p:cNvPr id="3" name="Picture 2" descr="Todo lo que necesitas saber para hablar italiano | Superprof">
            <a:extLst>
              <a:ext uri="{FF2B5EF4-FFF2-40B4-BE49-F238E27FC236}">
                <a16:creationId xmlns:a16="http://schemas.microsoft.com/office/drawing/2014/main" id="{1D44ECA4-69EB-450D-BC53-A7D00C763C9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21129045">
            <a:off x="229039" y="1565150"/>
            <a:ext cx="4474241" cy="23412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72439228-15D0-417D-8B7E-BA6A53977F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99289" y="4992422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Corsica linguistica: INTERCOMPRÉHENSION ENTRE LANGUES APPARENTÉES ...">
            <a:extLst>
              <a:ext uri="{FF2B5EF4-FFF2-40B4-BE49-F238E27FC236}">
                <a16:creationId xmlns:a16="http://schemas.microsoft.com/office/drawing/2014/main" id="{86F72194-7AA4-4047-8A8F-54F8626111A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036231" y="2735756"/>
            <a:ext cx="3892792" cy="392551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A91DB7-A7A7-4B9F-BE64-30307ABACB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50631" y="274676"/>
            <a:ext cx="2954216" cy="4578675"/>
          </a:xfrm>
        </p:spPr>
        <p:txBody>
          <a:bodyPr/>
          <a:lstStyle/>
          <a:p>
            <a:pPr lvl="0">
              <a:buNone/>
            </a:pPr>
            <a:r>
              <a:rPr lang="fr-FR"/>
              <a:t>Dove si trova l’Italia?</a:t>
            </a:r>
          </a:p>
        </p:txBody>
      </p:sp>
      <p:pic>
        <p:nvPicPr>
          <p:cNvPr id="3" name="Picture 2" descr="Versione facilitata - L'Unione europea | Unione Europea">
            <a:extLst>
              <a:ext uri="{FF2B5EF4-FFF2-40B4-BE49-F238E27FC236}">
                <a16:creationId xmlns:a16="http://schemas.microsoft.com/office/drawing/2014/main" id="{264EB526-BBDC-40A0-9D33-A20368F06A0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64799" y="351696"/>
            <a:ext cx="5585831" cy="56605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05A910EF-9DD7-4730-9CB1-23940DD7D3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22938" y="403860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7">
            <a:extLst>
              <a:ext uri="{FF2B5EF4-FFF2-40B4-BE49-F238E27FC236}">
                <a16:creationId xmlns:a16="http://schemas.microsoft.com/office/drawing/2014/main" id="{1FCA1355-E766-42A7-92E8-A8042DC3CF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25311" y="2968279"/>
            <a:ext cx="2053879" cy="2321167"/>
          </a:xfrm>
        </p:spPr>
        <p:txBody>
          <a:bodyPr/>
          <a:lstStyle/>
          <a:p>
            <a:pPr lvl="0">
              <a:buNone/>
            </a:pPr>
            <a:r>
              <a:rPr lang="fr-FR"/>
              <a:t>L’italia in Europa</a:t>
            </a:r>
          </a:p>
        </p:txBody>
      </p:sp>
      <p:pic>
        <p:nvPicPr>
          <p:cNvPr id="3" name="Picture 2" descr="Versione facilitata - L'Unione europea | Unione Europea">
            <a:extLst>
              <a:ext uri="{FF2B5EF4-FFF2-40B4-BE49-F238E27FC236}">
                <a16:creationId xmlns:a16="http://schemas.microsoft.com/office/drawing/2014/main" id="{A20E69D6-27A7-4514-BC8B-08B028BAB93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64799" y="351696"/>
            <a:ext cx="5585831" cy="566052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Flèche : gauche 8">
            <a:extLst>
              <a:ext uri="{FF2B5EF4-FFF2-40B4-BE49-F238E27FC236}">
                <a16:creationId xmlns:a16="http://schemas.microsoft.com/office/drawing/2014/main" id="{9069D449-26BC-4287-96FC-588F83FCE9A0}"/>
              </a:ext>
            </a:extLst>
          </p:cNvPr>
          <p:cNvSpPr/>
          <p:nvPr/>
        </p:nvSpPr>
        <p:spPr>
          <a:xfrm>
            <a:off x="3263703" y="4867424"/>
            <a:ext cx="3376248" cy="239152"/>
          </a:xfrm>
          <a:custGeom>
            <a:avLst>
              <a:gd name="f0" fmla="val 765"/>
              <a:gd name="f1" fmla="val 5400"/>
            </a:avLst>
            <a:gdLst>
              <a:gd name="f2" fmla="val 10800000"/>
              <a:gd name="f3" fmla="val 5400000"/>
              <a:gd name="f4" fmla="val 180"/>
              <a:gd name="f5" fmla="val w"/>
              <a:gd name="f6" fmla="val h"/>
              <a:gd name="f7" fmla="val 0"/>
              <a:gd name="f8" fmla="val 21600"/>
              <a:gd name="f9" fmla="val 10800"/>
              <a:gd name="f10" fmla="+- 0 0 0"/>
              <a:gd name="f11" fmla="+- 0 0 180"/>
              <a:gd name="f12" fmla="*/ f5 1 21600"/>
              <a:gd name="f13" fmla="*/ f6 1 21600"/>
              <a:gd name="f14" fmla="+- f8 0 f7"/>
              <a:gd name="f15" fmla="pin 0 f0 21600"/>
              <a:gd name="f16" fmla="pin 0 f1 10800"/>
              <a:gd name="f17" fmla="*/ f10 f2 1"/>
              <a:gd name="f18" fmla="*/ f11 f2 1"/>
              <a:gd name="f19" fmla="val f15"/>
              <a:gd name="f20" fmla="val f16"/>
              <a:gd name="f21" fmla="*/ f14 1 21600"/>
              <a:gd name="f22" fmla="*/ f15 f12 1"/>
              <a:gd name="f23" fmla="*/ f16 f13 1"/>
              <a:gd name="f24" fmla="*/ f17 1 f4"/>
              <a:gd name="f25" fmla="*/ f18 1 f4"/>
              <a:gd name="f26" fmla="+- 21600 0 f20"/>
              <a:gd name="f27" fmla="*/ f19 f20 1"/>
              <a:gd name="f28" fmla="*/ 21600 f21 1"/>
              <a:gd name="f29" fmla="*/ 0 f21 1"/>
              <a:gd name="f30" fmla="*/ f20 f13 1"/>
              <a:gd name="f31" fmla="*/ f19 f12 1"/>
              <a:gd name="f32" fmla="+- f24 0 f3"/>
              <a:gd name="f33" fmla="+- f25 0 f3"/>
              <a:gd name="f34" fmla="*/ f27 1 10800"/>
              <a:gd name="f35" fmla="*/ f29 1 f21"/>
              <a:gd name="f36" fmla="*/ f28 1 f21"/>
              <a:gd name="f37" fmla="*/ f26 f13 1"/>
              <a:gd name="f38" fmla="+- f19 0 f34"/>
              <a:gd name="f39" fmla="*/ f36 f12 1"/>
              <a:gd name="f40" fmla="*/ f35 f13 1"/>
              <a:gd name="f41" fmla="*/ f36 f13 1"/>
              <a:gd name="f42" fmla="*/ f38 f12 1"/>
            </a:gdLst>
            <a:ahLst>
              <a:ahXY gdRefX="f0" minX="f7" maxX="f8" gdRefY="f1" minY="f7" maxY="f9">
                <a:pos x="f22" y="f23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2">
                <a:pos x="f31" y="f40"/>
              </a:cxn>
              <a:cxn ang="f33">
                <a:pos x="f31" y="f41"/>
              </a:cxn>
            </a:cxnLst>
            <a:rect l="f42" t="f30" r="f39" b="f37"/>
            <a:pathLst>
              <a:path w="21600" h="21600">
                <a:moveTo>
                  <a:pt x="f8" y="f20"/>
                </a:moveTo>
                <a:lnTo>
                  <a:pt x="f19" y="f20"/>
                </a:lnTo>
                <a:lnTo>
                  <a:pt x="f19" y="f7"/>
                </a:lnTo>
                <a:lnTo>
                  <a:pt x="f7" y="f9"/>
                </a:lnTo>
                <a:lnTo>
                  <a:pt x="f19" y="f8"/>
                </a:lnTo>
                <a:lnTo>
                  <a:pt x="f19" y="f26"/>
                </a:lnTo>
                <a:lnTo>
                  <a:pt x="f8" y="f26"/>
                </a:lnTo>
                <a:close/>
              </a:path>
            </a:pathLst>
          </a:custGeom>
          <a:solidFill>
            <a:srgbClr val="ED7D31"/>
          </a:solidFill>
          <a:ln w="12701" cap="flat">
            <a:solidFill>
              <a:srgbClr val="AE5A21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5" name="Son enregistré">
            <a:extLst>
              <a:ext uri="{FF2B5EF4-FFF2-40B4-BE49-F238E27FC236}">
                <a16:creationId xmlns:a16="http://schemas.microsoft.com/office/drawing/2014/main" id="{BB415A1C-816F-4458-AC22-5DDECD7065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56716" y="149469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9AC4CD-4D1F-48A7-BC16-790381228CF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Qual è la bandiera italiana?</a:t>
            </a:r>
          </a:p>
        </p:txBody>
      </p:sp>
      <p:pic>
        <p:nvPicPr>
          <p:cNvPr id="3" name="Espace réservé du contenu 7">
            <a:extLst>
              <a:ext uri="{FF2B5EF4-FFF2-40B4-BE49-F238E27FC236}">
                <a16:creationId xmlns:a16="http://schemas.microsoft.com/office/drawing/2014/main" id="{BCCF8BF5-54CF-4BE9-8F50-AE6C1B3DC1CD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251642" y="2277002"/>
            <a:ext cx="2305083" cy="12956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8">
            <a:extLst>
              <a:ext uri="{FF2B5EF4-FFF2-40B4-BE49-F238E27FC236}">
                <a16:creationId xmlns:a16="http://schemas.microsoft.com/office/drawing/2014/main" id="{AABB3575-A17A-4302-AED4-ECA7F3A3C275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4859999" y="2277002"/>
            <a:ext cx="2025716" cy="12938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Image 9">
            <a:extLst>
              <a:ext uri="{FF2B5EF4-FFF2-40B4-BE49-F238E27FC236}">
                <a16:creationId xmlns:a16="http://schemas.microsoft.com/office/drawing/2014/main" id="{8514EAA2-7A89-4B26-B06C-FBBF830608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2771637" y="2205002"/>
            <a:ext cx="1926357" cy="14464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10">
            <a:extLst>
              <a:ext uri="{FF2B5EF4-FFF2-40B4-BE49-F238E27FC236}">
                <a16:creationId xmlns:a16="http://schemas.microsoft.com/office/drawing/2014/main" id="{F50A9B5F-5AD0-4FAA-9A55-99733198399B}"/>
              </a:ext>
            </a:extLst>
          </p:cNvPr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7092360" y="2277002"/>
            <a:ext cx="1865878" cy="124416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Son enregistré">
            <a:extLst>
              <a:ext uri="{FF2B5EF4-FFF2-40B4-BE49-F238E27FC236}">
                <a16:creationId xmlns:a16="http://schemas.microsoft.com/office/drawing/2014/main" id="{ABC1BB29-73C0-4E84-8209-C9DF4712E3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020" y="1353961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99472A7-7FED-4DEA-B547-212AA84E22B6}"/>
              </a:ext>
            </a:extLst>
          </p:cNvPr>
          <p:cNvSpPr txBox="1"/>
          <p:nvPr/>
        </p:nvSpPr>
        <p:spPr>
          <a:xfrm>
            <a:off x="1041007" y="3910815"/>
            <a:ext cx="43609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C7C9C14-834F-49C8-AAFC-E9ACD68A0F92}"/>
              </a:ext>
            </a:extLst>
          </p:cNvPr>
          <p:cNvSpPr txBox="1"/>
          <p:nvPr/>
        </p:nvSpPr>
        <p:spPr>
          <a:xfrm>
            <a:off x="3545055" y="3910815"/>
            <a:ext cx="32356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2DEBFBB-C0FD-4737-A039-77DCEFFFA5B4}"/>
              </a:ext>
            </a:extLst>
          </p:cNvPr>
          <p:cNvSpPr txBox="1"/>
          <p:nvPr/>
        </p:nvSpPr>
        <p:spPr>
          <a:xfrm>
            <a:off x="5655216" y="3910815"/>
            <a:ext cx="32356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3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EE8730E-F223-4670-A195-1331E6BE2A17}"/>
              </a:ext>
            </a:extLst>
          </p:cNvPr>
          <p:cNvSpPr txBox="1"/>
          <p:nvPr/>
        </p:nvSpPr>
        <p:spPr>
          <a:xfrm>
            <a:off x="7934175" y="3910815"/>
            <a:ext cx="323560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FDEA05-527A-4886-B1AF-434A1C25BB94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685800" y="397078"/>
            <a:ext cx="7772043" cy="1469523"/>
          </a:xfrm>
        </p:spPr>
        <p:txBody>
          <a:bodyPr/>
          <a:lstStyle/>
          <a:p>
            <a:pPr lvl="0">
              <a:buNone/>
            </a:pPr>
            <a:r>
              <a:rPr lang="fr-FR"/>
              <a:t>La bandiera italiana!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392D80E-B826-4205-98B9-04CCB117E3D2}"/>
              </a:ext>
            </a:extLst>
          </p:cNvPr>
          <p:cNvSpPr txBox="1"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443" cy="1752118"/>
          </a:xfrm>
        </p:spPr>
        <p:txBody>
          <a:bodyPr lIns="91440" tIns="45720" rIns="91440" bIns="45720" anchorCtr="1"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582B137-CA50-4E47-BD00-23B9CB3183C0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1371600" y="2331418"/>
            <a:ext cx="6811594" cy="435073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Son enregistré">
            <a:extLst>
              <a:ext uri="{FF2B5EF4-FFF2-40B4-BE49-F238E27FC236}">
                <a16:creationId xmlns:a16="http://schemas.microsoft.com/office/drawing/2014/main" id="{7CD8CCFB-0E7C-4576-9E16-8D04858DEA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020" y="147411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FD23-3753-4D69-9264-170816DF284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2200" b="1">
                <a:solidFill>
                  <a:srgbClr val="FF6666"/>
                </a:solidFill>
                <a:latin typeface="Comic Sans MS" pitchFamily="66"/>
              </a:rPr>
              <a:t>Quali monumenti sono italiani ?</a:t>
            </a:r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21C812A7-7DAF-4F41-A9A4-30CBB446EDFF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 rot="900002">
            <a:off x="435509" y="4488461"/>
            <a:ext cx="2293562" cy="1724037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58C4AEA-4D68-463E-BB0D-CEA83E674C6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 rot="862806">
            <a:off x="6538599" y="1270276"/>
            <a:ext cx="2284564" cy="171288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D7AC4C3-D205-4828-9E90-2137F67108F6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 rot="1532410">
            <a:off x="6513179" y="4417788"/>
            <a:ext cx="2254681" cy="14993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6F2E996-C82E-49F5-AB49-3290097EB298}"/>
              </a:ext>
            </a:extLst>
          </p:cNvPr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 rot="1166393">
            <a:off x="538928" y="1870846"/>
            <a:ext cx="2618997" cy="174276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66DE32F-8D29-49C0-AD93-1CDB6A1937C9}"/>
              </a:ext>
            </a:extLst>
          </p:cNvPr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 rot="317992">
            <a:off x="3832982" y="4264871"/>
            <a:ext cx="2017797" cy="20177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2938886-DD5A-46B2-AB2E-D763895D3BD8}"/>
              </a:ext>
            </a:extLst>
          </p:cNvPr>
          <p:cNvPicPr>
            <a:picLocks noChangeAspect="1"/>
          </p:cNvPicPr>
          <p:nvPr/>
        </p:nvPicPr>
        <p:blipFill>
          <a:blip r:embed="rId10">
            <a:lum/>
            <a:alphaModFix/>
          </a:blip>
          <a:srcRect/>
          <a:stretch>
            <a:fillRect/>
          </a:stretch>
        </p:blipFill>
        <p:spPr>
          <a:xfrm>
            <a:off x="3528002" y="2015995"/>
            <a:ext cx="2666884" cy="15119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Son enregistré">
            <a:extLst>
              <a:ext uri="{FF2B5EF4-FFF2-40B4-BE49-F238E27FC236}">
                <a16:creationId xmlns:a16="http://schemas.microsoft.com/office/drawing/2014/main" id="{48107879-214E-4DF5-84B6-2AEFC5FC3C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08113" y="1146182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A363D84D-9FA0-4587-B32B-AC88E32DF979}"/>
              </a:ext>
            </a:extLst>
          </p:cNvPr>
          <p:cNvSpPr txBox="1"/>
          <p:nvPr/>
        </p:nvSpPr>
        <p:spPr>
          <a:xfrm>
            <a:off x="1336432" y="3784207"/>
            <a:ext cx="281351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00F54A9-3243-48AE-8779-001C1F83C47D}"/>
              </a:ext>
            </a:extLst>
          </p:cNvPr>
          <p:cNvSpPr txBox="1"/>
          <p:nvPr/>
        </p:nvSpPr>
        <p:spPr>
          <a:xfrm>
            <a:off x="4797079" y="3716752"/>
            <a:ext cx="26728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2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B23A95F-21BB-4B50-B848-8EB41B6DF9A8}"/>
              </a:ext>
            </a:extLst>
          </p:cNvPr>
          <p:cNvSpPr txBox="1"/>
          <p:nvPr/>
        </p:nvSpPr>
        <p:spPr>
          <a:xfrm>
            <a:off x="7399608" y="3239993"/>
            <a:ext cx="239243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3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C6CD7C46-6EF6-48EA-A2DE-9E1DB27DC7AE}"/>
              </a:ext>
            </a:extLst>
          </p:cNvPr>
          <p:cNvSpPr txBox="1"/>
          <p:nvPr/>
        </p:nvSpPr>
        <p:spPr>
          <a:xfrm>
            <a:off x="1069143" y="6371557"/>
            <a:ext cx="26728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4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CA40B11-3BB1-4766-AC47-EEBC3A8D3D4E}"/>
              </a:ext>
            </a:extLst>
          </p:cNvPr>
          <p:cNvSpPr txBox="1"/>
          <p:nvPr/>
        </p:nvSpPr>
        <p:spPr>
          <a:xfrm>
            <a:off x="4797079" y="6479913"/>
            <a:ext cx="26728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5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F194D395-4975-46A5-92B7-39FA3928E471}"/>
              </a:ext>
            </a:extLst>
          </p:cNvPr>
          <p:cNvSpPr txBox="1"/>
          <p:nvPr/>
        </p:nvSpPr>
        <p:spPr>
          <a:xfrm>
            <a:off x="7160456" y="6119448"/>
            <a:ext cx="26728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>
            <a:extLst>
              <a:ext uri="{FF2B5EF4-FFF2-40B4-BE49-F238E27FC236}">
                <a16:creationId xmlns:a16="http://schemas.microsoft.com/office/drawing/2014/main" id="{6F95A94E-BAAC-49C4-8419-BCE73F52676D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 rot="900002">
            <a:off x="664713" y="3730570"/>
            <a:ext cx="2586243" cy="19439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 5">
            <a:extLst>
              <a:ext uri="{FF2B5EF4-FFF2-40B4-BE49-F238E27FC236}">
                <a16:creationId xmlns:a16="http://schemas.microsoft.com/office/drawing/2014/main" id="{564E84AA-AC07-460C-AD05-4320D522E045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 rot="46203">
            <a:off x="3225976" y="1621881"/>
            <a:ext cx="2759037" cy="206892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A37F05AD-4152-4476-9507-59907644BE5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3597"/>
            <a:ext cx="8229243" cy="1144801"/>
          </a:xfrm>
        </p:spPr>
        <p:txBody>
          <a:bodyPr lIns="0" tIns="0" rIns="0" bIns="0"/>
          <a:lstStyle/>
          <a:p>
            <a:pPr lvl="0">
              <a:buNone/>
            </a:pPr>
            <a:r>
              <a:rPr lang="fr-FR" sz="2800" b="1">
                <a:solidFill>
                  <a:srgbClr val="FF6666"/>
                </a:solidFill>
                <a:latin typeface="Comic Sans MS" pitchFamily="66"/>
              </a:rPr>
              <a:t>Questi monumenti sono italiani !</a:t>
            </a:r>
          </a:p>
        </p:txBody>
      </p:sp>
      <p:pic>
        <p:nvPicPr>
          <p:cNvPr id="5" name="Image 6">
            <a:extLst>
              <a:ext uri="{FF2B5EF4-FFF2-40B4-BE49-F238E27FC236}">
                <a16:creationId xmlns:a16="http://schemas.microsoft.com/office/drawing/2014/main" id="{D80976F2-18AB-4D0A-BE5B-BE30F351D952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 rot="890411">
            <a:off x="5859685" y="3971770"/>
            <a:ext cx="2562843" cy="17045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Son enregistré">
            <a:extLst>
              <a:ext uri="{FF2B5EF4-FFF2-40B4-BE49-F238E27FC236}">
                <a16:creationId xmlns:a16="http://schemas.microsoft.com/office/drawing/2014/main" id="{DBA9DB5A-617F-4188-A231-E1E4556D3E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4404" y="423308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3282A36-9E5A-4749-B10F-881EC674029A}"/>
              </a:ext>
            </a:extLst>
          </p:cNvPr>
          <p:cNvSpPr txBox="1"/>
          <p:nvPr/>
        </p:nvSpPr>
        <p:spPr>
          <a:xfrm>
            <a:off x="4403183" y="3826416"/>
            <a:ext cx="295424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3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946D0D2-0789-4AE8-AC56-59DC5E5A348B}"/>
              </a:ext>
            </a:extLst>
          </p:cNvPr>
          <p:cNvSpPr txBox="1"/>
          <p:nvPr/>
        </p:nvSpPr>
        <p:spPr>
          <a:xfrm>
            <a:off x="6780623" y="5976134"/>
            <a:ext cx="295424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6</a:t>
            </a:r>
          </a:p>
        </p:txBody>
      </p:sp>
      <p:sp>
        <p:nvSpPr>
          <p:cNvPr id="9" name="ZoneTexte 9">
            <a:extLst>
              <a:ext uri="{FF2B5EF4-FFF2-40B4-BE49-F238E27FC236}">
                <a16:creationId xmlns:a16="http://schemas.microsoft.com/office/drawing/2014/main" id="{0537F9A2-948D-40C7-8C6E-CAA3BAF1FEB6}"/>
              </a:ext>
            </a:extLst>
          </p:cNvPr>
          <p:cNvSpPr txBox="1"/>
          <p:nvPr/>
        </p:nvSpPr>
        <p:spPr>
          <a:xfrm>
            <a:off x="1587306" y="5777060"/>
            <a:ext cx="295424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16CD8E-41FE-4DBE-9524-203866E4BDB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Le città di Pisa e Roma</a:t>
            </a:r>
          </a:p>
        </p:txBody>
      </p:sp>
      <p:pic>
        <p:nvPicPr>
          <p:cNvPr id="3" name="Picture 2" descr="Artdreamguide: Italia. Carta geografica delle città d'Italia">
            <a:extLst>
              <a:ext uri="{FF2B5EF4-FFF2-40B4-BE49-F238E27FC236}">
                <a16:creationId xmlns:a16="http://schemas.microsoft.com/office/drawing/2014/main" id="{46365FB4-0B99-4767-9C3E-F270CA0F23D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771592" y="1490837"/>
            <a:ext cx="3854287" cy="5220620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4" name="Connecteur : en arc 3">
            <a:extLst>
              <a:ext uri="{FF2B5EF4-FFF2-40B4-BE49-F238E27FC236}">
                <a16:creationId xmlns:a16="http://schemas.microsoft.com/office/drawing/2014/main" id="{7F9EB974-EFEA-48C0-8D64-59A28D6E1129}"/>
              </a:ext>
            </a:extLst>
          </p:cNvPr>
          <p:cNvCxnSpPr/>
          <p:nvPr/>
        </p:nvCxnSpPr>
        <p:spPr>
          <a:xfrm>
            <a:off x="1111343" y="2208623"/>
            <a:ext cx="2546257" cy="1026944"/>
          </a:xfrm>
          <a:prstGeom prst="curvedConnector3">
            <a:avLst/>
          </a:prstGeom>
          <a:noFill/>
          <a:ln w="6345" cap="flat">
            <a:solidFill>
              <a:srgbClr val="4472C4"/>
            </a:solidFill>
            <a:prstDash val="solid"/>
            <a:miter/>
            <a:tailEnd type="arrow"/>
          </a:ln>
        </p:spPr>
      </p:cxnSp>
      <p:cxnSp>
        <p:nvCxnSpPr>
          <p:cNvPr id="5" name="Connecteur : en arc 5">
            <a:extLst>
              <a:ext uri="{FF2B5EF4-FFF2-40B4-BE49-F238E27FC236}">
                <a16:creationId xmlns:a16="http://schemas.microsoft.com/office/drawing/2014/main" id="{61DD174E-BA61-43F6-BCD5-8FB99F81A580}"/>
              </a:ext>
            </a:extLst>
          </p:cNvPr>
          <p:cNvCxnSpPr/>
          <p:nvPr/>
        </p:nvCxnSpPr>
        <p:spPr>
          <a:xfrm rot="10800009" flipV="1">
            <a:off x="4572000" y="3530991"/>
            <a:ext cx="2855744" cy="379823"/>
          </a:xfrm>
          <a:prstGeom prst="curvedConnector3">
            <a:avLst/>
          </a:prstGeom>
          <a:noFill/>
          <a:ln w="6345" cap="flat">
            <a:solidFill>
              <a:srgbClr val="4472C4"/>
            </a:solidFill>
            <a:prstDash val="solid"/>
            <a:miter/>
            <a:tailEnd type="arrow"/>
          </a:ln>
        </p:spPr>
      </p:cxnSp>
      <p:sp>
        <p:nvSpPr>
          <p:cNvPr id="6" name="ZoneTexte 6">
            <a:extLst>
              <a:ext uri="{FF2B5EF4-FFF2-40B4-BE49-F238E27FC236}">
                <a16:creationId xmlns:a16="http://schemas.microsoft.com/office/drawing/2014/main" id="{BCF92921-E4DA-4F7C-B867-3220BBB312D3}"/>
              </a:ext>
            </a:extLst>
          </p:cNvPr>
          <p:cNvSpPr txBox="1"/>
          <p:nvPr/>
        </p:nvSpPr>
        <p:spPr>
          <a:xfrm>
            <a:off x="7393189" y="3327007"/>
            <a:ext cx="89293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Roma</a:t>
            </a:r>
          </a:p>
        </p:txBody>
      </p:sp>
      <p:sp>
        <p:nvSpPr>
          <p:cNvPr id="7" name="ZoneTexte 7">
            <a:extLst>
              <a:ext uri="{FF2B5EF4-FFF2-40B4-BE49-F238E27FC236}">
                <a16:creationId xmlns:a16="http://schemas.microsoft.com/office/drawing/2014/main" id="{4520F5D3-84A3-473E-B4CB-F7D40E555A0E}"/>
              </a:ext>
            </a:extLst>
          </p:cNvPr>
          <p:cNvSpPr txBox="1"/>
          <p:nvPr/>
        </p:nvSpPr>
        <p:spPr>
          <a:xfrm>
            <a:off x="267288" y="1950442"/>
            <a:ext cx="844064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Pisa</a:t>
            </a:r>
          </a:p>
        </p:txBody>
      </p:sp>
      <p:pic>
        <p:nvPicPr>
          <p:cNvPr id="8" name="Son enregistré">
            <a:extLst>
              <a:ext uri="{FF2B5EF4-FFF2-40B4-BE49-F238E27FC236}">
                <a16:creationId xmlns:a16="http://schemas.microsoft.com/office/drawing/2014/main" id="{C8FE1605-6CFF-4FF6-8D82-9C850811A7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57408" y="1355771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0374C-F08D-4F1F-9C2F-F12032EFA18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Qual è la capitale dell’Italia?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A09B28-E2C7-4782-9B57-5711DFC8E6AF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lvl="0">
              <a:buNone/>
            </a:pPr>
            <a:r>
              <a:rPr lang="fr-FR" sz="4400"/>
              <a:t>Venezia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96AAAA3-F79F-4BA9-8735-E7050AF2D7D0}"/>
              </a:ext>
            </a:extLst>
          </p:cNvPr>
          <p:cNvSpPr txBox="1"/>
          <p:nvPr/>
        </p:nvSpPr>
        <p:spPr>
          <a:xfrm>
            <a:off x="4032001" y="3384002"/>
            <a:ext cx="1611721" cy="742675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0" i="0" u="none" strike="noStrike" kern="1200" cap="none" spc="0" baseline="0">
                <a:solidFill>
                  <a:srgbClr val="800000"/>
                </a:solidFill>
                <a:uFillTx/>
                <a:latin typeface="DejaVu Sans Condensed" pitchFamily="34"/>
                <a:ea typeface="Microsoft YaHei" pitchFamily="2"/>
                <a:cs typeface="Arial Unicode MS" pitchFamily="2"/>
              </a:rPr>
              <a:t>Roma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90C4297-3FC6-4F79-BC95-8A4092A7942E}"/>
              </a:ext>
            </a:extLst>
          </p:cNvPr>
          <p:cNvSpPr txBox="1"/>
          <p:nvPr/>
        </p:nvSpPr>
        <p:spPr>
          <a:xfrm>
            <a:off x="4895999" y="4823999"/>
            <a:ext cx="1849675" cy="869036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1" u="none" strike="noStrike" kern="1200" cap="none" spc="0" baseline="0">
                <a:solidFill>
                  <a:srgbClr val="0000CC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Napoli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3D765E8-801E-4B6E-81A4-9E6E8AC96F66}"/>
              </a:ext>
            </a:extLst>
          </p:cNvPr>
          <p:cNvSpPr txBox="1"/>
          <p:nvPr/>
        </p:nvSpPr>
        <p:spPr>
          <a:xfrm>
            <a:off x="1439997" y="4967999"/>
            <a:ext cx="1966682" cy="94859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0" u="none" strike="noStrike" kern="1200" cap="none" spc="0" baseline="0">
                <a:solidFill>
                  <a:srgbClr val="00CC00"/>
                </a:solidFill>
                <a:uFillTx/>
                <a:latin typeface="Lucida Sans Unicode" pitchFamily="34"/>
                <a:ea typeface="Microsoft YaHei" pitchFamily="2"/>
                <a:cs typeface="Arial Unicode MS" pitchFamily="2"/>
              </a:rPr>
              <a:t>Torino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047B079-F902-4934-930A-75AA5AEA27CE}"/>
              </a:ext>
            </a:extLst>
          </p:cNvPr>
          <p:cNvSpPr txBox="1"/>
          <p:nvPr/>
        </p:nvSpPr>
        <p:spPr>
          <a:xfrm>
            <a:off x="4823999" y="1727996"/>
            <a:ext cx="2376004" cy="86760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0" i="1" u="none" strike="noStrike" kern="1200" cap="none" spc="0" baseline="0">
                <a:solidFill>
                  <a:srgbClr val="CC00CC"/>
                </a:solidFill>
                <a:uFillTx/>
                <a:latin typeface="Franklin Gothic Medium" pitchFamily="34"/>
                <a:ea typeface="Microsoft YaHei" pitchFamily="2"/>
                <a:cs typeface="Arial Unicode MS" pitchFamily="2"/>
              </a:rPr>
              <a:t>Verona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CD58C93-99B0-461D-A028-D40AE04DFD39}"/>
              </a:ext>
            </a:extLst>
          </p:cNvPr>
          <p:cNvSpPr txBox="1"/>
          <p:nvPr/>
        </p:nvSpPr>
        <p:spPr>
          <a:xfrm>
            <a:off x="935998" y="3312002"/>
            <a:ext cx="2231995" cy="834115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0" i="0" u="none" strike="noStrike" kern="1200" cap="none" spc="0" baseline="0">
                <a:solidFill>
                  <a:srgbClr val="FF3300"/>
                </a:solidFill>
                <a:uFillTx/>
                <a:latin typeface="Segoe UI Black" pitchFamily="34"/>
                <a:ea typeface="Microsoft YaHei" pitchFamily="2"/>
                <a:cs typeface="Arial Unicode MS" pitchFamily="2"/>
              </a:rPr>
              <a:t>Firenze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5BD778E-08CF-4E11-934D-2DA759CF847B}"/>
              </a:ext>
            </a:extLst>
          </p:cNvPr>
          <p:cNvSpPr txBox="1"/>
          <p:nvPr/>
        </p:nvSpPr>
        <p:spPr>
          <a:xfrm>
            <a:off x="6695995" y="3816001"/>
            <a:ext cx="1727996" cy="430197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400" b="0" i="0" u="none" strike="noStrike" kern="1200" cap="none" spc="0" baseline="0">
                <a:solidFill>
                  <a:srgbClr val="00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Siracusa</a:t>
            </a:r>
          </a:p>
        </p:txBody>
      </p:sp>
      <p:pic>
        <p:nvPicPr>
          <p:cNvPr id="10" name="Son enregistré">
            <a:extLst>
              <a:ext uri="{FF2B5EF4-FFF2-40B4-BE49-F238E27FC236}">
                <a16:creationId xmlns:a16="http://schemas.microsoft.com/office/drawing/2014/main" id="{44C404A8-DA55-40E0-9703-AF1FA3F7A4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3789" y="2075404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E3E472-1F9E-4D18-8FB0-3E0799A9B76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3600">
                <a:latin typeface="Comic Sans MS" pitchFamily="66"/>
              </a:rPr>
              <a:t>La capitale dell'Italia è Roma !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D7AA551-622B-4CEF-8977-620CEAA5458C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1178643" y="2087995"/>
            <a:ext cx="2565358" cy="33407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85BCC50-2198-4165-930C-F28836F77A58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773161" y="2112840"/>
            <a:ext cx="4866839" cy="32475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Son enregistré">
            <a:extLst>
              <a:ext uri="{FF2B5EF4-FFF2-40B4-BE49-F238E27FC236}">
                <a16:creationId xmlns:a16="http://schemas.microsoft.com/office/drawing/2014/main" id="{9E4CED0E-1E3E-4E40-B6AD-6907A14786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55830" y="1192807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3">
            <a:extLst>
              <a:ext uri="{FF2B5EF4-FFF2-40B4-BE49-F238E27FC236}">
                <a16:creationId xmlns:a16="http://schemas.microsoft.com/office/drawing/2014/main" id="{9135369A-2C98-45EA-BD92-787885BE0814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2448004" y="1007997"/>
            <a:ext cx="4248000" cy="561815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re 1">
            <a:extLst>
              <a:ext uri="{FF2B5EF4-FFF2-40B4-BE49-F238E27FC236}">
                <a16:creationId xmlns:a16="http://schemas.microsoft.com/office/drawing/2014/main" id="{652F2446-95D8-4DD3-87E9-341B64C882F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3200">
                <a:latin typeface="Comic Sans MS" pitchFamily="66"/>
              </a:rPr>
              <a:t>Contiamo da 0 a 10 !</a:t>
            </a:r>
            <a:br>
              <a:rPr lang="fr-FR" sz="3200">
                <a:latin typeface="Comic Sans MS" pitchFamily="66"/>
              </a:rPr>
            </a:br>
            <a:endParaRPr lang="fr-FR" sz="3200">
              <a:latin typeface="Comic Sans MS" pitchFamily="66"/>
            </a:endParaRPr>
          </a:p>
        </p:txBody>
      </p:sp>
      <p:pic>
        <p:nvPicPr>
          <p:cNvPr id="4" name="Son enregistré">
            <a:extLst>
              <a:ext uri="{FF2B5EF4-FFF2-40B4-BE49-F238E27FC236}">
                <a16:creationId xmlns:a16="http://schemas.microsoft.com/office/drawing/2014/main" id="{A47A8BAD-C7BA-47FE-8BF3-A7EB0C6988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7379" y="703191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6981CF-0EBC-46D1-BB50-144F93E967A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3600">
                <a:solidFill>
                  <a:srgbClr val="990099"/>
                </a:solidFill>
                <a:latin typeface="Comic Sans MS" pitchFamily="66"/>
              </a:rPr>
              <a:t>I numeri da 0 a 10</a:t>
            </a:r>
          </a:p>
        </p:txBody>
      </p:sp>
      <p:sp>
        <p:nvSpPr>
          <p:cNvPr id="3" name="ZoneTexte 3">
            <a:extLst>
              <a:ext uri="{FF2B5EF4-FFF2-40B4-BE49-F238E27FC236}">
                <a16:creationId xmlns:a16="http://schemas.microsoft.com/office/drawing/2014/main" id="{864AE1FF-1FB6-4604-881D-9D008F813E2F}"/>
              </a:ext>
            </a:extLst>
          </p:cNvPr>
          <p:cNvSpPr txBox="1"/>
          <p:nvPr/>
        </p:nvSpPr>
        <p:spPr>
          <a:xfrm>
            <a:off x="862471" y="1589995"/>
            <a:ext cx="1747436" cy="5469840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FF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1 uno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0000CC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2 due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0099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3 tre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FFFF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4 quattro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6600FF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5 cinque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4" name="ZoneTexte 4">
            <a:extLst>
              <a:ext uri="{FF2B5EF4-FFF2-40B4-BE49-F238E27FC236}">
                <a16:creationId xmlns:a16="http://schemas.microsoft.com/office/drawing/2014/main" id="{6DE00078-7DA7-4DAF-A348-A6FCAC68D4A9}"/>
              </a:ext>
            </a:extLst>
          </p:cNvPr>
          <p:cNvSpPr txBox="1"/>
          <p:nvPr/>
        </p:nvSpPr>
        <p:spPr>
          <a:xfrm>
            <a:off x="2900458" y="1854768"/>
            <a:ext cx="1448638" cy="4561557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CC0066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6 sei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666699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7 sette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FF66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8 otto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666633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9 nove</a:t>
            </a: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800" b="0" i="0" u="none" strike="noStrike" kern="1200" cap="none" spc="0" baseline="0">
              <a:solidFill>
                <a:srgbClr val="000000"/>
              </a:solidFill>
              <a:uFillTx/>
              <a:latin typeface="Comic Sans MS" pitchFamily="66"/>
              <a:ea typeface="Microsoft YaHei" pitchFamily="2"/>
              <a:cs typeface="Arial Unicode MS" pitchFamily="2"/>
            </a:endParaRPr>
          </a:p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0" u="none" strike="noStrike" kern="1200" cap="none" spc="0" baseline="0">
                <a:solidFill>
                  <a:srgbClr val="0066FF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10 dieci</a:t>
            </a:r>
          </a:p>
        </p:txBody>
      </p:sp>
      <p:pic>
        <p:nvPicPr>
          <p:cNvPr id="5" name="Son enregistré">
            <a:extLst>
              <a:ext uri="{FF2B5EF4-FFF2-40B4-BE49-F238E27FC236}">
                <a16:creationId xmlns:a16="http://schemas.microsoft.com/office/drawing/2014/main" id="{822B0CF9-6A42-4D6B-83BC-99314A4518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070466" y="122347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Son enregistré">
            <a:extLst>
              <a:ext uri="{FF2B5EF4-FFF2-40B4-BE49-F238E27FC236}">
                <a16:creationId xmlns:a16="http://schemas.microsoft.com/office/drawing/2014/main" id="{6F3734E5-C62B-4ECF-A27D-7B8D766B0C4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229295" y="119886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ZoneTexte 7">
            <a:extLst>
              <a:ext uri="{FF2B5EF4-FFF2-40B4-BE49-F238E27FC236}">
                <a16:creationId xmlns:a16="http://schemas.microsoft.com/office/drawing/2014/main" id="{9117EC40-341B-49C9-8FBB-FD113D091DFC}"/>
              </a:ext>
            </a:extLst>
          </p:cNvPr>
          <p:cNvSpPr txBox="1"/>
          <p:nvPr/>
        </p:nvSpPr>
        <p:spPr>
          <a:xfrm>
            <a:off x="4248439" y="1854768"/>
            <a:ext cx="4895560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Clique sur le lien ou recopie-le pour écouter la chanson des nombres!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10"/>
              </a:rPr>
              <a:t>https://www.youtube.com/watch?v=f8uQ2ok7r0o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8" name="Média en ligne 8" title="La Canzone dei Numeri 1 2 3 - Imparare con Coccole Sonore">
            <a:extLst>
              <a:ext uri="{FF2B5EF4-FFF2-40B4-BE49-F238E27FC236}">
                <a16:creationId xmlns:a16="http://schemas.microsoft.com/office/drawing/2014/main" id="{1F52240B-1C4D-4A5D-8F71-EDE9328F69C1}"/>
              </a:ext>
            </a:extLst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link="rId6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964241" y="3429000"/>
            <a:ext cx="3317287" cy="248615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5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audio>
              <p:cMediaNode>
                <p:cTn id="16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8" dur="indefinit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childTnLst>
                  <p:par>
                    <p:cTn id="19" fill="hold">
                      <p:stCondLst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02AB48-0E13-4C24-A8C9-EB9A98ED4EB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 anchorCtr="0"/>
          <a:lstStyle/>
          <a:p>
            <a:pPr lvl="0" algn="l">
              <a:buNone/>
            </a:pPr>
            <a:r>
              <a:rPr lang="fr-FR" sz="2600">
                <a:latin typeface="Comic Sans MS" pitchFamily="66"/>
              </a:rPr>
              <a:t>Metti in ordine cronologico i 7 giorni della settimana</a:t>
            </a:r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A2BF285F-00C7-454A-B3AB-D77A99ADE217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3659218" y="2229654"/>
            <a:ext cx="2339282" cy="2829235"/>
          </a:xfr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F54296-3B53-4B21-8D37-D393A806C582}"/>
              </a:ext>
            </a:extLst>
          </p:cNvPr>
          <p:cNvSpPr txBox="1"/>
          <p:nvPr/>
        </p:nvSpPr>
        <p:spPr>
          <a:xfrm>
            <a:off x="1367997" y="2159995"/>
            <a:ext cx="1312922" cy="591836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1" u="none" strike="noStrike" kern="1200" cap="none" spc="0" baseline="0">
                <a:solidFill>
                  <a:srgbClr val="000099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Luned</a:t>
            </a:r>
            <a:r>
              <a:rPr lang="fr-FR" sz="2800" b="0" i="1" u="none" strike="noStrike" kern="1200" cap="none" spc="0" baseline="0">
                <a:solidFill>
                  <a:srgbClr val="000099"/>
                </a:solidFill>
                <a:uFillTx/>
                <a:latin typeface="Comic Sans MS" pitchFamily="66"/>
                <a:ea typeface="Liberation Sans" pitchFamily="34"/>
                <a:cs typeface="Liberation Sans" pitchFamily="34"/>
              </a:rPr>
              <a:t>ì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73ED978-847A-4971-A0E1-32994273BF8E}"/>
              </a:ext>
            </a:extLst>
          </p:cNvPr>
          <p:cNvSpPr txBox="1"/>
          <p:nvPr/>
        </p:nvSpPr>
        <p:spPr>
          <a:xfrm>
            <a:off x="6575038" y="5327998"/>
            <a:ext cx="2352961" cy="793077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1" i="1" u="none" strike="noStrike" kern="1200" cap="none" spc="0" baseline="0">
                <a:solidFill>
                  <a:srgbClr val="009999"/>
                </a:solidFill>
                <a:uFillTx/>
                <a:latin typeface="Lucida Sans Unicode" pitchFamily="34"/>
                <a:ea typeface="Microsoft YaHei" pitchFamily="2"/>
                <a:cs typeface="Arial Unicode MS" pitchFamily="2"/>
              </a:rPr>
              <a:t>venerd</a:t>
            </a:r>
            <a:r>
              <a:rPr lang="fr-FR" sz="3600" b="1" i="1" u="none" strike="noStrike" kern="1200" cap="none" spc="0" baseline="0">
                <a:solidFill>
                  <a:srgbClr val="009999"/>
                </a:solidFill>
                <a:uFillTx/>
                <a:latin typeface="Lucida Sans Unicode" pitchFamily="34"/>
                <a:ea typeface="Liberation Sans" pitchFamily="34"/>
                <a:cs typeface="Liberation Sans" pitchFamily="34"/>
              </a:rPr>
              <a:t>ì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D90680B-B7D3-4804-889A-6362B6B045C1}"/>
              </a:ext>
            </a:extLst>
          </p:cNvPr>
          <p:cNvSpPr txBox="1"/>
          <p:nvPr/>
        </p:nvSpPr>
        <p:spPr>
          <a:xfrm>
            <a:off x="5687997" y="2376004"/>
            <a:ext cx="2165043" cy="60227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0" i="1" u="none" strike="noStrike" kern="1200" cap="none" spc="0" baseline="0">
                <a:solidFill>
                  <a:srgbClr val="009933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domenica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34E1756-4EE9-4EA0-9BDE-E410577ADEBB}"/>
              </a:ext>
            </a:extLst>
          </p:cNvPr>
          <p:cNvSpPr txBox="1"/>
          <p:nvPr/>
        </p:nvSpPr>
        <p:spPr>
          <a:xfrm>
            <a:off x="844923" y="5903997"/>
            <a:ext cx="2133002" cy="735122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1" i="0" u="none" strike="noStrike" kern="1200" cap="none" spc="0" baseline="0">
                <a:solidFill>
                  <a:srgbClr val="996600"/>
                </a:solidFill>
                <a:uFillTx/>
                <a:latin typeface="Arial Black" pitchFamily="34"/>
                <a:ea typeface="Microsoft YaHei" pitchFamily="2"/>
                <a:cs typeface="Arial Unicode MS" pitchFamily="2"/>
              </a:rPr>
              <a:t>marted</a:t>
            </a:r>
            <a:r>
              <a:rPr lang="fr-FR" sz="3600" b="1" i="0" u="none" strike="noStrike" kern="1200" cap="none" spc="0" baseline="0">
                <a:solidFill>
                  <a:srgbClr val="996600"/>
                </a:solidFill>
                <a:uFillTx/>
                <a:latin typeface="Arial Black" pitchFamily="34"/>
                <a:ea typeface="Liberation Sans" pitchFamily="34"/>
                <a:cs typeface="Liberation Sans" pitchFamily="34"/>
              </a:rPr>
              <a:t>ì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A186530-93E4-4093-B6BA-3FE59F9CB1F7}"/>
              </a:ext>
            </a:extLst>
          </p:cNvPr>
          <p:cNvSpPr txBox="1"/>
          <p:nvPr/>
        </p:nvSpPr>
        <p:spPr>
          <a:xfrm>
            <a:off x="503998" y="3672001"/>
            <a:ext cx="2071079" cy="93599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1" i="1" u="none" strike="noStrike" kern="1200" cap="none" spc="0" baseline="0">
                <a:solidFill>
                  <a:srgbClr val="990066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sabato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656EB97-9D9D-4CD9-B7B3-65BFB29A0114}"/>
              </a:ext>
            </a:extLst>
          </p:cNvPr>
          <p:cNvSpPr txBox="1"/>
          <p:nvPr/>
        </p:nvSpPr>
        <p:spPr>
          <a:xfrm>
            <a:off x="3554464" y="5205240"/>
            <a:ext cx="2444035" cy="62532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3600" b="0" i="0" u="none" strike="noStrike" kern="1200" cap="none" spc="0" baseline="0">
                <a:solidFill>
                  <a:srgbClr val="FF3300"/>
                </a:solidFill>
                <a:uFillTx/>
                <a:latin typeface="Consolas" pitchFamily="49"/>
                <a:ea typeface="Microsoft YaHei" pitchFamily="2"/>
                <a:cs typeface="Arial Unicode MS" pitchFamily="2"/>
              </a:rPr>
              <a:t>mercoled</a:t>
            </a:r>
            <a:r>
              <a:rPr lang="fr-FR" sz="3600" b="0" i="0" u="none" strike="noStrike" kern="1200" cap="none" spc="0" baseline="0">
                <a:solidFill>
                  <a:srgbClr val="FF3300"/>
                </a:solidFill>
                <a:uFillTx/>
                <a:latin typeface="Consolas" pitchFamily="49"/>
                <a:ea typeface="Liberation Sans" pitchFamily="34"/>
                <a:cs typeface="Liberation Sans" pitchFamily="34"/>
              </a:rPr>
              <a:t>ì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598A673-F3B0-489A-8085-C19367415FD0}"/>
              </a:ext>
            </a:extLst>
          </p:cNvPr>
          <p:cNvSpPr txBox="1"/>
          <p:nvPr/>
        </p:nvSpPr>
        <p:spPr>
          <a:xfrm>
            <a:off x="7056004" y="3816001"/>
            <a:ext cx="1721522" cy="66492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000" b="1" i="1" u="none" strike="noStrike" kern="1200" cap="none" spc="0" baseline="0">
                <a:solidFill>
                  <a:srgbClr val="FFFF00"/>
                </a:solidFill>
                <a:uFillTx/>
                <a:latin typeface="Franklin Gothic Medium" pitchFamily="34"/>
                <a:ea typeface="Microsoft YaHei" pitchFamily="2"/>
                <a:cs typeface="Arial Unicode MS" pitchFamily="2"/>
              </a:rPr>
              <a:t>gioved</a:t>
            </a:r>
            <a:r>
              <a:rPr lang="fr-FR" sz="4000" b="1" i="1" u="none" strike="noStrike" kern="1200" cap="none" spc="0" baseline="0">
                <a:solidFill>
                  <a:srgbClr val="FFFF00"/>
                </a:solidFill>
                <a:uFillTx/>
                <a:latin typeface="Franklin Gothic Medium" pitchFamily="34"/>
                <a:ea typeface="Liberation Sans" pitchFamily="34"/>
                <a:cs typeface="Liberation Sans" pitchFamily="34"/>
              </a:rPr>
              <a:t>ì</a:t>
            </a:r>
          </a:p>
        </p:txBody>
      </p:sp>
      <p:pic>
        <p:nvPicPr>
          <p:cNvPr id="11" name="Son enregistré">
            <a:extLst>
              <a:ext uri="{FF2B5EF4-FFF2-40B4-BE49-F238E27FC236}">
                <a16:creationId xmlns:a16="http://schemas.microsoft.com/office/drawing/2014/main" id="{80C6FF67-0218-4112-A8B6-A7646DB496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66884" y="1187842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D7D9CB-F364-4567-8B70-94AF63D17ED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3200">
                <a:solidFill>
                  <a:srgbClr val="800000"/>
                </a:solidFill>
                <a:latin typeface="Comic Sans MS" pitchFamily="66"/>
              </a:rPr>
              <a:t>I 7 giorni della settimana in italiano !</a:t>
            </a:r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893CADB9-6DB8-4063-AFBF-24CF74BA3B7C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2932197" y="1599843"/>
            <a:ext cx="3278882" cy="4525557"/>
          </a:xfrm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A77D669A-AED9-4A70-87EC-794ED77633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6837" y="111252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139403-645F-4D3B-ACFE-5FDFDD99BEC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321040" cy="564440"/>
          </a:xfrm>
        </p:spPr>
        <p:txBody>
          <a:bodyPr/>
          <a:lstStyle/>
          <a:p>
            <a:pPr lvl="0">
              <a:buNone/>
            </a:pPr>
            <a:r>
              <a:rPr lang="fr-FR" sz="2800"/>
              <a:t>L’origine del nome dei giorni</a:t>
            </a:r>
          </a:p>
        </p:txBody>
      </p:sp>
      <p:pic>
        <p:nvPicPr>
          <p:cNvPr id="3" name="Image 3">
            <a:extLst>
              <a:ext uri="{FF2B5EF4-FFF2-40B4-BE49-F238E27FC236}">
                <a16:creationId xmlns:a16="http://schemas.microsoft.com/office/drawing/2014/main" id="{FA480047-3A4E-4881-893D-7FB69EA3CD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846" t="26262" r="25693" b="16821"/>
          <a:stretch>
            <a:fillRect/>
          </a:stretch>
        </p:blipFill>
        <p:spPr>
          <a:xfrm>
            <a:off x="123297" y="810222"/>
            <a:ext cx="3270735" cy="27212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4">
            <a:extLst>
              <a:ext uri="{FF2B5EF4-FFF2-40B4-BE49-F238E27FC236}">
                <a16:creationId xmlns:a16="http://schemas.microsoft.com/office/drawing/2014/main" id="{B6D2D435-51B2-4615-9C4D-E185E7A1319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5846" t="25168" r="29539" b="15453"/>
          <a:stretch>
            <a:fillRect/>
          </a:stretch>
        </p:blipFill>
        <p:spPr>
          <a:xfrm>
            <a:off x="3339077" y="3096981"/>
            <a:ext cx="2698467" cy="26025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Image 5">
            <a:extLst>
              <a:ext uri="{FF2B5EF4-FFF2-40B4-BE49-F238E27FC236}">
                <a16:creationId xmlns:a16="http://schemas.microsoft.com/office/drawing/2014/main" id="{40028148-8737-4B56-AF1B-6C012EA5F51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5923" t="26808" r="28307" b="17096"/>
          <a:stretch>
            <a:fillRect/>
          </a:stretch>
        </p:blipFill>
        <p:spPr>
          <a:xfrm>
            <a:off x="123297" y="4022244"/>
            <a:ext cx="2951637" cy="26025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6">
            <a:extLst>
              <a:ext uri="{FF2B5EF4-FFF2-40B4-BE49-F238E27FC236}">
                <a16:creationId xmlns:a16="http://schemas.microsoft.com/office/drawing/2014/main" id="{DC0835E9-5C3C-4468-8811-BCA78E5E458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5368" t="27083" r="30462" b="17916"/>
          <a:stretch>
            <a:fillRect/>
          </a:stretch>
        </p:blipFill>
        <p:spPr>
          <a:xfrm>
            <a:off x="6037545" y="3953975"/>
            <a:ext cx="2951235" cy="267078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e 7">
            <a:extLst>
              <a:ext uri="{FF2B5EF4-FFF2-40B4-BE49-F238E27FC236}">
                <a16:creationId xmlns:a16="http://schemas.microsoft.com/office/drawing/2014/main" id="{3384FB2D-D5DE-4ACC-8EF6-A2E90C8758C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3616" t="25168" r="40615" b="19832"/>
          <a:stretch>
            <a:fillRect/>
          </a:stretch>
        </p:blipFill>
        <p:spPr>
          <a:xfrm>
            <a:off x="5461784" y="839117"/>
            <a:ext cx="2951235" cy="25513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Son enregistré">
            <a:extLst>
              <a:ext uri="{FF2B5EF4-FFF2-40B4-BE49-F238E27FC236}">
                <a16:creationId xmlns:a16="http://schemas.microsoft.com/office/drawing/2014/main" id="{EBBE6707-2C78-4BEB-AD5E-9AE38A52BA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050316" y="692145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581D6-8596-44A5-AB1C-F6C4CA49DD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243" cy="796085"/>
          </a:xfrm>
        </p:spPr>
        <p:txBody>
          <a:bodyPr/>
          <a:lstStyle/>
          <a:p>
            <a:pPr lvl="0">
              <a:buNone/>
            </a:pPr>
            <a:r>
              <a:rPr lang="fr-FR"/>
              <a:t>Il fine settimana!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1086106-0049-471B-A3A2-44C9AB78B41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5538" t="23799" r="24154" b="25030"/>
          <a:stretch>
            <a:fillRect/>
          </a:stretch>
        </p:blipFill>
        <p:spPr>
          <a:xfrm>
            <a:off x="96304" y="1073670"/>
            <a:ext cx="3685736" cy="2630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C849457-8105-4D57-A29A-8751EAFB226B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538" t="23799" r="29692" b="25030"/>
          <a:stretch>
            <a:fillRect/>
          </a:stretch>
        </p:blipFill>
        <p:spPr>
          <a:xfrm>
            <a:off x="5743776" y="1217816"/>
            <a:ext cx="3179295" cy="263066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Son enregistré">
            <a:extLst>
              <a:ext uri="{FF2B5EF4-FFF2-40B4-BE49-F238E27FC236}">
                <a16:creationId xmlns:a16="http://schemas.microsoft.com/office/drawing/2014/main" id="{96FA158F-9A17-4B81-B92E-C55A3375B5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42936" y="91301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Média en ligne 6" title="La canzone della settimana - Canzoni per bambini - Baby cartoons - Baby music songs">
            <a:extLst>
              <a:ext uri="{FF2B5EF4-FFF2-40B4-BE49-F238E27FC236}">
                <a16:creationId xmlns:a16="http://schemas.microsoft.com/office/drawing/2014/main" id="{1AF7A60F-1E89-406F-9541-1296783AC9D4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507147" y="4855537"/>
            <a:ext cx="3071615" cy="172778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ZoneTexte 8">
            <a:extLst>
              <a:ext uri="{FF2B5EF4-FFF2-40B4-BE49-F238E27FC236}">
                <a16:creationId xmlns:a16="http://schemas.microsoft.com/office/drawing/2014/main" id="{CC00A50C-C4FE-4642-8163-2C0404F3CB88}"/>
              </a:ext>
            </a:extLst>
          </p:cNvPr>
          <p:cNvSpPr txBox="1"/>
          <p:nvPr/>
        </p:nvSpPr>
        <p:spPr>
          <a:xfrm>
            <a:off x="944876" y="3533863"/>
            <a:ext cx="7253889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Clique sur les lien ou recopie-les pour écouter les chansons des nombres!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13"/>
              </a:rPr>
              <a:t>https://www.youtube.com/watch?v=B8lnvU_Ep4g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14"/>
              </a:rPr>
              <a:t>https://www.youtube.com/watch?v=pYEFYXQ0DmY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8" name="Média en ligne 9" title="I GIORNI DELLA SETTIMANA - Canzone per imparare i giorni @MelaMusicTV">
            <a:extLst>
              <a:ext uri="{FF2B5EF4-FFF2-40B4-BE49-F238E27FC236}">
                <a16:creationId xmlns:a16="http://schemas.microsoft.com/office/drawing/2014/main" id="{3FF4F06C-6A03-4276-9293-FE76FF4D93DA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92859" y="4883974"/>
            <a:ext cx="2492617" cy="18681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Son enregistré">
            <a:extLst>
              <a:ext uri="{FF2B5EF4-FFF2-40B4-BE49-F238E27FC236}">
                <a16:creationId xmlns:a16="http://schemas.microsoft.com/office/drawing/2014/main" id="{5F3604CF-2674-491C-934B-AF48DA1FFF49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7609" y="4583978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9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audio>
              <p:cMediaNode>
                <p:cTn id="2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>
                <p:cTn id="2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video>
              <p:cMediaNode>
                <p:cTn id="22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23" dur="indefinit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childTnLst>
                  <p:par>
                    <p:cTn id="24" fill="hold">
                      <p:stCondLst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7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8" dur="indefinit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childTnLst>
                  <p:par>
                    <p:cTn id="29" fill="hold">
                      <p:stCondLst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B7BB0-5F7E-4C84-8C4F-6EE5B18F97E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158986"/>
            <a:ext cx="8229243" cy="1247781"/>
          </a:xfrm>
        </p:spPr>
        <p:txBody>
          <a:bodyPr lIns="0" tIns="0" rIns="0" bIns="0"/>
          <a:lstStyle/>
          <a:p>
            <a:pPr lvl="0">
              <a:buNone/>
            </a:pPr>
            <a:r>
              <a:rPr lang="fr-FR" sz="2400" b="1">
                <a:solidFill>
                  <a:srgbClr val="CC3300"/>
                </a:solidFill>
                <a:latin typeface="Comic Sans MS" pitchFamily="66"/>
              </a:rPr>
              <a:t>Completa il cruciverba con il nome delle 4 stagioni dell'anno !</a:t>
            </a:r>
          </a:p>
        </p:txBody>
      </p:sp>
      <p:pic>
        <p:nvPicPr>
          <p:cNvPr id="3" name="Image 3">
            <a:extLst>
              <a:ext uri="{FF2B5EF4-FFF2-40B4-BE49-F238E27FC236}">
                <a16:creationId xmlns:a16="http://schemas.microsoft.com/office/drawing/2014/main" id="{6FC937A2-A466-4630-B5A9-3464429AE0C2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10000"/>
            <a:alphaModFix/>
          </a:blip>
          <a:srcRect/>
          <a:stretch>
            <a:fillRect/>
          </a:stretch>
        </p:blipFill>
        <p:spPr>
          <a:xfrm>
            <a:off x="207715" y="1139625"/>
            <a:ext cx="6703064" cy="365219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Média en ligne 4" title="Le Stagioni di Coccole Sonore Edu">
            <a:extLst>
              <a:ext uri="{FF2B5EF4-FFF2-40B4-BE49-F238E27FC236}">
                <a16:creationId xmlns:a16="http://schemas.microsoft.com/office/drawing/2014/main" id="{8072CE5B-2EFE-4599-9A61-D79BB5609EE4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851788" y="4284649"/>
            <a:ext cx="4292211" cy="241436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Son enregistré">
            <a:extLst>
              <a:ext uri="{FF2B5EF4-FFF2-40B4-BE49-F238E27FC236}">
                <a16:creationId xmlns:a16="http://schemas.microsoft.com/office/drawing/2014/main" id="{2DFC226B-92E5-49C6-9214-BCF7D8B6DE2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71299" y="76235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63B9A8D-D5EB-4C30-91B5-E7382C12C506}"/>
              </a:ext>
            </a:extLst>
          </p:cNvPr>
          <p:cNvSpPr txBox="1"/>
          <p:nvPr/>
        </p:nvSpPr>
        <p:spPr>
          <a:xfrm>
            <a:off x="207715" y="5036231"/>
            <a:ext cx="4541696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Pour écouter la chanson clique sur le lien ou recopie-le !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12"/>
              </a:rPr>
              <a:t>https://www.youtube.com/watch?v=y9UROcB1b6U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7" name="Son enregistré">
            <a:extLst>
              <a:ext uri="{FF2B5EF4-FFF2-40B4-BE49-F238E27FC236}">
                <a16:creationId xmlns:a16="http://schemas.microsoft.com/office/drawing/2014/main" id="{A074EDEF-4B27-436E-96A1-7BED00C5FCE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68960" y="4441871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6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video>
              <p:cMediaNode>
                <p:cTn id="1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18" dur="indefinit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childTnLst>
                  <p:par>
                    <p:cTn id="19" fill="hold">
                      <p:stCondLst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5">
            <a:extLst>
              <a:ext uri="{FF2B5EF4-FFF2-40B4-BE49-F238E27FC236}">
                <a16:creationId xmlns:a16="http://schemas.microsoft.com/office/drawing/2014/main" id="{84661F94-84FB-4A8F-9690-1F92547A80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61622" y="156682"/>
            <a:ext cx="4347853" cy="955831"/>
          </a:xfrm>
        </p:spPr>
        <p:txBody>
          <a:bodyPr/>
          <a:lstStyle/>
          <a:p>
            <a:pPr lvl="0">
              <a:buNone/>
            </a:pPr>
            <a:r>
              <a:rPr lang="fr-FR" sz="3600"/>
              <a:t>I 12 mesi dell’anno</a:t>
            </a:r>
          </a:p>
        </p:txBody>
      </p:sp>
      <p:pic>
        <p:nvPicPr>
          <p:cNvPr id="3" name="Image 3">
            <a:extLst>
              <a:ext uri="{FF2B5EF4-FFF2-40B4-BE49-F238E27FC236}">
                <a16:creationId xmlns:a16="http://schemas.microsoft.com/office/drawing/2014/main" id="{712CFD56-6B2B-4DB2-90A2-6C2E66E52D3F}"/>
              </a:ext>
            </a:extLst>
          </p:cNvPr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>
            <a:off x="334524" y="156682"/>
            <a:ext cx="4032001" cy="62928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607F7B88-F446-4E89-A0D2-9515EB0726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313185" y="985906"/>
            <a:ext cx="726545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ZoneTexte 6">
            <a:extLst>
              <a:ext uri="{FF2B5EF4-FFF2-40B4-BE49-F238E27FC236}">
                <a16:creationId xmlns:a16="http://schemas.microsoft.com/office/drawing/2014/main" id="{4C32E04F-EFEE-45BF-A787-E8167F9D27BA}"/>
              </a:ext>
            </a:extLst>
          </p:cNvPr>
          <p:cNvSpPr txBox="1"/>
          <p:nvPr/>
        </p:nvSpPr>
        <p:spPr>
          <a:xfrm>
            <a:off x="4636803" y="2690338"/>
            <a:ext cx="4430295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Pour écouter la chanson clique sur le lien ou recopie-le !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11"/>
              </a:rPr>
              <a:t>https://www.youtube.com/watch?v=NuYEA6qVrQ8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6" name="Média en ligne 7" title="I mesi dell'anno - Canzoni @MelaMusicTV">
            <a:extLst>
              <a:ext uri="{FF2B5EF4-FFF2-40B4-BE49-F238E27FC236}">
                <a16:creationId xmlns:a16="http://schemas.microsoft.com/office/drawing/2014/main" id="{5E288A1A-E7E1-4F8A-8A7C-B9A0B5E120E6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313185" y="4295238"/>
            <a:ext cx="2874416" cy="215424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Son enregistré">
            <a:extLst>
              <a:ext uri="{FF2B5EF4-FFF2-40B4-BE49-F238E27FC236}">
                <a16:creationId xmlns:a16="http://schemas.microsoft.com/office/drawing/2014/main" id="{12A336DC-6B44-4AE2-8895-5FF10B5261F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66614" y="201694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video>
              <p:cMediaNode>
                <p:cTn id="16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audio>
              <p:cMediaNode>
                <p:cTn id="1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8" dur="indefinit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childTnLst>
                  <p:par>
                    <p:cTn id="19" fill="hold">
                      <p:stCondLst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C7150A-8C80-4ED2-AAB9-FB2347407A4B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/>
              <a:t>Il calendario</a:t>
            </a:r>
            <a:br>
              <a:rPr lang="fr-FR"/>
            </a:br>
            <a:endParaRPr lang="fr-FR"/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47B7CF0E-D8ED-459E-B7F1-0E3B68D70FDF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 bright="10000"/>
            <a:alphaModFix/>
          </a:blip>
          <a:srcRect/>
          <a:stretch>
            <a:fillRect/>
          </a:stretch>
        </p:blipFill>
        <p:spPr>
          <a:xfrm>
            <a:off x="1663092" y="1200278"/>
            <a:ext cx="5817449" cy="5657721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9B163-315E-4251-B363-D560EEA8DD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243" cy="749515"/>
          </a:xfrm>
        </p:spPr>
        <p:txBody>
          <a:bodyPr lIns="0" tIns="0" rIns="0" bIns="0"/>
          <a:lstStyle/>
          <a:p>
            <a:pPr lvl="0">
              <a:buNone/>
            </a:pPr>
            <a:r>
              <a:rPr lang="fr-FR" sz="1800"/>
              <a:t> </a:t>
            </a:r>
            <a:r>
              <a:rPr lang="fr-FR" sz="2400" i="1">
                <a:latin typeface="Comic Sans MS" pitchFamily="66"/>
              </a:rPr>
              <a:t>Ritrova i colori corrispondenti alle nuvole !</a:t>
            </a:r>
          </a:p>
        </p:txBody>
      </p:sp>
      <p:sp>
        <p:nvSpPr>
          <p:cNvPr id="3" name="Forme libre 3">
            <a:extLst>
              <a:ext uri="{FF2B5EF4-FFF2-40B4-BE49-F238E27FC236}">
                <a16:creationId xmlns:a16="http://schemas.microsoft.com/office/drawing/2014/main" id="{F3CA4D4C-F2FF-42BC-BC13-926BA1B8AED7}"/>
              </a:ext>
            </a:extLst>
          </p:cNvPr>
          <p:cNvSpPr/>
          <p:nvPr/>
        </p:nvSpPr>
        <p:spPr>
          <a:xfrm>
            <a:off x="187415" y="5576093"/>
            <a:ext cx="1540635" cy="80675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00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4" name="Forme libre 4">
            <a:extLst>
              <a:ext uri="{FF2B5EF4-FFF2-40B4-BE49-F238E27FC236}">
                <a16:creationId xmlns:a16="http://schemas.microsoft.com/office/drawing/2014/main" id="{F4E432CE-21DE-4E37-9C11-456B737B21F9}"/>
              </a:ext>
            </a:extLst>
          </p:cNvPr>
          <p:cNvSpPr/>
          <p:nvPr/>
        </p:nvSpPr>
        <p:spPr>
          <a:xfrm>
            <a:off x="2571567" y="3201250"/>
            <a:ext cx="1871996" cy="935998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00CC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5" name="Forme libre 5">
            <a:extLst>
              <a:ext uri="{FF2B5EF4-FFF2-40B4-BE49-F238E27FC236}">
                <a16:creationId xmlns:a16="http://schemas.microsoft.com/office/drawing/2014/main" id="{9C6C6CD5-E6B0-4360-B005-C322718B5479}"/>
              </a:ext>
            </a:extLst>
          </p:cNvPr>
          <p:cNvSpPr/>
          <p:nvPr/>
        </p:nvSpPr>
        <p:spPr>
          <a:xfrm>
            <a:off x="4212174" y="5302852"/>
            <a:ext cx="2087639" cy="107999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FF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6" name="Forme libre 6">
            <a:extLst>
              <a:ext uri="{FF2B5EF4-FFF2-40B4-BE49-F238E27FC236}">
                <a16:creationId xmlns:a16="http://schemas.microsoft.com/office/drawing/2014/main" id="{7031CEAA-CD7B-4B41-B3E4-E61B13320786}"/>
              </a:ext>
            </a:extLst>
          </p:cNvPr>
          <p:cNvSpPr/>
          <p:nvPr/>
        </p:nvSpPr>
        <p:spPr>
          <a:xfrm>
            <a:off x="4355817" y="3846039"/>
            <a:ext cx="1943996" cy="115199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CC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7" name="Forme libre 7">
            <a:extLst>
              <a:ext uri="{FF2B5EF4-FFF2-40B4-BE49-F238E27FC236}">
                <a16:creationId xmlns:a16="http://schemas.microsoft.com/office/drawing/2014/main" id="{5AC64D4E-698C-47B7-B3B3-DBB2186A409D}"/>
              </a:ext>
            </a:extLst>
          </p:cNvPr>
          <p:cNvSpPr/>
          <p:nvPr/>
        </p:nvSpPr>
        <p:spPr>
          <a:xfrm>
            <a:off x="6886437" y="1599587"/>
            <a:ext cx="1799996" cy="80675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CC00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8" name="Forme libre 8">
            <a:extLst>
              <a:ext uri="{FF2B5EF4-FFF2-40B4-BE49-F238E27FC236}">
                <a16:creationId xmlns:a16="http://schemas.microsoft.com/office/drawing/2014/main" id="{FC90C437-70BE-4724-AF4D-82B799EC8D8D}"/>
              </a:ext>
            </a:extLst>
          </p:cNvPr>
          <p:cNvSpPr/>
          <p:nvPr/>
        </p:nvSpPr>
        <p:spPr>
          <a:xfrm>
            <a:off x="2159995" y="4349215"/>
            <a:ext cx="1871996" cy="95363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6633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9" name="Forme libre 9">
            <a:extLst>
              <a:ext uri="{FF2B5EF4-FFF2-40B4-BE49-F238E27FC236}">
                <a16:creationId xmlns:a16="http://schemas.microsoft.com/office/drawing/2014/main" id="{15A23024-CC23-47F0-8111-99A656EF3B9B}"/>
              </a:ext>
            </a:extLst>
          </p:cNvPr>
          <p:cNvSpPr/>
          <p:nvPr/>
        </p:nvSpPr>
        <p:spPr>
          <a:xfrm>
            <a:off x="6623995" y="3960001"/>
            <a:ext cx="2062438" cy="102708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00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0" name="Forme libre 10">
            <a:extLst>
              <a:ext uri="{FF2B5EF4-FFF2-40B4-BE49-F238E27FC236}">
                <a16:creationId xmlns:a16="http://schemas.microsoft.com/office/drawing/2014/main" id="{B1B76507-9CAB-44E6-B007-21DEC74D4D41}"/>
              </a:ext>
            </a:extLst>
          </p:cNvPr>
          <p:cNvSpPr/>
          <p:nvPr/>
        </p:nvSpPr>
        <p:spPr>
          <a:xfrm>
            <a:off x="107816" y="4206541"/>
            <a:ext cx="1727996" cy="88020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FF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1" name="Forme libre 11">
            <a:extLst>
              <a:ext uri="{FF2B5EF4-FFF2-40B4-BE49-F238E27FC236}">
                <a16:creationId xmlns:a16="http://schemas.microsoft.com/office/drawing/2014/main" id="{8479A0D2-99A9-4962-B03E-D04252866091}"/>
              </a:ext>
            </a:extLst>
          </p:cNvPr>
          <p:cNvSpPr/>
          <p:nvPr/>
        </p:nvSpPr>
        <p:spPr>
          <a:xfrm>
            <a:off x="7020004" y="5302852"/>
            <a:ext cx="1941115" cy="107999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9900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2" name="Forme libre 12">
            <a:extLst>
              <a:ext uri="{FF2B5EF4-FFF2-40B4-BE49-F238E27FC236}">
                <a16:creationId xmlns:a16="http://schemas.microsoft.com/office/drawing/2014/main" id="{407F92EE-1496-49A3-B53A-7ECA369436F1}"/>
              </a:ext>
            </a:extLst>
          </p:cNvPr>
          <p:cNvSpPr/>
          <p:nvPr/>
        </p:nvSpPr>
        <p:spPr>
          <a:xfrm>
            <a:off x="1908087" y="5661361"/>
            <a:ext cx="1943996" cy="935998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80808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3" name="Forme libre 13">
            <a:extLst>
              <a:ext uri="{FF2B5EF4-FFF2-40B4-BE49-F238E27FC236}">
                <a16:creationId xmlns:a16="http://schemas.microsoft.com/office/drawing/2014/main" id="{1ABC0366-57AC-4126-BAD4-E21F0BB7066A}"/>
              </a:ext>
            </a:extLst>
          </p:cNvPr>
          <p:cNvSpPr/>
          <p:nvPr/>
        </p:nvSpPr>
        <p:spPr>
          <a:xfrm>
            <a:off x="4629415" y="2607951"/>
            <a:ext cx="2087995" cy="948241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CC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4" name="Forme libre 14">
            <a:extLst>
              <a:ext uri="{FF2B5EF4-FFF2-40B4-BE49-F238E27FC236}">
                <a16:creationId xmlns:a16="http://schemas.microsoft.com/office/drawing/2014/main" id="{F0D4D3A6-0CEC-4E28-9BC3-E803830CAC38}"/>
              </a:ext>
            </a:extLst>
          </p:cNvPr>
          <p:cNvSpPr/>
          <p:nvPr/>
        </p:nvSpPr>
        <p:spPr>
          <a:xfrm>
            <a:off x="7089123" y="2641354"/>
            <a:ext cx="1871996" cy="116855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99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5" name="Forme libre 15">
            <a:extLst>
              <a:ext uri="{FF2B5EF4-FFF2-40B4-BE49-F238E27FC236}">
                <a16:creationId xmlns:a16="http://schemas.microsoft.com/office/drawing/2014/main" id="{662D527A-31BA-4232-A09C-4850982DEB31}"/>
              </a:ext>
            </a:extLst>
          </p:cNvPr>
          <p:cNvSpPr/>
          <p:nvPr/>
        </p:nvSpPr>
        <p:spPr>
          <a:xfrm>
            <a:off x="3672001" y="5175723"/>
            <a:ext cx="356" cy="44027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729FC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6" name="ZoneTexte 16">
            <a:extLst>
              <a:ext uri="{FF2B5EF4-FFF2-40B4-BE49-F238E27FC236}">
                <a16:creationId xmlns:a16="http://schemas.microsoft.com/office/drawing/2014/main" id="{3150EDE0-9CC2-4738-84AB-1B62A2D381B8}"/>
              </a:ext>
            </a:extLst>
          </p:cNvPr>
          <p:cNvSpPr txBox="1"/>
          <p:nvPr/>
        </p:nvSpPr>
        <p:spPr>
          <a:xfrm>
            <a:off x="707078" y="1503474"/>
            <a:ext cx="5327961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0" i="1" u="none" strike="noStrike" kern="1200" cap="none" spc="0" baseline="0">
                <a:solidFill>
                  <a:srgbClr val="000000"/>
                </a:solidFill>
                <a:uFillTx/>
                <a:latin typeface="Arial Narrow" pitchFamily="34"/>
              </a:rPr>
              <a:t>viola, azzurro, giallo, nero, bianco, marrone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0" i="1" u="none" strike="noStrike" kern="1200" cap="none" spc="0" baseline="0">
                <a:solidFill>
                  <a:srgbClr val="000000"/>
                </a:solidFill>
                <a:uFillTx/>
                <a:latin typeface="Arial Narrow" pitchFamily="34"/>
              </a:rPr>
              <a:t>verde, rosso, arancione, grigio, blù, rosa</a:t>
            </a:r>
          </a:p>
        </p:txBody>
      </p:sp>
      <p:pic>
        <p:nvPicPr>
          <p:cNvPr id="17" name="Son enregistré">
            <a:extLst>
              <a:ext uri="{FF2B5EF4-FFF2-40B4-BE49-F238E27FC236}">
                <a16:creationId xmlns:a16="http://schemas.microsoft.com/office/drawing/2014/main" id="{EF52FFAC-F870-43ED-BE0E-E7F7BD2753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0312" y="247247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B55456-5877-4CD1-B565-90C162F93F4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3600" b="1" i="1">
                <a:solidFill>
                  <a:srgbClr val="007826"/>
                </a:solidFill>
                <a:latin typeface="Comic Sans MS" pitchFamily="66"/>
              </a:rPr>
              <a:t>I colori in italiano !</a:t>
            </a:r>
          </a:p>
        </p:txBody>
      </p:sp>
      <p:sp>
        <p:nvSpPr>
          <p:cNvPr id="3" name="Forme libre 4">
            <a:extLst>
              <a:ext uri="{FF2B5EF4-FFF2-40B4-BE49-F238E27FC236}">
                <a16:creationId xmlns:a16="http://schemas.microsoft.com/office/drawing/2014/main" id="{11A60FB0-940F-4089-9A49-A79A92686830}"/>
              </a:ext>
            </a:extLst>
          </p:cNvPr>
          <p:cNvSpPr/>
          <p:nvPr/>
        </p:nvSpPr>
        <p:spPr>
          <a:xfrm>
            <a:off x="457200" y="1295997"/>
            <a:ext cx="1847161" cy="131292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00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0" i="0" u="none" strike="noStrike" kern="1200" cap="none" spc="0" baseline="0">
                <a:solidFill>
                  <a:srgbClr val="FFFFFF"/>
                </a:solidFill>
                <a:effectLst>
                  <a:outerShdw dist="17962" dir="2700000">
                    <a:srgbClr val="000000"/>
                  </a:outerShdw>
                </a:effectLst>
                <a:uFillTx/>
                <a:latin typeface="Liberation Sans" pitchFamily="18"/>
                <a:ea typeface="Microsoft YaHei" pitchFamily="2"/>
                <a:cs typeface="Arial Unicode MS" pitchFamily="2"/>
              </a:rPr>
              <a:t>nero</a:t>
            </a:r>
          </a:p>
        </p:txBody>
      </p:sp>
      <p:sp>
        <p:nvSpPr>
          <p:cNvPr id="4" name="Forme libre 5">
            <a:extLst>
              <a:ext uri="{FF2B5EF4-FFF2-40B4-BE49-F238E27FC236}">
                <a16:creationId xmlns:a16="http://schemas.microsoft.com/office/drawing/2014/main" id="{38280A5D-FADD-4C52-85C9-42CF332768D6}"/>
              </a:ext>
            </a:extLst>
          </p:cNvPr>
          <p:cNvSpPr/>
          <p:nvPr/>
        </p:nvSpPr>
        <p:spPr>
          <a:xfrm>
            <a:off x="227685" y="2741234"/>
            <a:ext cx="2088361" cy="136799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00CC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EEEEEE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rosa</a:t>
            </a:r>
          </a:p>
        </p:txBody>
      </p:sp>
      <p:sp>
        <p:nvSpPr>
          <p:cNvPr id="5" name="Forme libre 6">
            <a:extLst>
              <a:ext uri="{FF2B5EF4-FFF2-40B4-BE49-F238E27FC236}">
                <a16:creationId xmlns:a16="http://schemas.microsoft.com/office/drawing/2014/main" id="{E61D7E74-47C8-4048-9804-609E94E29625}"/>
              </a:ext>
            </a:extLst>
          </p:cNvPr>
          <p:cNvSpPr/>
          <p:nvPr/>
        </p:nvSpPr>
        <p:spPr>
          <a:xfrm>
            <a:off x="3456358" y="5256721"/>
            <a:ext cx="2375638" cy="107927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FF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00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giallo</a:t>
            </a:r>
          </a:p>
        </p:txBody>
      </p:sp>
      <p:sp>
        <p:nvSpPr>
          <p:cNvPr id="6" name="Forme libre 7">
            <a:extLst>
              <a:ext uri="{FF2B5EF4-FFF2-40B4-BE49-F238E27FC236}">
                <a16:creationId xmlns:a16="http://schemas.microsoft.com/office/drawing/2014/main" id="{277C5624-0906-4F74-9100-13D76AB09C6C}"/>
              </a:ext>
            </a:extLst>
          </p:cNvPr>
          <p:cNvSpPr/>
          <p:nvPr/>
        </p:nvSpPr>
        <p:spPr>
          <a:xfrm>
            <a:off x="4176000" y="3888001"/>
            <a:ext cx="2087995" cy="122399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CC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FFFFFF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verde</a:t>
            </a:r>
          </a:p>
        </p:txBody>
      </p:sp>
      <p:sp>
        <p:nvSpPr>
          <p:cNvPr id="7" name="Forme libre 8">
            <a:extLst>
              <a:ext uri="{FF2B5EF4-FFF2-40B4-BE49-F238E27FC236}">
                <a16:creationId xmlns:a16="http://schemas.microsoft.com/office/drawing/2014/main" id="{DF5F4F13-4015-45FF-AE26-D4D91E855099}"/>
              </a:ext>
            </a:extLst>
          </p:cNvPr>
          <p:cNvSpPr/>
          <p:nvPr/>
        </p:nvSpPr>
        <p:spPr>
          <a:xfrm>
            <a:off x="6480361" y="1223997"/>
            <a:ext cx="1799639" cy="138492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CC00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EEEEEE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rosso</a:t>
            </a:r>
          </a:p>
        </p:txBody>
      </p:sp>
      <p:sp>
        <p:nvSpPr>
          <p:cNvPr id="8" name="Forme libre 9">
            <a:extLst>
              <a:ext uri="{FF2B5EF4-FFF2-40B4-BE49-F238E27FC236}">
                <a16:creationId xmlns:a16="http://schemas.microsoft.com/office/drawing/2014/main" id="{5ED61413-E469-4FC7-9B1F-1B2461C9D3B7}"/>
              </a:ext>
            </a:extLst>
          </p:cNvPr>
          <p:cNvSpPr/>
          <p:nvPr/>
        </p:nvSpPr>
        <p:spPr>
          <a:xfrm>
            <a:off x="1511996" y="3960001"/>
            <a:ext cx="2160361" cy="1216435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6633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FFFFFF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marrone</a:t>
            </a:r>
          </a:p>
        </p:txBody>
      </p:sp>
      <p:sp>
        <p:nvSpPr>
          <p:cNvPr id="9" name="Forme libre 10">
            <a:extLst>
              <a:ext uri="{FF2B5EF4-FFF2-40B4-BE49-F238E27FC236}">
                <a16:creationId xmlns:a16="http://schemas.microsoft.com/office/drawing/2014/main" id="{D4C748E9-418F-4EEB-B88F-5EB104393E96}"/>
              </a:ext>
            </a:extLst>
          </p:cNvPr>
          <p:cNvSpPr/>
          <p:nvPr/>
        </p:nvSpPr>
        <p:spPr>
          <a:xfrm>
            <a:off x="6768361" y="3888001"/>
            <a:ext cx="2087639" cy="1215356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00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FFFFFF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blù</a:t>
            </a:r>
          </a:p>
        </p:txBody>
      </p:sp>
      <p:sp>
        <p:nvSpPr>
          <p:cNvPr id="10" name="Forme libre 11">
            <a:extLst>
              <a:ext uri="{FF2B5EF4-FFF2-40B4-BE49-F238E27FC236}">
                <a16:creationId xmlns:a16="http://schemas.microsoft.com/office/drawing/2014/main" id="{D643902B-EE9F-4BEF-BE12-02C4D6F88953}"/>
              </a:ext>
            </a:extLst>
          </p:cNvPr>
          <p:cNvSpPr/>
          <p:nvPr/>
        </p:nvSpPr>
        <p:spPr>
          <a:xfrm>
            <a:off x="3348002" y="1124638"/>
            <a:ext cx="2160361" cy="1312922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FF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00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bianco</a:t>
            </a:r>
          </a:p>
        </p:txBody>
      </p:sp>
      <p:sp>
        <p:nvSpPr>
          <p:cNvPr id="11" name="Forme libre 12">
            <a:extLst>
              <a:ext uri="{FF2B5EF4-FFF2-40B4-BE49-F238E27FC236}">
                <a16:creationId xmlns:a16="http://schemas.microsoft.com/office/drawing/2014/main" id="{9CE93885-6E69-4D3E-AE6B-50E635E1F8D5}"/>
              </a:ext>
            </a:extLst>
          </p:cNvPr>
          <p:cNvSpPr/>
          <p:nvPr/>
        </p:nvSpPr>
        <p:spPr>
          <a:xfrm>
            <a:off x="6335996" y="5255998"/>
            <a:ext cx="2231995" cy="1085758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9900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FFFFFF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viola</a:t>
            </a:r>
          </a:p>
        </p:txBody>
      </p:sp>
      <p:sp>
        <p:nvSpPr>
          <p:cNvPr id="12" name="Forme libre 13">
            <a:extLst>
              <a:ext uri="{FF2B5EF4-FFF2-40B4-BE49-F238E27FC236}">
                <a16:creationId xmlns:a16="http://schemas.microsoft.com/office/drawing/2014/main" id="{38D3A742-ECDC-44A6-B8E2-633E4E96CD50}"/>
              </a:ext>
            </a:extLst>
          </p:cNvPr>
          <p:cNvSpPr/>
          <p:nvPr/>
        </p:nvSpPr>
        <p:spPr>
          <a:xfrm>
            <a:off x="719998" y="5255998"/>
            <a:ext cx="2232361" cy="1152720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80808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FFFFFF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grigio</a:t>
            </a:r>
          </a:p>
        </p:txBody>
      </p:sp>
      <p:sp>
        <p:nvSpPr>
          <p:cNvPr id="13" name="Forme libre 14">
            <a:extLst>
              <a:ext uri="{FF2B5EF4-FFF2-40B4-BE49-F238E27FC236}">
                <a16:creationId xmlns:a16="http://schemas.microsoft.com/office/drawing/2014/main" id="{42D48035-1287-40B9-91AC-23F269782A6F}"/>
              </a:ext>
            </a:extLst>
          </p:cNvPr>
          <p:cNvSpPr/>
          <p:nvPr/>
        </p:nvSpPr>
        <p:spPr>
          <a:xfrm>
            <a:off x="3312359" y="2520004"/>
            <a:ext cx="2015639" cy="143999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00CCF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00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azzurro</a:t>
            </a:r>
          </a:p>
        </p:txBody>
      </p:sp>
      <p:sp>
        <p:nvSpPr>
          <p:cNvPr id="14" name="Forme libre 15">
            <a:extLst>
              <a:ext uri="{FF2B5EF4-FFF2-40B4-BE49-F238E27FC236}">
                <a16:creationId xmlns:a16="http://schemas.microsoft.com/office/drawing/2014/main" id="{A434109F-BB61-4B74-9269-024672A9ECF7}"/>
              </a:ext>
            </a:extLst>
          </p:cNvPr>
          <p:cNvSpPr/>
          <p:nvPr/>
        </p:nvSpPr>
        <p:spPr>
          <a:xfrm>
            <a:off x="6048362" y="2664003"/>
            <a:ext cx="2015639" cy="1118878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FF99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200" b="1" i="0" u="none" strike="noStrike" kern="1200" cap="none" spc="0" baseline="0">
                <a:solidFill>
                  <a:srgbClr val="00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arancione</a:t>
            </a:r>
          </a:p>
        </p:txBody>
      </p:sp>
      <p:sp>
        <p:nvSpPr>
          <p:cNvPr id="15" name="Forme libre 16">
            <a:extLst>
              <a:ext uri="{FF2B5EF4-FFF2-40B4-BE49-F238E27FC236}">
                <a16:creationId xmlns:a16="http://schemas.microsoft.com/office/drawing/2014/main" id="{BE3360AA-64D9-4E0C-8873-778D5C90E993}"/>
              </a:ext>
            </a:extLst>
          </p:cNvPr>
          <p:cNvSpPr/>
          <p:nvPr/>
        </p:nvSpPr>
        <p:spPr>
          <a:xfrm>
            <a:off x="3672358" y="5176436"/>
            <a:ext cx="356" cy="440274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val 1930"/>
              <a:gd name="f5" fmla="val 7160"/>
              <a:gd name="f6" fmla="val 1530"/>
              <a:gd name="f7" fmla="val 4490"/>
              <a:gd name="f8" fmla="val 3400"/>
              <a:gd name="f9" fmla="val 1970"/>
              <a:gd name="f10" fmla="val 5270"/>
              <a:gd name="f11" fmla="val 5860"/>
              <a:gd name="f12" fmla="val 1950"/>
              <a:gd name="f13" fmla="val 6470"/>
              <a:gd name="f14" fmla="val 2210"/>
              <a:gd name="f15" fmla="val 6970"/>
              <a:gd name="f16" fmla="val 2600"/>
              <a:gd name="f17" fmla="val 7450"/>
              <a:gd name="f18" fmla="val 1390"/>
              <a:gd name="f19" fmla="val 8340"/>
              <a:gd name="f20" fmla="val 650"/>
              <a:gd name="f21" fmla="val 9340"/>
              <a:gd name="f22" fmla="val 10004"/>
              <a:gd name="f23" fmla="val 690"/>
              <a:gd name="f24" fmla="val 10710"/>
              <a:gd name="f25" fmla="val 1050"/>
              <a:gd name="f26" fmla="val 11210"/>
              <a:gd name="f27" fmla="val 1700"/>
              <a:gd name="f28" fmla="val 11570"/>
              <a:gd name="f29" fmla="val 630"/>
              <a:gd name="f30" fmla="val 12330"/>
              <a:gd name="f31" fmla="val 13150"/>
              <a:gd name="f32" fmla="val 13840"/>
              <a:gd name="f33" fmla="val 14470"/>
              <a:gd name="f34" fmla="val 460"/>
              <a:gd name="f35" fmla="val 14870"/>
              <a:gd name="f36" fmla="val 1160"/>
              <a:gd name="f37" fmla="val 15330"/>
              <a:gd name="f38" fmla="val 440"/>
              <a:gd name="f39" fmla="val 16020"/>
              <a:gd name="f40" fmla="val 16740"/>
              <a:gd name="f41" fmla="val 17910"/>
              <a:gd name="f42" fmla="val 18900"/>
              <a:gd name="f43" fmla="val 1130"/>
              <a:gd name="f44" fmla="val 19110"/>
              <a:gd name="f45" fmla="val 2710"/>
              <a:gd name="f46" fmla="val 20240"/>
              <a:gd name="f47" fmla="val 3150"/>
              <a:gd name="f48" fmla="val 21060"/>
              <a:gd name="f49" fmla="val 4580"/>
              <a:gd name="f50" fmla="val 6220"/>
              <a:gd name="f51" fmla="val 6720"/>
              <a:gd name="f52" fmla="val 21000"/>
              <a:gd name="f53" fmla="val 7200"/>
              <a:gd name="f54" fmla="val 20830"/>
              <a:gd name="f55" fmla="val 7660"/>
              <a:gd name="f56" fmla="val 21310"/>
              <a:gd name="f57" fmla="val 8460"/>
              <a:gd name="f58" fmla="val 9450"/>
              <a:gd name="f59" fmla="val 10460"/>
              <a:gd name="f60" fmla="val 12750"/>
              <a:gd name="f61" fmla="val 20310"/>
              <a:gd name="f62" fmla="val 14680"/>
              <a:gd name="f63" fmla="val 18650"/>
              <a:gd name="f64" fmla="val 15010"/>
              <a:gd name="f65" fmla="val 17200"/>
              <a:gd name="f66" fmla="val 17370"/>
              <a:gd name="f67" fmla="val 18920"/>
              <a:gd name="f68" fmla="val 15770"/>
              <a:gd name="f69" fmla="val 15220"/>
              <a:gd name="f70" fmla="val 14700"/>
              <a:gd name="f71" fmla="val 18710"/>
              <a:gd name="f72" fmla="val 14240"/>
              <a:gd name="f73" fmla="val 18310"/>
              <a:gd name="f74" fmla="val 13820"/>
              <a:gd name="f75" fmla="val 12490"/>
              <a:gd name="f76" fmla="val 11000"/>
              <a:gd name="f77" fmla="val 9890"/>
              <a:gd name="f78" fmla="val 8840"/>
              <a:gd name="f79" fmla="val 20790"/>
              <a:gd name="f80" fmla="val 8210"/>
              <a:gd name="f81" fmla="val 19510"/>
              <a:gd name="f82" fmla="val 7620"/>
              <a:gd name="f83" fmla="val 20000"/>
              <a:gd name="f84" fmla="val 7930"/>
              <a:gd name="f85" fmla="val 20290"/>
              <a:gd name="f86" fmla="val 6240"/>
              <a:gd name="f87" fmla="val 4850"/>
              <a:gd name="f88" fmla="val 3570"/>
              <a:gd name="f89" fmla="val 19280"/>
              <a:gd name="f90" fmla="val 2900"/>
              <a:gd name="f91" fmla="val 17640"/>
              <a:gd name="f92" fmla="val 1300"/>
              <a:gd name="f93" fmla="val 17600"/>
              <a:gd name="f94" fmla="val 480"/>
              <a:gd name="f95" fmla="val 16300"/>
              <a:gd name="f96" fmla="val 14660"/>
              <a:gd name="f97" fmla="val 13900"/>
              <a:gd name="f98" fmla="val 13210"/>
              <a:gd name="f99" fmla="val 1070"/>
              <a:gd name="f100" fmla="val 12640"/>
              <a:gd name="f101" fmla="val 380"/>
              <a:gd name="f102" fmla="val 12160"/>
              <a:gd name="f103" fmla="val 10120"/>
              <a:gd name="f104" fmla="val 8590"/>
              <a:gd name="f105" fmla="val 840"/>
              <a:gd name="f106" fmla="val 7330"/>
              <a:gd name="f107" fmla="val 7410"/>
              <a:gd name="f108" fmla="val 2040"/>
              <a:gd name="f109" fmla="val 7690"/>
              <a:gd name="f110" fmla="val 2090"/>
              <a:gd name="f111" fmla="val 7920"/>
              <a:gd name="f112" fmla="val 2790"/>
              <a:gd name="f113" fmla="val 7480"/>
              <a:gd name="f114" fmla="val 3050"/>
              <a:gd name="f115" fmla="val 7670"/>
              <a:gd name="f116" fmla="val 3310"/>
              <a:gd name="f117" fmla="val 11130"/>
              <a:gd name="f118" fmla="val 1910"/>
              <a:gd name="f119" fmla="val 11080"/>
              <a:gd name="f120" fmla="val 2160"/>
              <a:gd name="f121" fmla="val 11030"/>
              <a:gd name="f122" fmla="val 2400"/>
              <a:gd name="f123" fmla="val 14720"/>
              <a:gd name="f124" fmla="val 1400"/>
              <a:gd name="f125" fmla="val 14640"/>
              <a:gd name="f126" fmla="val 1720"/>
              <a:gd name="f127" fmla="val 14540"/>
              <a:gd name="f128" fmla="val 2010"/>
              <a:gd name="f129" fmla="val 19130"/>
              <a:gd name="f130" fmla="val 2890"/>
              <a:gd name="f131" fmla="val 19230"/>
              <a:gd name="f132" fmla="val 3290"/>
              <a:gd name="f133" fmla="val 19190"/>
              <a:gd name="f134" fmla="val 3380"/>
              <a:gd name="f135" fmla="val 20660"/>
              <a:gd name="f136" fmla="val 8170"/>
              <a:gd name="f137" fmla="val 20430"/>
              <a:gd name="f138" fmla="val 8620"/>
              <a:gd name="f139" fmla="val 20110"/>
              <a:gd name="f140" fmla="val 8990"/>
              <a:gd name="f141" fmla="val 18660"/>
              <a:gd name="f142" fmla="val 18740"/>
              <a:gd name="f143" fmla="val 14200"/>
              <a:gd name="f144" fmla="val 18280"/>
              <a:gd name="f145" fmla="val 12200"/>
              <a:gd name="f146" fmla="val 17000"/>
              <a:gd name="f147" fmla="val 11450"/>
              <a:gd name="f148" fmla="val 14320"/>
              <a:gd name="f149" fmla="val 17980"/>
              <a:gd name="f150" fmla="val 14350"/>
              <a:gd name="f151" fmla="val 17680"/>
              <a:gd name="f152" fmla="val 14370"/>
              <a:gd name="f153" fmla="val 17360"/>
              <a:gd name="f154" fmla="val 8220"/>
              <a:gd name="f155" fmla="val 8060"/>
              <a:gd name="f156" fmla="val 19250"/>
              <a:gd name="f157" fmla="val 7960"/>
              <a:gd name="f158" fmla="val 18950"/>
              <a:gd name="f159" fmla="val 7860"/>
              <a:gd name="f160" fmla="val 18640"/>
              <a:gd name="f161" fmla="val 3090"/>
              <a:gd name="f162" fmla="val 3280"/>
              <a:gd name="f163" fmla="val 17540"/>
              <a:gd name="f164" fmla="val 3460"/>
              <a:gd name="f165" fmla="val 17450"/>
              <a:gd name="f166" fmla="val 12900"/>
              <a:gd name="f167" fmla="val 1780"/>
              <a:gd name="f168" fmla="val 13130"/>
              <a:gd name="f169" fmla="val 2330"/>
              <a:gd name="f170" fmla="val 13040"/>
              <a:gd name="f171" fmla="*/ f0 1 21600"/>
              <a:gd name="f172" fmla="*/ f1 1 21600"/>
              <a:gd name="f173" fmla="+- f3 0 f2"/>
              <a:gd name="f174" fmla="*/ f173 1 21600"/>
              <a:gd name="f175" fmla="*/ 3000 f174 1"/>
              <a:gd name="f176" fmla="*/ 17110 f174 1"/>
              <a:gd name="f177" fmla="*/ 17330 f174 1"/>
              <a:gd name="f178" fmla="*/ 3320 f174 1"/>
              <a:gd name="f179" fmla="*/ f175 1 f174"/>
              <a:gd name="f180" fmla="*/ f176 1 f174"/>
              <a:gd name="f181" fmla="*/ f178 1 f174"/>
              <a:gd name="f182" fmla="*/ f177 1 f174"/>
              <a:gd name="f183" fmla="*/ f179 f171 1"/>
              <a:gd name="f184" fmla="*/ f180 f171 1"/>
              <a:gd name="f185" fmla="*/ f182 f172 1"/>
              <a:gd name="f186" fmla="*/ f181 f17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83" t="f186" r="f184" b="f185"/>
            <a:pathLst>
              <a:path w="21600" h="21600">
                <a:moveTo>
                  <a:pt x="f4" y="f5"/>
                </a:moveTo>
                <a:cubicBezTo>
                  <a:pt x="f6" y="f7"/>
                  <a:pt x="f8" y="f9"/>
                  <a:pt x="f10" y="f9"/>
                </a:cubicBezTo>
                <a:cubicBezTo>
                  <a:pt x="f11" y="f12"/>
                  <a:pt x="f13" y="f14"/>
                  <a:pt x="f15" y="f16"/>
                </a:cubicBezTo>
                <a:cubicBezTo>
                  <a:pt x="f17" y="f18"/>
                  <a:pt x="f19" y="f20"/>
                  <a:pt x="f21" y="f20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2"/>
                  <a:pt x="f31" y="f2"/>
                </a:cubicBezTo>
                <a:cubicBezTo>
                  <a:pt x="f32" y="f2"/>
                  <a:pt x="f33" y="f34"/>
                  <a:pt x="f35" y="f36"/>
                </a:cubicBezTo>
                <a:cubicBezTo>
                  <a:pt x="f37" y="f38"/>
                  <a:pt x="f39" y="f2"/>
                  <a:pt x="f40" y="f2"/>
                </a:cubicBezTo>
                <a:cubicBezTo>
                  <a:pt x="f41" y="f2"/>
                  <a:pt x="f42" y="f43"/>
                  <a:pt x="f44" y="f45"/>
                </a:cubicBezTo>
                <a:cubicBezTo>
                  <a:pt x="f46" y="f47"/>
                  <a:pt x="f48" y="f49"/>
                  <a:pt x="f48" y="f50"/>
                </a:cubicBezTo>
                <a:cubicBezTo>
                  <a:pt x="f48" y="f51"/>
                  <a:pt x="f52" y="f53"/>
                  <a:pt x="f54" y="f55"/>
                </a:cubicBezTo>
                <a:cubicBezTo>
                  <a:pt x="f56" y="f57"/>
                  <a:pt x="f3" y="f58"/>
                  <a:pt x="f3" y="f59"/>
                </a:cubicBezTo>
                <a:cubicBezTo>
                  <a:pt x="f3" y="f60"/>
                  <a:pt x="f61" y="f62"/>
                  <a:pt x="f63" y="f64"/>
                </a:cubicBezTo>
                <a:cubicBezTo>
                  <a:pt x="f63" y="f65"/>
                  <a:pt x="f66" y="f67"/>
                  <a:pt x="f68" y="f67"/>
                </a:cubicBezTo>
                <a:cubicBezTo>
                  <a:pt x="f69" y="f67"/>
                  <a:pt x="f70" y="f71"/>
                  <a:pt x="f72" y="f73"/>
                </a:cubicBezTo>
                <a:cubicBezTo>
                  <a:pt x="f74" y="f46"/>
                  <a:pt x="f75" y="f3"/>
                  <a:pt x="f76" y="f3"/>
                </a:cubicBezTo>
                <a:cubicBezTo>
                  <a:pt x="f77" y="f3"/>
                  <a:pt x="f78" y="f79"/>
                  <a:pt x="f80" y="f81"/>
                </a:cubicBezTo>
                <a:cubicBezTo>
                  <a:pt x="f82" y="f83"/>
                  <a:pt x="f84" y="f85"/>
                  <a:pt x="f86" y="f85"/>
                </a:cubicBezTo>
                <a:cubicBezTo>
                  <a:pt x="f87" y="f85"/>
                  <a:pt x="f88" y="f89"/>
                  <a:pt x="f90" y="f91"/>
                </a:cubicBezTo>
                <a:cubicBezTo>
                  <a:pt x="f92" y="f93"/>
                  <a:pt x="f94" y="f95"/>
                  <a:pt x="f94" y="f96"/>
                </a:cubicBezTo>
                <a:cubicBezTo>
                  <a:pt x="f94" y="f97"/>
                  <a:pt x="f23" y="f98"/>
                  <a:pt x="f99" y="f100"/>
                </a:cubicBezTo>
                <a:cubicBezTo>
                  <a:pt x="f101" y="f102"/>
                  <a:pt x="f2" y="f26"/>
                  <a:pt x="f2" y="f103"/>
                </a:cubicBezTo>
                <a:cubicBezTo>
                  <a:pt x="f2" y="f104"/>
                  <a:pt x="f105" y="f106"/>
                  <a:pt x="f4" y="f5"/>
                </a:cubicBezTo>
                <a:close/>
              </a:path>
              <a:path w="21600" h="21600" fill="none">
                <a:moveTo>
                  <a:pt x="f4" y="f5"/>
                </a:moveTo>
                <a:cubicBezTo>
                  <a:pt x="f12" y="f107"/>
                  <a:pt x="f108" y="f109"/>
                  <a:pt x="f110" y="f111"/>
                </a:cubicBezTo>
              </a:path>
              <a:path w="21600" h="21600" fill="none">
                <a:moveTo>
                  <a:pt x="f15" y="f16"/>
                </a:moveTo>
                <a:cubicBezTo>
                  <a:pt x="f53" y="f112"/>
                  <a:pt x="f113" y="f114"/>
                  <a:pt x="f115" y="f116"/>
                </a:cubicBezTo>
              </a:path>
              <a:path w="21600" h="21600" fill="none">
                <a:moveTo>
                  <a:pt x="f26" y="f27"/>
                </a:moveTo>
                <a:cubicBezTo>
                  <a:pt x="f117" y="f118"/>
                  <a:pt x="f119" y="f120"/>
                  <a:pt x="f121" y="f122"/>
                </a:cubicBezTo>
              </a:path>
              <a:path w="21600" h="21600" fill="none">
                <a:moveTo>
                  <a:pt x="f35" y="f36"/>
                </a:moveTo>
                <a:cubicBezTo>
                  <a:pt x="f123" y="f124"/>
                  <a:pt x="f125" y="f126"/>
                  <a:pt x="f127" y="f128"/>
                </a:cubicBezTo>
              </a:path>
              <a:path w="21600" h="21600" fill="none">
                <a:moveTo>
                  <a:pt x="f44" y="f45"/>
                </a:moveTo>
                <a:cubicBezTo>
                  <a:pt x="f129" y="f130"/>
                  <a:pt x="f131" y="f132"/>
                  <a:pt x="f133" y="f134"/>
                </a:cubicBezTo>
              </a:path>
              <a:path w="21600" h="21600" fill="none">
                <a:moveTo>
                  <a:pt x="f54" y="f55"/>
                </a:moveTo>
                <a:cubicBezTo>
                  <a:pt x="f135" y="f136"/>
                  <a:pt x="f137" y="f138"/>
                  <a:pt x="f139" y="f140"/>
                </a:cubicBezTo>
              </a:path>
              <a:path w="21600" h="21600" fill="none">
                <a:moveTo>
                  <a:pt x="f141" y="f64"/>
                </a:moveTo>
                <a:cubicBezTo>
                  <a:pt x="f142" y="f143"/>
                  <a:pt x="f144" y="f145"/>
                  <a:pt x="f146" y="f147"/>
                </a:cubicBezTo>
              </a:path>
              <a:path w="21600" h="21600" fill="none">
                <a:moveTo>
                  <a:pt x="f72" y="f73"/>
                </a:moveTo>
                <a:cubicBezTo>
                  <a:pt x="f148" y="f149"/>
                  <a:pt x="f150" y="f151"/>
                  <a:pt x="f152" y="f153"/>
                </a:cubicBezTo>
              </a:path>
              <a:path w="21600" h="21600" fill="none">
                <a:moveTo>
                  <a:pt x="f154" y="f81"/>
                </a:moveTo>
                <a:cubicBezTo>
                  <a:pt x="f155" y="f156"/>
                  <a:pt x="f157" y="f158"/>
                  <a:pt x="f159" y="f160"/>
                </a:cubicBezTo>
              </a:path>
              <a:path w="21600" h="21600" fill="none">
                <a:moveTo>
                  <a:pt x="f90" y="f91"/>
                </a:moveTo>
                <a:cubicBezTo>
                  <a:pt x="f161" y="f93"/>
                  <a:pt x="f162" y="f163"/>
                  <a:pt x="f164" y="f165"/>
                </a:cubicBezTo>
              </a:path>
              <a:path w="21600" h="21600" fill="none">
                <a:moveTo>
                  <a:pt x="f99" y="f100"/>
                </a:moveTo>
                <a:cubicBezTo>
                  <a:pt x="f124" y="f166"/>
                  <a:pt x="f167" y="f168"/>
                  <a:pt x="f169" y="f170"/>
                </a:cubicBezTo>
              </a:path>
            </a:pathLst>
          </a:custGeom>
          <a:solidFill>
            <a:srgbClr val="729FCF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pic>
        <p:nvPicPr>
          <p:cNvPr id="16" name="Son enregistré">
            <a:extLst>
              <a:ext uri="{FF2B5EF4-FFF2-40B4-BE49-F238E27FC236}">
                <a16:creationId xmlns:a16="http://schemas.microsoft.com/office/drawing/2014/main" id="{D81A8B39-4BF4-4BF3-B17C-D0AED99273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947598" y="1438698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Son enregistré">
            <a:extLst>
              <a:ext uri="{FF2B5EF4-FFF2-40B4-BE49-F238E27FC236}">
                <a16:creationId xmlns:a16="http://schemas.microsoft.com/office/drawing/2014/main" id="{B8F0639F-4E62-43FA-8588-4BCB6936A49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4690259" y="1611657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8" name="Son enregistré">
            <a:extLst>
              <a:ext uri="{FF2B5EF4-FFF2-40B4-BE49-F238E27FC236}">
                <a16:creationId xmlns:a16="http://schemas.microsoft.com/office/drawing/2014/main" id="{2BF3E4B4-309C-44E4-925E-A35FF5D13D8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7759205" y="1295997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9" name="Son enregistré">
            <a:extLst>
              <a:ext uri="{FF2B5EF4-FFF2-40B4-BE49-F238E27FC236}">
                <a16:creationId xmlns:a16="http://schemas.microsoft.com/office/drawing/2014/main" id="{8D2866AF-7875-4B08-BC5D-CEBA253CD50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1875489" y="2997055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0" name="Son enregistré">
            <a:extLst>
              <a:ext uri="{FF2B5EF4-FFF2-40B4-BE49-F238E27FC236}">
                <a16:creationId xmlns:a16="http://schemas.microsoft.com/office/drawing/2014/main" id="{A0CFBC04-0822-4ABD-9ED2-C70D5DC38D3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4690259" y="2613839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1" name="Son enregistré">
            <a:extLst>
              <a:ext uri="{FF2B5EF4-FFF2-40B4-BE49-F238E27FC236}">
                <a16:creationId xmlns:a16="http://schemas.microsoft.com/office/drawing/2014/main" id="{BE466DA2-E510-4276-B5A4-F2DE695577CF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7700372" y="2761158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2" name="Son enregistré">
            <a:extLst>
              <a:ext uri="{FF2B5EF4-FFF2-40B4-BE49-F238E27FC236}">
                <a16:creationId xmlns:a16="http://schemas.microsoft.com/office/drawing/2014/main" id="{557476C2-85CF-4EFE-948B-0CB10C1CB8D8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2773064" y="3960001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3" name="Son enregistré">
            <a:extLst>
              <a:ext uri="{FF2B5EF4-FFF2-40B4-BE49-F238E27FC236}">
                <a16:creationId xmlns:a16="http://schemas.microsoft.com/office/drawing/2014/main" id="{DA0D1AE3-D5E9-43CD-B6B9-E415034C4FE0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5743565" y="399804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4" name="Son enregistré">
            <a:extLst>
              <a:ext uri="{FF2B5EF4-FFF2-40B4-BE49-F238E27FC236}">
                <a16:creationId xmlns:a16="http://schemas.microsoft.com/office/drawing/2014/main" id="{63C97BE6-85FB-4CF7-9A6A-6B8327AE5AB8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8064002" y="3909837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Son enregistré">
            <a:extLst>
              <a:ext uri="{FF2B5EF4-FFF2-40B4-BE49-F238E27FC236}">
                <a16:creationId xmlns:a16="http://schemas.microsoft.com/office/drawing/2014/main" id="{04A2B67F-8C0C-4B9D-BC56-AAD0739954D6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576007" y="522276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6" name="Son enregistré">
            <a:extLst>
              <a:ext uri="{FF2B5EF4-FFF2-40B4-BE49-F238E27FC236}">
                <a16:creationId xmlns:a16="http://schemas.microsoft.com/office/drawing/2014/main" id="{32958233-98A0-48BD-BEDC-327D9E7883A9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4995065" y="5205715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7" name="Son enregistré">
            <a:extLst>
              <a:ext uri="{FF2B5EF4-FFF2-40B4-BE49-F238E27FC236}">
                <a16:creationId xmlns:a16="http://schemas.microsoft.com/office/drawing/2014/main" id="{474B253A-AE5C-415A-A8E8-70F2560068E9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7814398" y="5396569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>
                <p:cTn id="52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>
                <p:cTn id="53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>
                <p:cTn id="54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>
                <p:cTn id="55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>
                <p:cTn id="56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>
                <p:cTn id="5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>
                <p:cTn id="58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>
                <p:cTn id="59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>
                <p:cTn id="6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>
                <p:cTn id="6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>
                <p:cTn id="62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E52CA-A1FC-4364-9212-A5A17996CFC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Colora l ’arcobaleno!</a:t>
            </a:r>
          </a:p>
        </p:txBody>
      </p:sp>
      <p:pic>
        <p:nvPicPr>
          <p:cNvPr id="3" name="Picture 2" descr="Coronavirus (COVID-19) - Andrà tutto bene">
            <a:extLst>
              <a:ext uri="{FF2B5EF4-FFF2-40B4-BE49-F238E27FC236}">
                <a16:creationId xmlns:a16="http://schemas.microsoft.com/office/drawing/2014/main" id="{AFEA22C9-418F-47FE-940C-A1ADB83AD7F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40680" y="3195270"/>
            <a:ext cx="4839288" cy="342110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ZoneTexte 4">
            <a:extLst>
              <a:ext uri="{FF2B5EF4-FFF2-40B4-BE49-F238E27FC236}">
                <a16:creationId xmlns:a16="http://schemas.microsoft.com/office/drawing/2014/main" id="{4DACBD4A-AB09-4940-81FE-CCA21ADD50AE}"/>
              </a:ext>
            </a:extLst>
          </p:cNvPr>
          <p:cNvSpPr txBox="1"/>
          <p:nvPr/>
        </p:nvSpPr>
        <p:spPr>
          <a:xfrm>
            <a:off x="140680" y="1533375"/>
            <a:ext cx="4584920" cy="1477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Pour écouter la chanson sur les couleurs clique sur le lien ou recopie-le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7"/>
              </a:rPr>
              <a:t>https://www.youtube.com/watch?v=umTNpZLK8yA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ZoneTexte 5">
            <a:extLst>
              <a:ext uri="{FF2B5EF4-FFF2-40B4-BE49-F238E27FC236}">
                <a16:creationId xmlns:a16="http://schemas.microsoft.com/office/drawing/2014/main" id="{6EE041A2-ACD8-4DAF-892F-2DF4FD42D2F6}"/>
              </a:ext>
            </a:extLst>
          </p:cNvPr>
          <p:cNvSpPr txBox="1"/>
          <p:nvPr/>
        </p:nvSpPr>
        <p:spPr>
          <a:xfrm>
            <a:off x="5528599" y="4768943"/>
            <a:ext cx="3157843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Tu peux colorier l’arc-en-ciel!</a:t>
            </a:r>
          </a:p>
        </p:txBody>
      </p:sp>
      <p:pic>
        <p:nvPicPr>
          <p:cNvPr id="6" name="Média en ligne 6" title="La Canzone Dei Colori - Canzoni per bambini - Baby cartoons - Baby music songs">
            <a:extLst>
              <a:ext uri="{FF2B5EF4-FFF2-40B4-BE49-F238E27FC236}">
                <a16:creationId xmlns:a16="http://schemas.microsoft.com/office/drawing/2014/main" id="{A287FA09-D866-419C-BE8D-ACD351A6A06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81952" y="1714500"/>
            <a:ext cx="3704490" cy="20837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Son enregistré">
            <a:extLst>
              <a:ext uri="{FF2B5EF4-FFF2-40B4-BE49-F238E27FC236}">
                <a16:creationId xmlns:a16="http://schemas.microsoft.com/office/drawing/2014/main" id="{2220C808-0F69-4E4E-9D9F-E509DBA03C2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962214" y="992279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audio>
              <p:cMediaNode>
                <p:cTn id="12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3" dur="indefinit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childTnLst>
                  <p:par>
                    <p:cTn id="14" fill="hold">
                      <p:stCondLst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761F6-6636-456F-9ED7-FF7D59D5251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fr-FR"/>
              <a:t>I momenti della giornata</a:t>
            </a:r>
          </a:p>
        </p:txBody>
      </p:sp>
      <p:sp>
        <p:nvSpPr>
          <p:cNvPr id="3" name="ZoneTexte 4">
            <a:extLst>
              <a:ext uri="{FF2B5EF4-FFF2-40B4-BE49-F238E27FC236}">
                <a16:creationId xmlns:a16="http://schemas.microsoft.com/office/drawing/2014/main" id="{254F6DE7-B13F-4986-8137-36442C1D96BF}"/>
              </a:ext>
            </a:extLst>
          </p:cNvPr>
          <p:cNvSpPr txBox="1"/>
          <p:nvPr/>
        </p:nvSpPr>
        <p:spPr>
          <a:xfrm>
            <a:off x="703383" y="2433712"/>
            <a:ext cx="500809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  <a:hlinkClick r:id="rId6"/>
              </a:rPr>
              <a:t>https://www.youtube.com/watch?v=ai6CP5jhB84</a:t>
            </a: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Média en ligne 5" title="I momenti della giornata - Canzoni per bambini @MelaMusicTV">
            <a:extLst>
              <a:ext uri="{FF2B5EF4-FFF2-40B4-BE49-F238E27FC236}">
                <a16:creationId xmlns:a16="http://schemas.microsoft.com/office/drawing/2014/main" id="{FDA9A8E4-8C79-4776-A920-D186315FDAF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19624" y="3059664"/>
            <a:ext cx="5513996" cy="310162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Son enregistré">
            <a:extLst>
              <a:ext uri="{FF2B5EF4-FFF2-40B4-BE49-F238E27FC236}">
                <a16:creationId xmlns:a16="http://schemas.microsoft.com/office/drawing/2014/main" id="{63796FD3-4684-43BF-A317-F1A33DA8EF6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020" y="123016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ZoneTexte 7">
            <a:extLst>
              <a:ext uri="{FF2B5EF4-FFF2-40B4-BE49-F238E27FC236}">
                <a16:creationId xmlns:a16="http://schemas.microsoft.com/office/drawing/2014/main" id="{C9DA8D32-09EF-45B3-A610-55E5C2E3C0C2}"/>
              </a:ext>
            </a:extLst>
          </p:cNvPr>
          <p:cNvSpPr txBox="1"/>
          <p:nvPr/>
        </p:nvSpPr>
        <p:spPr>
          <a:xfrm>
            <a:off x="703383" y="1839754"/>
            <a:ext cx="6288255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Pour regarder et écouter la vidéo clique sur le lien ou recopie-le!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audio>
              <p:cMediaNode>
                <p:cTn id="12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3" dur="indefinit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childTnLst>
                  <p:par>
                    <p:cTn id="14" fill="hold">
                      <p:stCondLst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A9B2E-E4CB-492B-80C1-75E2950173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243" cy="992608"/>
          </a:xfrm>
        </p:spPr>
        <p:txBody>
          <a:bodyPr lIns="0" tIns="0" rIns="0" bIns="0"/>
          <a:lstStyle/>
          <a:p>
            <a:pPr lvl="0">
              <a:buNone/>
            </a:pPr>
            <a:r>
              <a:rPr lang="fr-FR" sz="2200" b="1">
                <a:solidFill>
                  <a:srgbClr val="FF00FF"/>
                </a:solidFill>
                <a:latin typeface="Comic Sans MS" pitchFamily="66"/>
              </a:rPr>
              <a:t>Ritrova i saluti corrispondenti ai momenti della giornata !</a:t>
            </a:r>
          </a:p>
        </p:txBody>
      </p:sp>
      <p:sp>
        <p:nvSpPr>
          <p:cNvPr id="3" name="Forme libre 3">
            <a:extLst>
              <a:ext uri="{FF2B5EF4-FFF2-40B4-BE49-F238E27FC236}">
                <a16:creationId xmlns:a16="http://schemas.microsoft.com/office/drawing/2014/main" id="{C4978492-2402-4EF9-8322-80F4C8B0FE93}"/>
              </a:ext>
            </a:extLst>
          </p:cNvPr>
          <p:cNvSpPr/>
          <p:nvPr/>
        </p:nvSpPr>
        <p:spPr>
          <a:xfrm>
            <a:off x="1066675" y="5432139"/>
            <a:ext cx="863998" cy="719998"/>
          </a:xfrm>
          <a:custGeom>
            <a:avLst>
              <a:gd name="f0" fmla="val 54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5419351 1 1725033"/>
              <a:gd name="f9" fmla="+- 0 0 10800"/>
              <a:gd name="f10" fmla="+- 10800 0 10800"/>
              <a:gd name="f11" fmla="val 2700"/>
              <a:gd name="f12" fmla="val 10125"/>
              <a:gd name="f13" fmla="val 10800"/>
              <a:gd name="f14" fmla="+- 0 0 360"/>
              <a:gd name="f15" fmla="val -2147483647"/>
              <a:gd name="f16" fmla="val 2147483647"/>
              <a:gd name="f17" fmla="+- 0 0 0"/>
              <a:gd name="f18" fmla="*/ f4 1 21600"/>
              <a:gd name="f19" fmla="*/ f5 1 21600"/>
              <a:gd name="f20" fmla="*/ f8 1 180"/>
              <a:gd name="f21" fmla="*/ 0 f8 1"/>
              <a:gd name="f22" fmla="*/ f6 f1 1"/>
              <a:gd name="f23" fmla="*/ f14 f1 1"/>
              <a:gd name="f24" fmla="+- f7 0 f6"/>
              <a:gd name="f25" fmla="pin 2700 f0 10125"/>
              <a:gd name="f26" fmla="*/ f17 f1 1"/>
              <a:gd name="f27" fmla="val f25"/>
              <a:gd name="f28" fmla="*/ 45 f20 1"/>
              <a:gd name="f29" fmla="*/ 90 f20 1"/>
              <a:gd name="f30" fmla="*/ 135 f20 1"/>
              <a:gd name="f31" fmla="*/ 180 f20 1"/>
              <a:gd name="f32" fmla="*/ 225 f20 1"/>
              <a:gd name="f33" fmla="*/ 270 f20 1"/>
              <a:gd name="f34" fmla="*/ 315 f20 1"/>
              <a:gd name="f35" fmla="*/ f21 1 f3"/>
              <a:gd name="f36" fmla="*/ f22 1 f3"/>
              <a:gd name="f37" fmla="*/ f23 1 f3"/>
              <a:gd name="f38" fmla="*/ f24 1 21600"/>
              <a:gd name="f39" fmla="*/ f25 f18 1"/>
              <a:gd name="f40" fmla="*/ f26 1 f3"/>
              <a:gd name="f41" fmla="+- f27 0 2700"/>
              <a:gd name="f42" fmla="+- 10125 0 f27"/>
              <a:gd name="f43" fmla="+- f27 0 10800"/>
              <a:gd name="f44" fmla="+- 10800 0 f27"/>
              <a:gd name="f45" fmla="+- 0 0 f28"/>
              <a:gd name="f46" fmla="+- 0 0 f29"/>
              <a:gd name="f47" fmla="+- 0 0 f30"/>
              <a:gd name="f48" fmla="+- 0 0 f31"/>
              <a:gd name="f49" fmla="+- 0 0 f32"/>
              <a:gd name="f50" fmla="+- 0 0 f33"/>
              <a:gd name="f51" fmla="+- 0 0 f34"/>
              <a:gd name="f52" fmla="+- 0 0 f35"/>
              <a:gd name="f53" fmla="+- f36 0 f2"/>
              <a:gd name="f54" fmla="+- f37 0 f2"/>
              <a:gd name="f55" fmla="*/ 10800 f38 1"/>
              <a:gd name="f56" fmla="*/ 0 f38 1"/>
              <a:gd name="f57" fmla="*/ 21600 f38 1"/>
              <a:gd name="f58" fmla="+- f40 0 f2"/>
              <a:gd name="f59" fmla="*/ f41 5080 1"/>
              <a:gd name="f60" fmla="*/ f42 2120 1"/>
              <a:gd name="f61" fmla="*/ f44 f44 1"/>
              <a:gd name="f62" fmla="*/ f45 f1 1"/>
              <a:gd name="f63" fmla="*/ f46 f1 1"/>
              <a:gd name="f64" fmla="*/ f47 f1 1"/>
              <a:gd name="f65" fmla="*/ f48 f1 1"/>
              <a:gd name="f66" fmla="*/ f49 f1 1"/>
              <a:gd name="f67" fmla="*/ f50 f1 1"/>
              <a:gd name="f68" fmla="*/ f51 f1 1"/>
              <a:gd name="f69" fmla="*/ f52 f1 1"/>
              <a:gd name="f70" fmla="+- f54 0 f53"/>
              <a:gd name="f71" fmla="*/ f55 1 f38"/>
              <a:gd name="f72" fmla="*/ f56 1 f38"/>
              <a:gd name="f73" fmla="*/ f57 1 f38"/>
              <a:gd name="f74" fmla="*/ f59 1 7425"/>
              <a:gd name="f75" fmla="*/ f60 1 7425"/>
              <a:gd name="f76" fmla="*/ f62 1 f8"/>
              <a:gd name="f77" fmla="*/ f63 1 f8"/>
              <a:gd name="f78" fmla="*/ f64 1 f8"/>
              <a:gd name="f79" fmla="*/ f65 1 f8"/>
              <a:gd name="f80" fmla="*/ f66 1 f8"/>
              <a:gd name="f81" fmla="*/ f67 1 f8"/>
              <a:gd name="f82" fmla="*/ f68 1 f8"/>
              <a:gd name="f83" fmla="*/ f69 1 f8"/>
              <a:gd name="f84" fmla="*/ f71 f19 1"/>
              <a:gd name="f85" fmla="*/ f71 f18 1"/>
              <a:gd name="f86" fmla="*/ f72 f19 1"/>
              <a:gd name="f87" fmla="*/ f72 f18 1"/>
              <a:gd name="f88" fmla="*/ f73 f19 1"/>
              <a:gd name="f89" fmla="*/ f73 f18 1"/>
              <a:gd name="f90" fmla="+- f74 2540 0"/>
              <a:gd name="f91" fmla="+- f75 210 0"/>
              <a:gd name="f92" fmla="+- f76 0 f2"/>
              <a:gd name="f93" fmla="+- f77 0 f2"/>
              <a:gd name="f94" fmla="+- f78 0 f2"/>
              <a:gd name="f95" fmla="+- f79 0 f2"/>
              <a:gd name="f96" fmla="+- f80 0 f2"/>
              <a:gd name="f97" fmla="+- f81 0 f2"/>
              <a:gd name="f98" fmla="+- f82 0 f2"/>
              <a:gd name="f99" fmla="+- f83 0 f2"/>
              <a:gd name="f100" fmla="+- 10800 f91 0"/>
              <a:gd name="f101" fmla="+- 10800 0 f91"/>
              <a:gd name="f102" fmla="+- f90 0 10800"/>
              <a:gd name="f103" fmla="+- f92 f2 0"/>
              <a:gd name="f104" fmla="+- f93 f2 0"/>
              <a:gd name="f105" fmla="+- f94 f2 0"/>
              <a:gd name="f106" fmla="+- f95 f2 0"/>
              <a:gd name="f107" fmla="+- f96 f2 0"/>
              <a:gd name="f108" fmla="+- f97 f2 0"/>
              <a:gd name="f109" fmla="+- f98 f2 0"/>
              <a:gd name="f110" fmla="+- f99 f2 0"/>
              <a:gd name="f111" fmla="+- f100 0 10800"/>
              <a:gd name="f112" fmla="+- f101 0 10800"/>
              <a:gd name="f113" fmla="*/ f103 f8 1"/>
              <a:gd name="f114" fmla="*/ f104 f8 1"/>
              <a:gd name="f115" fmla="*/ f105 f8 1"/>
              <a:gd name="f116" fmla="*/ f106 f8 1"/>
              <a:gd name="f117" fmla="*/ f107 f8 1"/>
              <a:gd name="f118" fmla="*/ f108 f8 1"/>
              <a:gd name="f119" fmla="*/ f109 f8 1"/>
              <a:gd name="f120" fmla="*/ f110 f8 1"/>
              <a:gd name="f121" fmla="*/ f113 1 f1"/>
              <a:gd name="f122" fmla="*/ f114 1 f1"/>
              <a:gd name="f123" fmla="*/ f115 1 f1"/>
              <a:gd name="f124" fmla="*/ f116 1 f1"/>
              <a:gd name="f125" fmla="*/ f117 1 f1"/>
              <a:gd name="f126" fmla="*/ f118 1 f1"/>
              <a:gd name="f127" fmla="*/ f119 1 f1"/>
              <a:gd name="f128" fmla="*/ f120 1 f1"/>
              <a:gd name="f129" fmla="+- 0 0 f121"/>
              <a:gd name="f130" fmla="+- 0 0 f122"/>
              <a:gd name="f131" fmla="+- 0 0 f123"/>
              <a:gd name="f132" fmla="+- 0 0 f124"/>
              <a:gd name="f133" fmla="+- 0 0 f125"/>
              <a:gd name="f134" fmla="+- 0 0 f126"/>
              <a:gd name="f135" fmla="+- 0 0 f127"/>
              <a:gd name="f136" fmla="+- 0 0 f128"/>
              <a:gd name="f137" fmla="+- 0 0 f129"/>
              <a:gd name="f138" fmla="+- 0 0 f130"/>
              <a:gd name="f139" fmla="+- 0 0 f131"/>
              <a:gd name="f140" fmla="+- 0 0 f132"/>
              <a:gd name="f141" fmla="+- 0 0 f133"/>
              <a:gd name="f142" fmla="+- 0 0 f134"/>
              <a:gd name="f143" fmla="+- 0 0 f135"/>
              <a:gd name="f144" fmla="+- 0 0 f136"/>
              <a:gd name="f145" fmla="*/ f137 f1 1"/>
              <a:gd name="f146" fmla="*/ f138 f1 1"/>
              <a:gd name="f147" fmla="*/ f139 f1 1"/>
              <a:gd name="f148" fmla="*/ f140 f1 1"/>
              <a:gd name="f149" fmla="*/ f141 f1 1"/>
              <a:gd name="f150" fmla="*/ f142 f1 1"/>
              <a:gd name="f151" fmla="*/ f143 f1 1"/>
              <a:gd name="f152" fmla="*/ f144 f1 1"/>
              <a:gd name="f153" fmla="*/ f145 1 f8"/>
              <a:gd name="f154" fmla="*/ f146 1 f8"/>
              <a:gd name="f155" fmla="*/ f147 1 f8"/>
              <a:gd name="f156" fmla="*/ f148 1 f8"/>
              <a:gd name="f157" fmla="*/ f149 1 f8"/>
              <a:gd name="f158" fmla="*/ f150 1 f8"/>
              <a:gd name="f159" fmla="*/ f151 1 f8"/>
              <a:gd name="f160" fmla="*/ f152 1 f8"/>
              <a:gd name="f161" fmla="+- f153 0 f2"/>
              <a:gd name="f162" fmla="+- f154 0 f2"/>
              <a:gd name="f163" fmla="+- f155 0 f2"/>
              <a:gd name="f164" fmla="+- f156 0 f2"/>
              <a:gd name="f165" fmla="+- f157 0 f2"/>
              <a:gd name="f166" fmla="+- f158 0 f2"/>
              <a:gd name="f167" fmla="+- f159 0 f2"/>
              <a:gd name="f168" fmla="+- f160 0 f2"/>
              <a:gd name="f169" fmla="sin 1 f161"/>
              <a:gd name="f170" fmla="cos 1 f161"/>
              <a:gd name="f171" fmla="sin 1 f162"/>
              <a:gd name="f172" fmla="cos 1 f162"/>
              <a:gd name="f173" fmla="sin 1 f163"/>
              <a:gd name="f174" fmla="cos 1 f163"/>
              <a:gd name="f175" fmla="sin 1 f164"/>
              <a:gd name="f176" fmla="cos 1 f164"/>
              <a:gd name="f177" fmla="sin 1 f165"/>
              <a:gd name="f178" fmla="cos 1 f165"/>
              <a:gd name="f179" fmla="sin 1 f166"/>
              <a:gd name="f180" fmla="cos 1 f166"/>
              <a:gd name="f181" fmla="sin 1 f167"/>
              <a:gd name="f182" fmla="cos 1 f167"/>
              <a:gd name="f183" fmla="cos 1 f168"/>
              <a:gd name="f184" fmla="sin 1 f168"/>
              <a:gd name="f185" fmla="+- 0 0 f169"/>
              <a:gd name="f186" fmla="+- 0 0 f170"/>
              <a:gd name="f187" fmla="+- 0 0 f171"/>
              <a:gd name="f188" fmla="+- 0 0 f172"/>
              <a:gd name="f189" fmla="+- 0 0 f173"/>
              <a:gd name="f190" fmla="+- 0 0 f174"/>
              <a:gd name="f191" fmla="+- 0 0 f175"/>
              <a:gd name="f192" fmla="+- 0 0 f176"/>
              <a:gd name="f193" fmla="+- 0 0 f177"/>
              <a:gd name="f194" fmla="+- 0 0 f178"/>
              <a:gd name="f195" fmla="+- 0 0 f179"/>
              <a:gd name="f196" fmla="+- 0 0 f180"/>
              <a:gd name="f197" fmla="+- 0 0 f181"/>
              <a:gd name="f198" fmla="+- 0 0 f182"/>
              <a:gd name="f199" fmla="+- 0 0 f183"/>
              <a:gd name="f200" fmla="+- 0 0 f184"/>
              <a:gd name="f201" fmla="+- 0 0 f185"/>
              <a:gd name="f202" fmla="+- 0 0 f186"/>
              <a:gd name="f203" fmla="+- 0 0 f187"/>
              <a:gd name="f204" fmla="+- 0 0 f188"/>
              <a:gd name="f205" fmla="+- 0 0 f189"/>
              <a:gd name="f206" fmla="+- 0 0 f190"/>
              <a:gd name="f207" fmla="+- 0 0 f191"/>
              <a:gd name="f208" fmla="+- 0 0 f192"/>
              <a:gd name="f209" fmla="+- 0 0 f193"/>
              <a:gd name="f210" fmla="+- 0 0 f194"/>
              <a:gd name="f211" fmla="+- 0 0 f195"/>
              <a:gd name="f212" fmla="+- 0 0 f196"/>
              <a:gd name="f213" fmla="+- 0 0 f197"/>
              <a:gd name="f214" fmla="+- 0 0 f198"/>
              <a:gd name="f215" fmla="+- 0 0 f199"/>
              <a:gd name="f216" fmla="+- 0 0 f200"/>
              <a:gd name="f217" fmla="val f201"/>
              <a:gd name="f218" fmla="val f202"/>
              <a:gd name="f219" fmla="val f203"/>
              <a:gd name="f220" fmla="val f204"/>
              <a:gd name="f221" fmla="val f205"/>
              <a:gd name="f222" fmla="val f206"/>
              <a:gd name="f223" fmla="val f207"/>
              <a:gd name="f224" fmla="val f208"/>
              <a:gd name="f225" fmla="val f209"/>
              <a:gd name="f226" fmla="val f210"/>
              <a:gd name="f227" fmla="val f211"/>
              <a:gd name="f228" fmla="val f212"/>
              <a:gd name="f229" fmla="val f213"/>
              <a:gd name="f230" fmla="val f214"/>
              <a:gd name="f231" fmla="val f215"/>
              <a:gd name="f232" fmla="val f216"/>
              <a:gd name="f233" fmla="+- 0 0 f217"/>
              <a:gd name="f234" fmla="+- 0 0 f218"/>
              <a:gd name="f235" fmla="+- 0 0 f219"/>
              <a:gd name="f236" fmla="+- 0 0 f220"/>
              <a:gd name="f237" fmla="+- 0 0 f221"/>
              <a:gd name="f238" fmla="+- 0 0 f222"/>
              <a:gd name="f239" fmla="+- 0 0 f223"/>
              <a:gd name="f240" fmla="+- 0 0 f224"/>
              <a:gd name="f241" fmla="+- 0 0 f225"/>
              <a:gd name="f242" fmla="+- 0 0 f226"/>
              <a:gd name="f243" fmla="+- 0 0 f227"/>
              <a:gd name="f244" fmla="+- 0 0 f228"/>
              <a:gd name="f245" fmla="+- 0 0 f229"/>
              <a:gd name="f246" fmla="+- 0 0 f230"/>
              <a:gd name="f247" fmla="+- 0 0 f231"/>
              <a:gd name="f248" fmla="+- 0 0 f232"/>
              <a:gd name="f249" fmla="*/ f233 f9 1"/>
              <a:gd name="f250" fmla="*/ f234 f10 1"/>
              <a:gd name="f251" fmla="*/ f234 f9 1"/>
              <a:gd name="f252" fmla="*/ f233 f10 1"/>
              <a:gd name="f253" fmla="*/ f233 f102 1"/>
              <a:gd name="f254" fmla="*/ f234 f111 1"/>
              <a:gd name="f255" fmla="*/ f234 f102 1"/>
              <a:gd name="f256" fmla="*/ f233 f111 1"/>
              <a:gd name="f257" fmla="*/ f234 f112 1"/>
              <a:gd name="f258" fmla="*/ f233 f112 1"/>
              <a:gd name="f259" fmla="*/ f235 f9 1"/>
              <a:gd name="f260" fmla="*/ f236 f10 1"/>
              <a:gd name="f261" fmla="*/ f236 f9 1"/>
              <a:gd name="f262" fmla="*/ f235 f10 1"/>
              <a:gd name="f263" fmla="*/ f235 f102 1"/>
              <a:gd name="f264" fmla="*/ f236 f111 1"/>
              <a:gd name="f265" fmla="*/ f236 f102 1"/>
              <a:gd name="f266" fmla="*/ f235 f111 1"/>
              <a:gd name="f267" fmla="*/ f236 f112 1"/>
              <a:gd name="f268" fmla="*/ f235 f112 1"/>
              <a:gd name="f269" fmla="*/ f237 f9 1"/>
              <a:gd name="f270" fmla="*/ f238 f10 1"/>
              <a:gd name="f271" fmla="*/ f238 f9 1"/>
              <a:gd name="f272" fmla="*/ f237 f10 1"/>
              <a:gd name="f273" fmla="*/ f237 f102 1"/>
              <a:gd name="f274" fmla="*/ f238 f111 1"/>
              <a:gd name="f275" fmla="*/ f238 f102 1"/>
              <a:gd name="f276" fmla="*/ f237 f111 1"/>
              <a:gd name="f277" fmla="*/ f238 f112 1"/>
              <a:gd name="f278" fmla="*/ f237 f112 1"/>
              <a:gd name="f279" fmla="*/ f239 f9 1"/>
              <a:gd name="f280" fmla="*/ f240 f10 1"/>
              <a:gd name="f281" fmla="*/ f240 f9 1"/>
              <a:gd name="f282" fmla="*/ f239 f10 1"/>
              <a:gd name="f283" fmla="*/ f239 f102 1"/>
              <a:gd name="f284" fmla="*/ f240 f111 1"/>
              <a:gd name="f285" fmla="*/ f240 f102 1"/>
              <a:gd name="f286" fmla="*/ f239 f111 1"/>
              <a:gd name="f287" fmla="*/ f240 f112 1"/>
              <a:gd name="f288" fmla="*/ f239 f112 1"/>
              <a:gd name="f289" fmla="*/ f241 f9 1"/>
              <a:gd name="f290" fmla="*/ f242 f10 1"/>
              <a:gd name="f291" fmla="*/ f242 f9 1"/>
              <a:gd name="f292" fmla="*/ f241 f10 1"/>
              <a:gd name="f293" fmla="*/ f241 f102 1"/>
              <a:gd name="f294" fmla="*/ f242 f111 1"/>
              <a:gd name="f295" fmla="*/ f242 f102 1"/>
              <a:gd name="f296" fmla="*/ f241 f111 1"/>
              <a:gd name="f297" fmla="*/ f242 f112 1"/>
              <a:gd name="f298" fmla="*/ f241 f112 1"/>
              <a:gd name="f299" fmla="*/ f243 f9 1"/>
              <a:gd name="f300" fmla="*/ f244 f10 1"/>
              <a:gd name="f301" fmla="*/ f244 f9 1"/>
              <a:gd name="f302" fmla="*/ f243 f10 1"/>
              <a:gd name="f303" fmla="*/ f243 f102 1"/>
              <a:gd name="f304" fmla="*/ f244 f111 1"/>
              <a:gd name="f305" fmla="*/ f244 f102 1"/>
              <a:gd name="f306" fmla="*/ f243 f111 1"/>
              <a:gd name="f307" fmla="*/ f244 f112 1"/>
              <a:gd name="f308" fmla="*/ f243 f112 1"/>
              <a:gd name="f309" fmla="*/ f245 f9 1"/>
              <a:gd name="f310" fmla="*/ f246 f10 1"/>
              <a:gd name="f311" fmla="*/ f246 f9 1"/>
              <a:gd name="f312" fmla="*/ f245 f10 1"/>
              <a:gd name="f313" fmla="*/ f245 f102 1"/>
              <a:gd name="f314" fmla="*/ f246 f111 1"/>
              <a:gd name="f315" fmla="*/ f246 f102 1"/>
              <a:gd name="f316" fmla="*/ f245 f111 1"/>
              <a:gd name="f317" fmla="*/ f246 f112 1"/>
              <a:gd name="f318" fmla="*/ f245 f112 1"/>
              <a:gd name="f319" fmla="*/ f233 f43 1"/>
              <a:gd name="f320" fmla="*/ f241 f43 1"/>
              <a:gd name="f321" fmla="*/ f44 f247 1"/>
              <a:gd name="f322" fmla="*/ f44 f248 1"/>
              <a:gd name="f323" fmla="+- f249 f250 0"/>
              <a:gd name="f324" fmla="+- f251 0 f252"/>
              <a:gd name="f325" fmla="+- f253 f254 0"/>
              <a:gd name="f326" fmla="+- f255 0 f256"/>
              <a:gd name="f327" fmla="+- f253 f257 0"/>
              <a:gd name="f328" fmla="+- f255 0 f258"/>
              <a:gd name="f329" fmla="+- f259 f260 0"/>
              <a:gd name="f330" fmla="+- f261 0 f262"/>
              <a:gd name="f331" fmla="+- f263 f264 0"/>
              <a:gd name="f332" fmla="+- f265 0 f266"/>
              <a:gd name="f333" fmla="+- f263 f267 0"/>
              <a:gd name="f334" fmla="+- f265 0 f268"/>
              <a:gd name="f335" fmla="+- f269 f270 0"/>
              <a:gd name="f336" fmla="+- f271 0 f272"/>
              <a:gd name="f337" fmla="+- f273 f274 0"/>
              <a:gd name="f338" fmla="+- f275 0 f276"/>
              <a:gd name="f339" fmla="+- f273 f277 0"/>
              <a:gd name="f340" fmla="+- f275 0 f278"/>
              <a:gd name="f341" fmla="+- f279 f280 0"/>
              <a:gd name="f342" fmla="+- f281 0 f282"/>
              <a:gd name="f343" fmla="+- f283 f284 0"/>
              <a:gd name="f344" fmla="+- f285 0 f286"/>
              <a:gd name="f345" fmla="+- f283 f287 0"/>
              <a:gd name="f346" fmla="+- f285 0 f288"/>
              <a:gd name="f347" fmla="+- f289 f290 0"/>
              <a:gd name="f348" fmla="+- f291 0 f292"/>
              <a:gd name="f349" fmla="+- f293 f294 0"/>
              <a:gd name="f350" fmla="+- f295 0 f296"/>
              <a:gd name="f351" fmla="+- f293 f297 0"/>
              <a:gd name="f352" fmla="+- f295 0 f298"/>
              <a:gd name="f353" fmla="+- f299 f300 0"/>
              <a:gd name="f354" fmla="+- f301 0 f302"/>
              <a:gd name="f355" fmla="+- f303 f304 0"/>
              <a:gd name="f356" fmla="+- f305 0 f306"/>
              <a:gd name="f357" fmla="+- f303 f307 0"/>
              <a:gd name="f358" fmla="+- f305 0 f308"/>
              <a:gd name="f359" fmla="+- f309 f310 0"/>
              <a:gd name="f360" fmla="+- f311 0 f312"/>
              <a:gd name="f361" fmla="+- f313 f314 0"/>
              <a:gd name="f362" fmla="+- f315 0 f316"/>
              <a:gd name="f363" fmla="+- f313 f317 0"/>
              <a:gd name="f364" fmla="+- f315 0 f318"/>
              <a:gd name="f365" fmla="+- f319 f250 0"/>
              <a:gd name="f366" fmla="+- f320 f290 0"/>
              <a:gd name="f367" fmla="*/ f321 f321 1"/>
              <a:gd name="f368" fmla="*/ f322 f322 1"/>
              <a:gd name="f369" fmla="+- f323 10800 0"/>
              <a:gd name="f370" fmla="+- 0 0 f324"/>
              <a:gd name="f371" fmla="+- f325 10800 0"/>
              <a:gd name="f372" fmla="+- 0 0 f326"/>
              <a:gd name="f373" fmla="+- f327 10800 0"/>
              <a:gd name="f374" fmla="+- 0 0 f328"/>
              <a:gd name="f375" fmla="+- f329 10800 0"/>
              <a:gd name="f376" fmla="+- 0 0 f330"/>
              <a:gd name="f377" fmla="+- f331 10800 0"/>
              <a:gd name="f378" fmla="+- 0 0 f332"/>
              <a:gd name="f379" fmla="+- f333 10800 0"/>
              <a:gd name="f380" fmla="+- 0 0 f334"/>
              <a:gd name="f381" fmla="+- f335 10800 0"/>
              <a:gd name="f382" fmla="+- 0 0 f336"/>
              <a:gd name="f383" fmla="+- f337 10800 0"/>
              <a:gd name="f384" fmla="+- 0 0 f338"/>
              <a:gd name="f385" fmla="+- f339 10800 0"/>
              <a:gd name="f386" fmla="+- 0 0 f340"/>
              <a:gd name="f387" fmla="+- f341 10800 0"/>
              <a:gd name="f388" fmla="+- 0 0 f342"/>
              <a:gd name="f389" fmla="+- f343 10800 0"/>
              <a:gd name="f390" fmla="+- 0 0 f344"/>
              <a:gd name="f391" fmla="+- f345 10800 0"/>
              <a:gd name="f392" fmla="+- 0 0 f346"/>
              <a:gd name="f393" fmla="+- f347 10800 0"/>
              <a:gd name="f394" fmla="+- 0 0 f348"/>
              <a:gd name="f395" fmla="+- f349 10800 0"/>
              <a:gd name="f396" fmla="+- 0 0 f350"/>
              <a:gd name="f397" fmla="+- f351 10800 0"/>
              <a:gd name="f398" fmla="+- 0 0 f352"/>
              <a:gd name="f399" fmla="+- f353 10800 0"/>
              <a:gd name="f400" fmla="+- 0 0 f354"/>
              <a:gd name="f401" fmla="+- f355 10800 0"/>
              <a:gd name="f402" fmla="+- 0 0 f356"/>
              <a:gd name="f403" fmla="+- f357 10800 0"/>
              <a:gd name="f404" fmla="+- 0 0 f358"/>
              <a:gd name="f405" fmla="+- f359 10800 0"/>
              <a:gd name="f406" fmla="+- 0 0 f360"/>
              <a:gd name="f407" fmla="+- f361 10800 0"/>
              <a:gd name="f408" fmla="+- 0 0 f362"/>
              <a:gd name="f409" fmla="+- f363 10800 0"/>
              <a:gd name="f410" fmla="+- 0 0 f364"/>
              <a:gd name="f411" fmla="+- f365 10800 0"/>
              <a:gd name="f412" fmla="+- f366 10800 0"/>
              <a:gd name="f413" fmla="+- f367 f368 0"/>
              <a:gd name="f414" fmla="+- f370 10800 0"/>
              <a:gd name="f415" fmla="+- f372 10800 0"/>
              <a:gd name="f416" fmla="+- f374 10800 0"/>
              <a:gd name="f417" fmla="+- f376 10800 0"/>
              <a:gd name="f418" fmla="+- f378 10800 0"/>
              <a:gd name="f419" fmla="+- f380 10800 0"/>
              <a:gd name="f420" fmla="+- f382 10800 0"/>
              <a:gd name="f421" fmla="+- f384 10800 0"/>
              <a:gd name="f422" fmla="+- f386 10800 0"/>
              <a:gd name="f423" fmla="+- f388 10800 0"/>
              <a:gd name="f424" fmla="+- f390 10800 0"/>
              <a:gd name="f425" fmla="+- f392 10800 0"/>
              <a:gd name="f426" fmla="+- f394 10800 0"/>
              <a:gd name="f427" fmla="+- f396 10800 0"/>
              <a:gd name="f428" fmla="+- f398 10800 0"/>
              <a:gd name="f429" fmla="+- f400 10800 0"/>
              <a:gd name="f430" fmla="+- f402 10800 0"/>
              <a:gd name="f431" fmla="+- f404 10800 0"/>
              <a:gd name="f432" fmla="+- f406 10800 0"/>
              <a:gd name="f433" fmla="+- f408 10800 0"/>
              <a:gd name="f434" fmla="+- f410 10800 0"/>
              <a:gd name="f435" fmla="sqrt f413"/>
              <a:gd name="f436" fmla="*/ f411 f18 1"/>
              <a:gd name="f437" fmla="*/ f412 f18 1"/>
              <a:gd name="f438" fmla="*/ f412 f19 1"/>
              <a:gd name="f439" fmla="*/ f411 f19 1"/>
              <a:gd name="f440" fmla="*/ f61 1 f435"/>
              <a:gd name="f441" fmla="*/ f247 f440 1"/>
              <a:gd name="f442" fmla="*/ f248 f440 1"/>
              <a:gd name="f443" fmla="+- 10800 0 f441"/>
              <a:gd name="f444" fmla="+- 10800 0 f442"/>
            </a:gdLst>
            <a:ahLst>
              <a:ahXY gdRefX="f0" minX="f11" maxX="f12">
                <a:pos x="f39" y="f84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8">
                <a:pos x="f85" y="f86"/>
              </a:cxn>
              <a:cxn ang="f58">
                <a:pos x="f87" y="f84"/>
              </a:cxn>
              <a:cxn ang="f58">
                <a:pos x="f85" y="f88"/>
              </a:cxn>
              <a:cxn ang="f58">
                <a:pos x="f89" y="f84"/>
              </a:cxn>
            </a:cxnLst>
            <a:rect l="f436" t="f439" r="f437" b="f438"/>
            <a:pathLst>
              <a:path w="21600" h="21600">
                <a:moveTo>
                  <a:pt x="f6" y="f13"/>
                </a:moveTo>
                <a:lnTo>
                  <a:pt x="f90" y="f100"/>
                </a:lnTo>
                <a:lnTo>
                  <a:pt x="f90" y="f101"/>
                </a:lnTo>
                <a:close/>
              </a:path>
              <a:path w="21600" h="21600">
                <a:moveTo>
                  <a:pt x="f369" y="f414"/>
                </a:moveTo>
                <a:lnTo>
                  <a:pt x="f371" y="f415"/>
                </a:lnTo>
                <a:lnTo>
                  <a:pt x="f373" y="f416"/>
                </a:lnTo>
                <a:close/>
              </a:path>
              <a:path w="21600" h="21600">
                <a:moveTo>
                  <a:pt x="f375" y="f417"/>
                </a:moveTo>
                <a:lnTo>
                  <a:pt x="f377" y="f418"/>
                </a:lnTo>
                <a:lnTo>
                  <a:pt x="f379" y="f419"/>
                </a:lnTo>
                <a:close/>
              </a:path>
              <a:path w="21600" h="21600">
                <a:moveTo>
                  <a:pt x="f381" y="f420"/>
                </a:moveTo>
                <a:lnTo>
                  <a:pt x="f383" y="f421"/>
                </a:lnTo>
                <a:lnTo>
                  <a:pt x="f385" y="f422"/>
                </a:lnTo>
                <a:close/>
              </a:path>
              <a:path w="21600" h="21600">
                <a:moveTo>
                  <a:pt x="f387" y="f423"/>
                </a:moveTo>
                <a:lnTo>
                  <a:pt x="f389" y="f424"/>
                </a:lnTo>
                <a:lnTo>
                  <a:pt x="f391" y="f425"/>
                </a:lnTo>
                <a:close/>
              </a:path>
              <a:path w="21600" h="21600">
                <a:moveTo>
                  <a:pt x="f393" y="f426"/>
                </a:moveTo>
                <a:lnTo>
                  <a:pt x="f395" y="f427"/>
                </a:lnTo>
                <a:lnTo>
                  <a:pt x="f397" y="f428"/>
                </a:lnTo>
                <a:close/>
              </a:path>
              <a:path w="21600" h="21600">
                <a:moveTo>
                  <a:pt x="f399" y="f429"/>
                </a:moveTo>
                <a:lnTo>
                  <a:pt x="f401" y="f430"/>
                </a:lnTo>
                <a:lnTo>
                  <a:pt x="f403" y="f431"/>
                </a:lnTo>
                <a:close/>
              </a:path>
              <a:path w="21600" h="21600">
                <a:moveTo>
                  <a:pt x="f405" y="f432"/>
                </a:moveTo>
                <a:lnTo>
                  <a:pt x="f407" y="f433"/>
                </a:lnTo>
                <a:lnTo>
                  <a:pt x="f409" y="f434"/>
                </a:lnTo>
                <a:close/>
              </a:path>
              <a:path w="21600" h="21600">
                <a:moveTo>
                  <a:pt x="f443" y="f444"/>
                </a:moveTo>
                <a:arcTo wR="f44" hR="f44" stAng="f53" swAng="f70"/>
                <a:close/>
              </a:path>
            </a:pathLst>
          </a:custGeom>
          <a:solidFill>
            <a:srgbClr val="FFFF66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4" name="Forme libre 4">
            <a:extLst>
              <a:ext uri="{FF2B5EF4-FFF2-40B4-BE49-F238E27FC236}">
                <a16:creationId xmlns:a16="http://schemas.microsoft.com/office/drawing/2014/main" id="{90B5B95D-40F0-46D2-9C95-D6EEDADDEEB2}"/>
              </a:ext>
            </a:extLst>
          </p:cNvPr>
          <p:cNvSpPr/>
          <p:nvPr/>
        </p:nvSpPr>
        <p:spPr>
          <a:xfrm flipH="1">
            <a:off x="7894444" y="4643551"/>
            <a:ext cx="791998" cy="1079997"/>
          </a:xfrm>
          <a:custGeom>
            <a:avLst>
              <a:gd name="f0" fmla="val 108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21600 21600 1"/>
              <a:gd name="f9" fmla="*/ 7500 7500 1"/>
              <a:gd name="f10" fmla="val 18900"/>
              <a:gd name="f11" fmla="val 5080"/>
              <a:gd name="f12" fmla="val 10800"/>
              <a:gd name="f13" fmla="val 16520"/>
              <a:gd name="f14" fmla="val 9740"/>
              <a:gd name="f15" fmla="val 16730"/>
              <a:gd name="f16" fmla="val 4870"/>
              <a:gd name="f17" fmla="val -2147483647"/>
              <a:gd name="f18" fmla="val 2147483647"/>
              <a:gd name="f19" fmla="+- 0 0 0"/>
              <a:gd name="f20" fmla="*/ f4 1 21600"/>
              <a:gd name="f21" fmla="*/ f5 1 21600"/>
              <a:gd name="f22" fmla="+- f7 0 f6"/>
              <a:gd name="f23" fmla="pin 0 f0 18900"/>
              <a:gd name="f24" fmla="*/ f19 f1 1"/>
              <a:gd name="f25" fmla="val f23"/>
              <a:gd name="f26" fmla="*/ f22 1 21600"/>
              <a:gd name="f27" fmla="*/ f23 f20 1"/>
              <a:gd name="f28" fmla="*/ f24 1 f3"/>
              <a:gd name="f29" fmla="+- 21600 0 f25"/>
              <a:gd name="f30" fmla="*/ f25 1794 1"/>
              <a:gd name="f31" fmla="*/ 10800 f26 1"/>
              <a:gd name="f32" fmla="*/ 21600 f26 1"/>
              <a:gd name="f33" fmla="*/ 0 f26 1"/>
              <a:gd name="f34" fmla="+- f28 0 f2"/>
              <a:gd name="f35" fmla="*/ f25 f20 1"/>
              <a:gd name="f36" fmla="*/ f29 1 2"/>
              <a:gd name="f37" fmla="*/ f30 1 10000"/>
              <a:gd name="f38" fmla="*/ f29 f29 1"/>
              <a:gd name="f39" fmla="*/ f31 1 f26"/>
              <a:gd name="f40" fmla="*/ f32 1 f26"/>
              <a:gd name="f41" fmla="*/ f33 1 f26"/>
              <a:gd name="f42" fmla="*/ f29 f20 1"/>
              <a:gd name="f43" fmla="+- f36 f25 0"/>
              <a:gd name="f44" fmla="+- 21600 0 f37"/>
              <a:gd name="f45" fmla="*/ f38 1 f8"/>
              <a:gd name="f46" fmla="*/ f39 f21 1"/>
              <a:gd name="f47" fmla="*/ f40 f20 1"/>
              <a:gd name="f48" fmla="*/ f41 f21 1"/>
              <a:gd name="f49" fmla="*/ f41 f20 1"/>
              <a:gd name="f50" fmla="*/ f40 f21 1"/>
              <a:gd name="f51" fmla="+- 1 0 f45"/>
              <a:gd name="f52" fmla="*/ f9 f51 1"/>
              <a:gd name="f53" fmla="sqrt f52"/>
              <a:gd name="f54" fmla="+- 10800 0 f53"/>
              <a:gd name="f55" fmla="+- 10800 f53 0"/>
              <a:gd name="f56" fmla="*/ f55 f21 1"/>
              <a:gd name="f57" fmla="*/ f54 f21 1"/>
            </a:gdLst>
            <a:ahLst>
              <a:ahXY gdRefX="f0" minX="f6" maxX="f10">
                <a:pos x="f27" y="f46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4">
                <a:pos x="f47" y="f48"/>
              </a:cxn>
              <a:cxn ang="f34">
                <a:pos x="f49" y="f46"/>
              </a:cxn>
              <a:cxn ang="f34">
                <a:pos x="f47" y="f50"/>
              </a:cxn>
              <a:cxn ang="f34">
                <a:pos x="f35" y="f46"/>
              </a:cxn>
            </a:cxnLst>
            <a:rect l="f42" t="f57" r="f47" b="f56"/>
            <a:pathLst>
              <a:path w="21600" h="21600">
                <a:moveTo>
                  <a:pt x="f7" y="f6"/>
                </a:moveTo>
                <a:cubicBezTo>
                  <a:pt x="f43" y="f37"/>
                  <a:pt x="f25" y="f11"/>
                  <a:pt x="f25" y="f12"/>
                </a:cubicBezTo>
                <a:cubicBezTo>
                  <a:pt x="f25" y="f13"/>
                  <a:pt x="f43" y="f44"/>
                  <a:pt x="f7" y="f7"/>
                </a:cubicBezTo>
                <a:cubicBezTo>
                  <a:pt x="f14" y="f7"/>
                  <a:pt x="f6" y="f15"/>
                  <a:pt x="f6" y="f12"/>
                </a:cubicBezTo>
                <a:cubicBezTo>
                  <a:pt x="f6" y="f16"/>
                  <a:pt x="f14" y="f6"/>
                  <a:pt x="f7" y="f6"/>
                </a:cubicBezTo>
                <a:close/>
              </a:path>
            </a:pathLst>
          </a:custGeom>
          <a:solidFill>
            <a:srgbClr val="FFFF99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squar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5" name="Forme libre 5">
            <a:extLst>
              <a:ext uri="{FF2B5EF4-FFF2-40B4-BE49-F238E27FC236}">
                <a16:creationId xmlns:a16="http://schemas.microsoft.com/office/drawing/2014/main" id="{F71D1C60-0816-4470-B7E5-D5280667A84E}"/>
              </a:ext>
            </a:extLst>
          </p:cNvPr>
          <p:cNvSpPr/>
          <p:nvPr/>
        </p:nvSpPr>
        <p:spPr>
          <a:xfrm>
            <a:off x="4355835" y="2261210"/>
            <a:ext cx="1223997" cy="1655996"/>
          </a:xfrm>
          <a:custGeom>
            <a:avLst>
              <a:gd name="f0" fmla="val 54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5419351 1 1725033"/>
              <a:gd name="f9" fmla="+- 0 0 10800"/>
              <a:gd name="f10" fmla="+- 10800 0 10800"/>
              <a:gd name="f11" fmla="val 2700"/>
              <a:gd name="f12" fmla="val 10125"/>
              <a:gd name="f13" fmla="val 10800"/>
              <a:gd name="f14" fmla="+- 0 0 360"/>
              <a:gd name="f15" fmla="val -2147483647"/>
              <a:gd name="f16" fmla="val 2147483647"/>
              <a:gd name="f17" fmla="+- 0 0 0"/>
              <a:gd name="f18" fmla="*/ f4 1 21600"/>
              <a:gd name="f19" fmla="*/ f5 1 21600"/>
              <a:gd name="f20" fmla="*/ f8 1 180"/>
              <a:gd name="f21" fmla="*/ 0 f8 1"/>
              <a:gd name="f22" fmla="*/ f6 f1 1"/>
              <a:gd name="f23" fmla="*/ f14 f1 1"/>
              <a:gd name="f24" fmla="+- f7 0 f6"/>
              <a:gd name="f25" fmla="pin 2700 f0 10125"/>
              <a:gd name="f26" fmla="*/ f17 f1 1"/>
              <a:gd name="f27" fmla="val f25"/>
              <a:gd name="f28" fmla="*/ 45 f20 1"/>
              <a:gd name="f29" fmla="*/ 90 f20 1"/>
              <a:gd name="f30" fmla="*/ 135 f20 1"/>
              <a:gd name="f31" fmla="*/ 180 f20 1"/>
              <a:gd name="f32" fmla="*/ 225 f20 1"/>
              <a:gd name="f33" fmla="*/ 270 f20 1"/>
              <a:gd name="f34" fmla="*/ 315 f20 1"/>
              <a:gd name="f35" fmla="*/ f21 1 f3"/>
              <a:gd name="f36" fmla="*/ f22 1 f3"/>
              <a:gd name="f37" fmla="*/ f23 1 f3"/>
              <a:gd name="f38" fmla="*/ f24 1 21600"/>
              <a:gd name="f39" fmla="*/ f25 f18 1"/>
              <a:gd name="f40" fmla="*/ f26 1 f3"/>
              <a:gd name="f41" fmla="+- f27 0 2700"/>
              <a:gd name="f42" fmla="+- 10125 0 f27"/>
              <a:gd name="f43" fmla="+- f27 0 10800"/>
              <a:gd name="f44" fmla="+- 10800 0 f27"/>
              <a:gd name="f45" fmla="+- 0 0 f28"/>
              <a:gd name="f46" fmla="+- 0 0 f29"/>
              <a:gd name="f47" fmla="+- 0 0 f30"/>
              <a:gd name="f48" fmla="+- 0 0 f31"/>
              <a:gd name="f49" fmla="+- 0 0 f32"/>
              <a:gd name="f50" fmla="+- 0 0 f33"/>
              <a:gd name="f51" fmla="+- 0 0 f34"/>
              <a:gd name="f52" fmla="+- 0 0 f35"/>
              <a:gd name="f53" fmla="+- f36 0 f2"/>
              <a:gd name="f54" fmla="+- f37 0 f2"/>
              <a:gd name="f55" fmla="*/ 10800 f38 1"/>
              <a:gd name="f56" fmla="*/ 0 f38 1"/>
              <a:gd name="f57" fmla="*/ 21600 f38 1"/>
              <a:gd name="f58" fmla="+- f40 0 f2"/>
              <a:gd name="f59" fmla="*/ f41 5080 1"/>
              <a:gd name="f60" fmla="*/ f42 2120 1"/>
              <a:gd name="f61" fmla="*/ f44 f44 1"/>
              <a:gd name="f62" fmla="*/ f45 f1 1"/>
              <a:gd name="f63" fmla="*/ f46 f1 1"/>
              <a:gd name="f64" fmla="*/ f47 f1 1"/>
              <a:gd name="f65" fmla="*/ f48 f1 1"/>
              <a:gd name="f66" fmla="*/ f49 f1 1"/>
              <a:gd name="f67" fmla="*/ f50 f1 1"/>
              <a:gd name="f68" fmla="*/ f51 f1 1"/>
              <a:gd name="f69" fmla="*/ f52 f1 1"/>
              <a:gd name="f70" fmla="+- f54 0 f53"/>
              <a:gd name="f71" fmla="*/ f55 1 f38"/>
              <a:gd name="f72" fmla="*/ f56 1 f38"/>
              <a:gd name="f73" fmla="*/ f57 1 f38"/>
              <a:gd name="f74" fmla="*/ f59 1 7425"/>
              <a:gd name="f75" fmla="*/ f60 1 7425"/>
              <a:gd name="f76" fmla="*/ f62 1 f8"/>
              <a:gd name="f77" fmla="*/ f63 1 f8"/>
              <a:gd name="f78" fmla="*/ f64 1 f8"/>
              <a:gd name="f79" fmla="*/ f65 1 f8"/>
              <a:gd name="f80" fmla="*/ f66 1 f8"/>
              <a:gd name="f81" fmla="*/ f67 1 f8"/>
              <a:gd name="f82" fmla="*/ f68 1 f8"/>
              <a:gd name="f83" fmla="*/ f69 1 f8"/>
              <a:gd name="f84" fmla="*/ f71 f19 1"/>
              <a:gd name="f85" fmla="*/ f71 f18 1"/>
              <a:gd name="f86" fmla="*/ f72 f19 1"/>
              <a:gd name="f87" fmla="*/ f72 f18 1"/>
              <a:gd name="f88" fmla="*/ f73 f19 1"/>
              <a:gd name="f89" fmla="*/ f73 f18 1"/>
              <a:gd name="f90" fmla="+- f74 2540 0"/>
              <a:gd name="f91" fmla="+- f75 210 0"/>
              <a:gd name="f92" fmla="+- f76 0 f2"/>
              <a:gd name="f93" fmla="+- f77 0 f2"/>
              <a:gd name="f94" fmla="+- f78 0 f2"/>
              <a:gd name="f95" fmla="+- f79 0 f2"/>
              <a:gd name="f96" fmla="+- f80 0 f2"/>
              <a:gd name="f97" fmla="+- f81 0 f2"/>
              <a:gd name="f98" fmla="+- f82 0 f2"/>
              <a:gd name="f99" fmla="+- f83 0 f2"/>
              <a:gd name="f100" fmla="+- 10800 f91 0"/>
              <a:gd name="f101" fmla="+- 10800 0 f91"/>
              <a:gd name="f102" fmla="+- f90 0 10800"/>
              <a:gd name="f103" fmla="+- f92 f2 0"/>
              <a:gd name="f104" fmla="+- f93 f2 0"/>
              <a:gd name="f105" fmla="+- f94 f2 0"/>
              <a:gd name="f106" fmla="+- f95 f2 0"/>
              <a:gd name="f107" fmla="+- f96 f2 0"/>
              <a:gd name="f108" fmla="+- f97 f2 0"/>
              <a:gd name="f109" fmla="+- f98 f2 0"/>
              <a:gd name="f110" fmla="+- f99 f2 0"/>
              <a:gd name="f111" fmla="+- f100 0 10800"/>
              <a:gd name="f112" fmla="+- f101 0 10800"/>
              <a:gd name="f113" fmla="*/ f103 f8 1"/>
              <a:gd name="f114" fmla="*/ f104 f8 1"/>
              <a:gd name="f115" fmla="*/ f105 f8 1"/>
              <a:gd name="f116" fmla="*/ f106 f8 1"/>
              <a:gd name="f117" fmla="*/ f107 f8 1"/>
              <a:gd name="f118" fmla="*/ f108 f8 1"/>
              <a:gd name="f119" fmla="*/ f109 f8 1"/>
              <a:gd name="f120" fmla="*/ f110 f8 1"/>
              <a:gd name="f121" fmla="*/ f113 1 f1"/>
              <a:gd name="f122" fmla="*/ f114 1 f1"/>
              <a:gd name="f123" fmla="*/ f115 1 f1"/>
              <a:gd name="f124" fmla="*/ f116 1 f1"/>
              <a:gd name="f125" fmla="*/ f117 1 f1"/>
              <a:gd name="f126" fmla="*/ f118 1 f1"/>
              <a:gd name="f127" fmla="*/ f119 1 f1"/>
              <a:gd name="f128" fmla="*/ f120 1 f1"/>
              <a:gd name="f129" fmla="+- 0 0 f121"/>
              <a:gd name="f130" fmla="+- 0 0 f122"/>
              <a:gd name="f131" fmla="+- 0 0 f123"/>
              <a:gd name="f132" fmla="+- 0 0 f124"/>
              <a:gd name="f133" fmla="+- 0 0 f125"/>
              <a:gd name="f134" fmla="+- 0 0 f126"/>
              <a:gd name="f135" fmla="+- 0 0 f127"/>
              <a:gd name="f136" fmla="+- 0 0 f128"/>
              <a:gd name="f137" fmla="+- 0 0 f129"/>
              <a:gd name="f138" fmla="+- 0 0 f130"/>
              <a:gd name="f139" fmla="+- 0 0 f131"/>
              <a:gd name="f140" fmla="+- 0 0 f132"/>
              <a:gd name="f141" fmla="+- 0 0 f133"/>
              <a:gd name="f142" fmla="+- 0 0 f134"/>
              <a:gd name="f143" fmla="+- 0 0 f135"/>
              <a:gd name="f144" fmla="+- 0 0 f136"/>
              <a:gd name="f145" fmla="*/ f137 f1 1"/>
              <a:gd name="f146" fmla="*/ f138 f1 1"/>
              <a:gd name="f147" fmla="*/ f139 f1 1"/>
              <a:gd name="f148" fmla="*/ f140 f1 1"/>
              <a:gd name="f149" fmla="*/ f141 f1 1"/>
              <a:gd name="f150" fmla="*/ f142 f1 1"/>
              <a:gd name="f151" fmla="*/ f143 f1 1"/>
              <a:gd name="f152" fmla="*/ f144 f1 1"/>
              <a:gd name="f153" fmla="*/ f145 1 f8"/>
              <a:gd name="f154" fmla="*/ f146 1 f8"/>
              <a:gd name="f155" fmla="*/ f147 1 f8"/>
              <a:gd name="f156" fmla="*/ f148 1 f8"/>
              <a:gd name="f157" fmla="*/ f149 1 f8"/>
              <a:gd name="f158" fmla="*/ f150 1 f8"/>
              <a:gd name="f159" fmla="*/ f151 1 f8"/>
              <a:gd name="f160" fmla="*/ f152 1 f8"/>
              <a:gd name="f161" fmla="+- f153 0 f2"/>
              <a:gd name="f162" fmla="+- f154 0 f2"/>
              <a:gd name="f163" fmla="+- f155 0 f2"/>
              <a:gd name="f164" fmla="+- f156 0 f2"/>
              <a:gd name="f165" fmla="+- f157 0 f2"/>
              <a:gd name="f166" fmla="+- f158 0 f2"/>
              <a:gd name="f167" fmla="+- f159 0 f2"/>
              <a:gd name="f168" fmla="+- f160 0 f2"/>
              <a:gd name="f169" fmla="sin 1 f161"/>
              <a:gd name="f170" fmla="cos 1 f161"/>
              <a:gd name="f171" fmla="sin 1 f162"/>
              <a:gd name="f172" fmla="cos 1 f162"/>
              <a:gd name="f173" fmla="sin 1 f163"/>
              <a:gd name="f174" fmla="cos 1 f163"/>
              <a:gd name="f175" fmla="sin 1 f164"/>
              <a:gd name="f176" fmla="cos 1 f164"/>
              <a:gd name="f177" fmla="sin 1 f165"/>
              <a:gd name="f178" fmla="cos 1 f165"/>
              <a:gd name="f179" fmla="sin 1 f166"/>
              <a:gd name="f180" fmla="cos 1 f166"/>
              <a:gd name="f181" fmla="sin 1 f167"/>
              <a:gd name="f182" fmla="cos 1 f167"/>
              <a:gd name="f183" fmla="cos 1 f168"/>
              <a:gd name="f184" fmla="sin 1 f168"/>
              <a:gd name="f185" fmla="+- 0 0 f169"/>
              <a:gd name="f186" fmla="+- 0 0 f170"/>
              <a:gd name="f187" fmla="+- 0 0 f171"/>
              <a:gd name="f188" fmla="+- 0 0 f172"/>
              <a:gd name="f189" fmla="+- 0 0 f173"/>
              <a:gd name="f190" fmla="+- 0 0 f174"/>
              <a:gd name="f191" fmla="+- 0 0 f175"/>
              <a:gd name="f192" fmla="+- 0 0 f176"/>
              <a:gd name="f193" fmla="+- 0 0 f177"/>
              <a:gd name="f194" fmla="+- 0 0 f178"/>
              <a:gd name="f195" fmla="+- 0 0 f179"/>
              <a:gd name="f196" fmla="+- 0 0 f180"/>
              <a:gd name="f197" fmla="+- 0 0 f181"/>
              <a:gd name="f198" fmla="+- 0 0 f182"/>
              <a:gd name="f199" fmla="+- 0 0 f183"/>
              <a:gd name="f200" fmla="+- 0 0 f184"/>
              <a:gd name="f201" fmla="+- 0 0 f185"/>
              <a:gd name="f202" fmla="+- 0 0 f186"/>
              <a:gd name="f203" fmla="+- 0 0 f187"/>
              <a:gd name="f204" fmla="+- 0 0 f188"/>
              <a:gd name="f205" fmla="+- 0 0 f189"/>
              <a:gd name="f206" fmla="+- 0 0 f190"/>
              <a:gd name="f207" fmla="+- 0 0 f191"/>
              <a:gd name="f208" fmla="+- 0 0 f192"/>
              <a:gd name="f209" fmla="+- 0 0 f193"/>
              <a:gd name="f210" fmla="+- 0 0 f194"/>
              <a:gd name="f211" fmla="+- 0 0 f195"/>
              <a:gd name="f212" fmla="+- 0 0 f196"/>
              <a:gd name="f213" fmla="+- 0 0 f197"/>
              <a:gd name="f214" fmla="+- 0 0 f198"/>
              <a:gd name="f215" fmla="+- 0 0 f199"/>
              <a:gd name="f216" fmla="+- 0 0 f200"/>
              <a:gd name="f217" fmla="val f201"/>
              <a:gd name="f218" fmla="val f202"/>
              <a:gd name="f219" fmla="val f203"/>
              <a:gd name="f220" fmla="val f204"/>
              <a:gd name="f221" fmla="val f205"/>
              <a:gd name="f222" fmla="val f206"/>
              <a:gd name="f223" fmla="val f207"/>
              <a:gd name="f224" fmla="val f208"/>
              <a:gd name="f225" fmla="val f209"/>
              <a:gd name="f226" fmla="val f210"/>
              <a:gd name="f227" fmla="val f211"/>
              <a:gd name="f228" fmla="val f212"/>
              <a:gd name="f229" fmla="val f213"/>
              <a:gd name="f230" fmla="val f214"/>
              <a:gd name="f231" fmla="val f215"/>
              <a:gd name="f232" fmla="val f216"/>
              <a:gd name="f233" fmla="+- 0 0 f217"/>
              <a:gd name="f234" fmla="+- 0 0 f218"/>
              <a:gd name="f235" fmla="+- 0 0 f219"/>
              <a:gd name="f236" fmla="+- 0 0 f220"/>
              <a:gd name="f237" fmla="+- 0 0 f221"/>
              <a:gd name="f238" fmla="+- 0 0 f222"/>
              <a:gd name="f239" fmla="+- 0 0 f223"/>
              <a:gd name="f240" fmla="+- 0 0 f224"/>
              <a:gd name="f241" fmla="+- 0 0 f225"/>
              <a:gd name="f242" fmla="+- 0 0 f226"/>
              <a:gd name="f243" fmla="+- 0 0 f227"/>
              <a:gd name="f244" fmla="+- 0 0 f228"/>
              <a:gd name="f245" fmla="+- 0 0 f229"/>
              <a:gd name="f246" fmla="+- 0 0 f230"/>
              <a:gd name="f247" fmla="+- 0 0 f231"/>
              <a:gd name="f248" fmla="+- 0 0 f232"/>
              <a:gd name="f249" fmla="*/ f233 f9 1"/>
              <a:gd name="f250" fmla="*/ f234 f10 1"/>
              <a:gd name="f251" fmla="*/ f234 f9 1"/>
              <a:gd name="f252" fmla="*/ f233 f10 1"/>
              <a:gd name="f253" fmla="*/ f233 f102 1"/>
              <a:gd name="f254" fmla="*/ f234 f111 1"/>
              <a:gd name="f255" fmla="*/ f234 f102 1"/>
              <a:gd name="f256" fmla="*/ f233 f111 1"/>
              <a:gd name="f257" fmla="*/ f234 f112 1"/>
              <a:gd name="f258" fmla="*/ f233 f112 1"/>
              <a:gd name="f259" fmla="*/ f235 f9 1"/>
              <a:gd name="f260" fmla="*/ f236 f10 1"/>
              <a:gd name="f261" fmla="*/ f236 f9 1"/>
              <a:gd name="f262" fmla="*/ f235 f10 1"/>
              <a:gd name="f263" fmla="*/ f235 f102 1"/>
              <a:gd name="f264" fmla="*/ f236 f111 1"/>
              <a:gd name="f265" fmla="*/ f236 f102 1"/>
              <a:gd name="f266" fmla="*/ f235 f111 1"/>
              <a:gd name="f267" fmla="*/ f236 f112 1"/>
              <a:gd name="f268" fmla="*/ f235 f112 1"/>
              <a:gd name="f269" fmla="*/ f237 f9 1"/>
              <a:gd name="f270" fmla="*/ f238 f10 1"/>
              <a:gd name="f271" fmla="*/ f238 f9 1"/>
              <a:gd name="f272" fmla="*/ f237 f10 1"/>
              <a:gd name="f273" fmla="*/ f237 f102 1"/>
              <a:gd name="f274" fmla="*/ f238 f111 1"/>
              <a:gd name="f275" fmla="*/ f238 f102 1"/>
              <a:gd name="f276" fmla="*/ f237 f111 1"/>
              <a:gd name="f277" fmla="*/ f238 f112 1"/>
              <a:gd name="f278" fmla="*/ f237 f112 1"/>
              <a:gd name="f279" fmla="*/ f239 f9 1"/>
              <a:gd name="f280" fmla="*/ f240 f10 1"/>
              <a:gd name="f281" fmla="*/ f240 f9 1"/>
              <a:gd name="f282" fmla="*/ f239 f10 1"/>
              <a:gd name="f283" fmla="*/ f239 f102 1"/>
              <a:gd name="f284" fmla="*/ f240 f111 1"/>
              <a:gd name="f285" fmla="*/ f240 f102 1"/>
              <a:gd name="f286" fmla="*/ f239 f111 1"/>
              <a:gd name="f287" fmla="*/ f240 f112 1"/>
              <a:gd name="f288" fmla="*/ f239 f112 1"/>
              <a:gd name="f289" fmla="*/ f241 f9 1"/>
              <a:gd name="f290" fmla="*/ f242 f10 1"/>
              <a:gd name="f291" fmla="*/ f242 f9 1"/>
              <a:gd name="f292" fmla="*/ f241 f10 1"/>
              <a:gd name="f293" fmla="*/ f241 f102 1"/>
              <a:gd name="f294" fmla="*/ f242 f111 1"/>
              <a:gd name="f295" fmla="*/ f242 f102 1"/>
              <a:gd name="f296" fmla="*/ f241 f111 1"/>
              <a:gd name="f297" fmla="*/ f242 f112 1"/>
              <a:gd name="f298" fmla="*/ f241 f112 1"/>
              <a:gd name="f299" fmla="*/ f243 f9 1"/>
              <a:gd name="f300" fmla="*/ f244 f10 1"/>
              <a:gd name="f301" fmla="*/ f244 f9 1"/>
              <a:gd name="f302" fmla="*/ f243 f10 1"/>
              <a:gd name="f303" fmla="*/ f243 f102 1"/>
              <a:gd name="f304" fmla="*/ f244 f111 1"/>
              <a:gd name="f305" fmla="*/ f244 f102 1"/>
              <a:gd name="f306" fmla="*/ f243 f111 1"/>
              <a:gd name="f307" fmla="*/ f244 f112 1"/>
              <a:gd name="f308" fmla="*/ f243 f112 1"/>
              <a:gd name="f309" fmla="*/ f245 f9 1"/>
              <a:gd name="f310" fmla="*/ f246 f10 1"/>
              <a:gd name="f311" fmla="*/ f246 f9 1"/>
              <a:gd name="f312" fmla="*/ f245 f10 1"/>
              <a:gd name="f313" fmla="*/ f245 f102 1"/>
              <a:gd name="f314" fmla="*/ f246 f111 1"/>
              <a:gd name="f315" fmla="*/ f246 f102 1"/>
              <a:gd name="f316" fmla="*/ f245 f111 1"/>
              <a:gd name="f317" fmla="*/ f246 f112 1"/>
              <a:gd name="f318" fmla="*/ f245 f112 1"/>
              <a:gd name="f319" fmla="*/ f233 f43 1"/>
              <a:gd name="f320" fmla="*/ f241 f43 1"/>
              <a:gd name="f321" fmla="*/ f44 f247 1"/>
              <a:gd name="f322" fmla="*/ f44 f248 1"/>
              <a:gd name="f323" fmla="+- f249 f250 0"/>
              <a:gd name="f324" fmla="+- f251 0 f252"/>
              <a:gd name="f325" fmla="+- f253 f254 0"/>
              <a:gd name="f326" fmla="+- f255 0 f256"/>
              <a:gd name="f327" fmla="+- f253 f257 0"/>
              <a:gd name="f328" fmla="+- f255 0 f258"/>
              <a:gd name="f329" fmla="+- f259 f260 0"/>
              <a:gd name="f330" fmla="+- f261 0 f262"/>
              <a:gd name="f331" fmla="+- f263 f264 0"/>
              <a:gd name="f332" fmla="+- f265 0 f266"/>
              <a:gd name="f333" fmla="+- f263 f267 0"/>
              <a:gd name="f334" fmla="+- f265 0 f268"/>
              <a:gd name="f335" fmla="+- f269 f270 0"/>
              <a:gd name="f336" fmla="+- f271 0 f272"/>
              <a:gd name="f337" fmla="+- f273 f274 0"/>
              <a:gd name="f338" fmla="+- f275 0 f276"/>
              <a:gd name="f339" fmla="+- f273 f277 0"/>
              <a:gd name="f340" fmla="+- f275 0 f278"/>
              <a:gd name="f341" fmla="+- f279 f280 0"/>
              <a:gd name="f342" fmla="+- f281 0 f282"/>
              <a:gd name="f343" fmla="+- f283 f284 0"/>
              <a:gd name="f344" fmla="+- f285 0 f286"/>
              <a:gd name="f345" fmla="+- f283 f287 0"/>
              <a:gd name="f346" fmla="+- f285 0 f288"/>
              <a:gd name="f347" fmla="+- f289 f290 0"/>
              <a:gd name="f348" fmla="+- f291 0 f292"/>
              <a:gd name="f349" fmla="+- f293 f294 0"/>
              <a:gd name="f350" fmla="+- f295 0 f296"/>
              <a:gd name="f351" fmla="+- f293 f297 0"/>
              <a:gd name="f352" fmla="+- f295 0 f298"/>
              <a:gd name="f353" fmla="+- f299 f300 0"/>
              <a:gd name="f354" fmla="+- f301 0 f302"/>
              <a:gd name="f355" fmla="+- f303 f304 0"/>
              <a:gd name="f356" fmla="+- f305 0 f306"/>
              <a:gd name="f357" fmla="+- f303 f307 0"/>
              <a:gd name="f358" fmla="+- f305 0 f308"/>
              <a:gd name="f359" fmla="+- f309 f310 0"/>
              <a:gd name="f360" fmla="+- f311 0 f312"/>
              <a:gd name="f361" fmla="+- f313 f314 0"/>
              <a:gd name="f362" fmla="+- f315 0 f316"/>
              <a:gd name="f363" fmla="+- f313 f317 0"/>
              <a:gd name="f364" fmla="+- f315 0 f318"/>
              <a:gd name="f365" fmla="+- f319 f250 0"/>
              <a:gd name="f366" fmla="+- f320 f290 0"/>
              <a:gd name="f367" fmla="*/ f321 f321 1"/>
              <a:gd name="f368" fmla="*/ f322 f322 1"/>
              <a:gd name="f369" fmla="+- f323 10800 0"/>
              <a:gd name="f370" fmla="+- 0 0 f324"/>
              <a:gd name="f371" fmla="+- f325 10800 0"/>
              <a:gd name="f372" fmla="+- 0 0 f326"/>
              <a:gd name="f373" fmla="+- f327 10800 0"/>
              <a:gd name="f374" fmla="+- 0 0 f328"/>
              <a:gd name="f375" fmla="+- f329 10800 0"/>
              <a:gd name="f376" fmla="+- 0 0 f330"/>
              <a:gd name="f377" fmla="+- f331 10800 0"/>
              <a:gd name="f378" fmla="+- 0 0 f332"/>
              <a:gd name="f379" fmla="+- f333 10800 0"/>
              <a:gd name="f380" fmla="+- 0 0 f334"/>
              <a:gd name="f381" fmla="+- f335 10800 0"/>
              <a:gd name="f382" fmla="+- 0 0 f336"/>
              <a:gd name="f383" fmla="+- f337 10800 0"/>
              <a:gd name="f384" fmla="+- 0 0 f338"/>
              <a:gd name="f385" fmla="+- f339 10800 0"/>
              <a:gd name="f386" fmla="+- 0 0 f340"/>
              <a:gd name="f387" fmla="+- f341 10800 0"/>
              <a:gd name="f388" fmla="+- 0 0 f342"/>
              <a:gd name="f389" fmla="+- f343 10800 0"/>
              <a:gd name="f390" fmla="+- 0 0 f344"/>
              <a:gd name="f391" fmla="+- f345 10800 0"/>
              <a:gd name="f392" fmla="+- 0 0 f346"/>
              <a:gd name="f393" fmla="+- f347 10800 0"/>
              <a:gd name="f394" fmla="+- 0 0 f348"/>
              <a:gd name="f395" fmla="+- f349 10800 0"/>
              <a:gd name="f396" fmla="+- 0 0 f350"/>
              <a:gd name="f397" fmla="+- f351 10800 0"/>
              <a:gd name="f398" fmla="+- 0 0 f352"/>
              <a:gd name="f399" fmla="+- f353 10800 0"/>
              <a:gd name="f400" fmla="+- 0 0 f354"/>
              <a:gd name="f401" fmla="+- f355 10800 0"/>
              <a:gd name="f402" fmla="+- 0 0 f356"/>
              <a:gd name="f403" fmla="+- f357 10800 0"/>
              <a:gd name="f404" fmla="+- 0 0 f358"/>
              <a:gd name="f405" fmla="+- f359 10800 0"/>
              <a:gd name="f406" fmla="+- 0 0 f360"/>
              <a:gd name="f407" fmla="+- f361 10800 0"/>
              <a:gd name="f408" fmla="+- 0 0 f362"/>
              <a:gd name="f409" fmla="+- f363 10800 0"/>
              <a:gd name="f410" fmla="+- 0 0 f364"/>
              <a:gd name="f411" fmla="+- f365 10800 0"/>
              <a:gd name="f412" fmla="+- f366 10800 0"/>
              <a:gd name="f413" fmla="+- f367 f368 0"/>
              <a:gd name="f414" fmla="+- f370 10800 0"/>
              <a:gd name="f415" fmla="+- f372 10800 0"/>
              <a:gd name="f416" fmla="+- f374 10800 0"/>
              <a:gd name="f417" fmla="+- f376 10800 0"/>
              <a:gd name="f418" fmla="+- f378 10800 0"/>
              <a:gd name="f419" fmla="+- f380 10800 0"/>
              <a:gd name="f420" fmla="+- f382 10800 0"/>
              <a:gd name="f421" fmla="+- f384 10800 0"/>
              <a:gd name="f422" fmla="+- f386 10800 0"/>
              <a:gd name="f423" fmla="+- f388 10800 0"/>
              <a:gd name="f424" fmla="+- f390 10800 0"/>
              <a:gd name="f425" fmla="+- f392 10800 0"/>
              <a:gd name="f426" fmla="+- f394 10800 0"/>
              <a:gd name="f427" fmla="+- f396 10800 0"/>
              <a:gd name="f428" fmla="+- f398 10800 0"/>
              <a:gd name="f429" fmla="+- f400 10800 0"/>
              <a:gd name="f430" fmla="+- f402 10800 0"/>
              <a:gd name="f431" fmla="+- f404 10800 0"/>
              <a:gd name="f432" fmla="+- f406 10800 0"/>
              <a:gd name="f433" fmla="+- f408 10800 0"/>
              <a:gd name="f434" fmla="+- f410 10800 0"/>
              <a:gd name="f435" fmla="sqrt f413"/>
              <a:gd name="f436" fmla="*/ f411 f18 1"/>
              <a:gd name="f437" fmla="*/ f412 f18 1"/>
              <a:gd name="f438" fmla="*/ f412 f19 1"/>
              <a:gd name="f439" fmla="*/ f411 f19 1"/>
              <a:gd name="f440" fmla="*/ f61 1 f435"/>
              <a:gd name="f441" fmla="*/ f247 f440 1"/>
              <a:gd name="f442" fmla="*/ f248 f440 1"/>
              <a:gd name="f443" fmla="+- 10800 0 f441"/>
              <a:gd name="f444" fmla="+- 10800 0 f442"/>
            </a:gdLst>
            <a:ahLst>
              <a:ahXY gdRefX="f0" minX="f11" maxX="f12">
                <a:pos x="f39" y="f84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8">
                <a:pos x="f85" y="f86"/>
              </a:cxn>
              <a:cxn ang="f58">
                <a:pos x="f87" y="f84"/>
              </a:cxn>
              <a:cxn ang="f58">
                <a:pos x="f85" y="f88"/>
              </a:cxn>
              <a:cxn ang="f58">
                <a:pos x="f89" y="f84"/>
              </a:cxn>
            </a:cxnLst>
            <a:rect l="f436" t="f439" r="f437" b="f438"/>
            <a:pathLst>
              <a:path w="21600" h="21600">
                <a:moveTo>
                  <a:pt x="f6" y="f13"/>
                </a:moveTo>
                <a:lnTo>
                  <a:pt x="f90" y="f100"/>
                </a:lnTo>
                <a:lnTo>
                  <a:pt x="f90" y="f101"/>
                </a:lnTo>
                <a:close/>
              </a:path>
              <a:path w="21600" h="21600">
                <a:moveTo>
                  <a:pt x="f369" y="f414"/>
                </a:moveTo>
                <a:lnTo>
                  <a:pt x="f371" y="f415"/>
                </a:lnTo>
                <a:lnTo>
                  <a:pt x="f373" y="f416"/>
                </a:lnTo>
                <a:close/>
              </a:path>
              <a:path w="21600" h="21600">
                <a:moveTo>
                  <a:pt x="f375" y="f417"/>
                </a:moveTo>
                <a:lnTo>
                  <a:pt x="f377" y="f418"/>
                </a:lnTo>
                <a:lnTo>
                  <a:pt x="f379" y="f419"/>
                </a:lnTo>
                <a:close/>
              </a:path>
              <a:path w="21600" h="21600">
                <a:moveTo>
                  <a:pt x="f381" y="f420"/>
                </a:moveTo>
                <a:lnTo>
                  <a:pt x="f383" y="f421"/>
                </a:lnTo>
                <a:lnTo>
                  <a:pt x="f385" y="f422"/>
                </a:lnTo>
                <a:close/>
              </a:path>
              <a:path w="21600" h="21600">
                <a:moveTo>
                  <a:pt x="f387" y="f423"/>
                </a:moveTo>
                <a:lnTo>
                  <a:pt x="f389" y="f424"/>
                </a:lnTo>
                <a:lnTo>
                  <a:pt x="f391" y="f425"/>
                </a:lnTo>
                <a:close/>
              </a:path>
              <a:path w="21600" h="21600">
                <a:moveTo>
                  <a:pt x="f393" y="f426"/>
                </a:moveTo>
                <a:lnTo>
                  <a:pt x="f395" y="f427"/>
                </a:lnTo>
                <a:lnTo>
                  <a:pt x="f397" y="f428"/>
                </a:lnTo>
                <a:close/>
              </a:path>
              <a:path w="21600" h="21600">
                <a:moveTo>
                  <a:pt x="f399" y="f429"/>
                </a:moveTo>
                <a:lnTo>
                  <a:pt x="f401" y="f430"/>
                </a:lnTo>
                <a:lnTo>
                  <a:pt x="f403" y="f431"/>
                </a:lnTo>
                <a:close/>
              </a:path>
              <a:path w="21600" h="21600">
                <a:moveTo>
                  <a:pt x="f405" y="f432"/>
                </a:moveTo>
                <a:lnTo>
                  <a:pt x="f407" y="f433"/>
                </a:lnTo>
                <a:lnTo>
                  <a:pt x="f409" y="f434"/>
                </a:lnTo>
                <a:close/>
              </a:path>
              <a:path w="21600" h="21600">
                <a:moveTo>
                  <a:pt x="f443" y="f444"/>
                </a:moveTo>
                <a:arcTo wR="f44" hR="f44" stAng="f53" swAng="f70"/>
                <a:close/>
              </a:path>
            </a:pathLst>
          </a:custGeom>
          <a:solidFill>
            <a:srgbClr val="FFFF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6" name="Forme libre 6">
            <a:extLst>
              <a:ext uri="{FF2B5EF4-FFF2-40B4-BE49-F238E27FC236}">
                <a16:creationId xmlns:a16="http://schemas.microsoft.com/office/drawing/2014/main" id="{AE3A93FB-C948-499A-B920-E05A9BB56B27}"/>
              </a:ext>
            </a:extLst>
          </p:cNvPr>
          <p:cNvSpPr/>
          <p:nvPr/>
        </p:nvSpPr>
        <p:spPr>
          <a:xfrm>
            <a:off x="6407996" y="3829324"/>
            <a:ext cx="575998" cy="503998"/>
          </a:xfrm>
          <a:custGeom>
            <a:avLst>
              <a:gd name="f0" fmla="val 54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5419351 1 1725033"/>
              <a:gd name="f9" fmla="+- 0 0 10800"/>
              <a:gd name="f10" fmla="+- 10800 0 10800"/>
              <a:gd name="f11" fmla="val 2700"/>
              <a:gd name="f12" fmla="val 10125"/>
              <a:gd name="f13" fmla="val 10800"/>
              <a:gd name="f14" fmla="+- 0 0 360"/>
              <a:gd name="f15" fmla="val -2147483647"/>
              <a:gd name="f16" fmla="val 2147483647"/>
              <a:gd name="f17" fmla="+- 0 0 0"/>
              <a:gd name="f18" fmla="*/ f4 1 21600"/>
              <a:gd name="f19" fmla="*/ f5 1 21600"/>
              <a:gd name="f20" fmla="*/ f8 1 180"/>
              <a:gd name="f21" fmla="*/ 0 f8 1"/>
              <a:gd name="f22" fmla="*/ f6 f1 1"/>
              <a:gd name="f23" fmla="*/ f14 f1 1"/>
              <a:gd name="f24" fmla="+- f7 0 f6"/>
              <a:gd name="f25" fmla="pin 2700 f0 10125"/>
              <a:gd name="f26" fmla="*/ f17 f1 1"/>
              <a:gd name="f27" fmla="val f25"/>
              <a:gd name="f28" fmla="*/ 45 f20 1"/>
              <a:gd name="f29" fmla="*/ 90 f20 1"/>
              <a:gd name="f30" fmla="*/ 135 f20 1"/>
              <a:gd name="f31" fmla="*/ 180 f20 1"/>
              <a:gd name="f32" fmla="*/ 225 f20 1"/>
              <a:gd name="f33" fmla="*/ 270 f20 1"/>
              <a:gd name="f34" fmla="*/ 315 f20 1"/>
              <a:gd name="f35" fmla="*/ f21 1 f3"/>
              <a:gd name="f36" fmla="*/ f22 1 f3"/>
              <a:gd name="f37" fmla="*/ f23 1 f3"/>
              <a:gd name="f38" fmla="*/ f24 1 21600"/>
              <a:gd name="f39" fmla="*/ f25 f18 1"/>
              <a:gd name="f40" fmla="*/ f26 1 f3"/>
              <a:gd name="f41" fmla="+- f27 0 2700"/>
              <a:gd name="f42" fmla="+- 10125 0 f27"/>
              <a:gd name="f43" fmla="+- f27 0 10800"/>
              <a:gd name="f44" fmla="+- 10800 0 f27"/>
              <a:gd name="f45" fmla="+- 0 0 f28"/>
              <a:gd name="f46" fmla="+- 0 0 f29"/>
              <a:gd name="f47" fmla="+- 0 0 f30"/>
              <a:gd name="f48" fmla="+- 0 0 f31"/>
              <a:gd name="f49" fmla="+- 0 0 f32"/>
              <a:gd name="f50" fmla="+- 0 0 f33"/>
              <a:gd name="f51" fmla="+- 0 0 f34"/>
              <a:gd name="f52" fmla="+- 0 0 f35"/>
              <a:gd name="f53" fmla="+- f36 0 f2"/>
              <a:gd name="f54" fmla="+- f37 0 f2"/>
              <a:gd name="f55" fmla="*/ 10800 f38 1"/>
              <a:gd name="f56" fmla="*/ 0 f38 1"/>
              <a:gd name="f57" fmla="*/ 21600 f38 1"/>
              <a:gd name="f58" fmla="+- f40 0 f2"/>
              <a:gd name="f59" fmla="*/ f41 5080 1"/>
              <a:gd name="f60" fmla="*/ f42 2120 1"/>
              <a:gd name="f61" fmla="*/ f44 f44 1"/>
              <a:gd name="f62" fmla="*/ f45 f1 1"/>
              <a:gd name="f63" fmla="*/ f46 f1 1"/>
              <a:gd name="f64" fmla="*/ f47 f1 1"/>
              <a:gd name="f65" fmla="*/ f48 f1 1"/>
              <a:gd name="f66" fmla="*/ f49 f1 1"/>
              <a:gd name="f67" fmla="*/ f50 f1 1"/>
              <a:gd name="f68" fmla="*/ f51 f1 1"/>
              <a:gd name="f69" fmla="*/ f52 f1 1"/>
              <a:gd name="f70" fmla="+- f54 0 f53"/>
              <a:gd name="f71" fmla="*/ f55 1 f38"/>
              <a:gd name="f72" fmla="*/ f56 1 f38"/>
              <a:gd name="f73" fmla="*/ f57 1 f38"/>
              <a:gd name="f74" fmla="*/ f59 1 7425"/>
              <a:gd name="f75" fmla="*/ f60 1 7425"/>
              <a:gd name="f76" fmla="*/ f62 1 f8"/>
              <a:gd name="f77" fmla="*/ f63 1 f8"/>
              <a:gd name="f78" fmla="*/ f64 1 f8"/>
              <a:gd name="f79" fmla="*/ f65 1 f8"/>
              <a:gd name="f80" fmla="*/ f66 1 f8"/>
              <a:gd name="f81" fmla="*/ f67 1 f8"/>
              <a:gd name="f82" fmla="*/ f68 1 f8"/>
              <a:gd name="f83" fmla="*/ f69 1 f8"/>
              <a:gd name="f84" fmla="*/ f71 f19 1"/>
              <a:gd name="f85" fmla="*/ f71 f18 1"/>
              <a:gd name="f86" fmla="*/ f72 f19 1"/>
              <a:gd name="f87" fmla="*/ f72 f18 1"/>
              <a:gd name="f88" fmla="*/ f73 f19 1"/>
              <a:gd name="f89" fmla="*/ f73 f18 1"/>
              <a:gd name="f90" fmla="+- f74 2540 0"/>
              <a:gd name="f91" fmla="+- f75 210 0"/>
              <a:gd name="f92" fmla="+- f76 0 f2"/>
              <a:gd name="f93" fmla="+- f77 0 f2"/>
              <a:gd name="f94" fmla="+- f78 0 f2"/>
              <a:gd name="f95" fmla="+- f79 0 f2"/>
              <a:gd name="f96" fmla="+- f80 0 f2"/>
              <a:gd name="f97" fmla="+- f81 0 f2"/>
              <a:gd name="f98" fmla="+- f82 0 f2"/>
              <a:gd name="f99" fmla="+- f83 0 f2"/>
              <a:gd name="f100" fmla="+- 10800 f91 0"/>
              <a:gd name="f101" fmla="+- 10800 0 f91"/>
              <a:gd name="f102" fmla="+- f90 0 10800"/>
              <a:gd name="f103" fmla="+- f92 f2 0"/>
              <a:gd name="f104" fmla="+- f93 f2 0"/>
              <a:gd name="f105" fmla="+- f94 f2 0"/>
              <a:gd name="f106" fmla="+- f95 f2 0"/>
              <a:gd name="f107" fmla="+- f96 f2 0"/>
              <a:gd name="f108" fmla="+- f97 f2 0"/>
              <a:gd name="f109" fmla="+- f98 f2 0"/>
              <a:gd name="f110" fmla="+- f99 f2 0"/>
              <a:gd name="f111" fmla="+- f100 0 10800"/>
              <a:gd name="f112" fmla="+- f101 0 10800"/>
              <a:gd name="f113" fmla="*/ f103 f8 1"/>
              <a:gd name="f114" fmla="*/ f104 f8 1"/>
              <a:gd name="f115" fmla="*/ f105 f8 1"/>
              <a:gd name="f116" fmla="*/ f106 f8 1"/>
              <a:gd name="f117" fmla="*/ f107 f8 1"/>
              <a:gd name="f118" fmla="*/ f108 f8 1"/>
              <a:gd name="f119" fmla="*/ f109 f8 1"/>
              <a:gd name="f120" fmla="*/ f110 f8 1"/>
              <a:gd name="f121" fmla="*/ f113 1 f1"/>
              <a:gd name="f122" fmla="*/ f114 1 f1"/>
              <a:gd name="f123" fmla="*/ f115 1 f1"/>
              <a:gd name="f124" fmla="*/ f116 1 f1"/>
              <a:gd name="f125" fmla="*/ f117 1 f1"/>
              <a:gd name="f126" fmla="*/ f118 1 f1"/>
              <a:gd name="f127" fmla="*/ f119 1 f1"/>
              <a:gd name="f128" fmla="*/ f120 1 f1"/>
              <a:gd name="f129" fmla="+- 0 0 f121"/>
              <a:gd name="f130" fmla="+- 0 0 f122"/>
              <a:gd name="f131" fmla="+- 0 0 f123"/>
              <a:gd name="f132" fmla="+- 0 0 f124"/>
              <a:gd name="f133" fmla="+- 0 0 f125"/>
              <a:gd name="f134" fmla="+- 0 0 f126"/>
              <a:gd name="f135" fmla="+- 0 0 f127"/>
              <a:gd name="f136" fmla="+- 0 0 f128"/>
              <a:gd name="f137" fmla="+- 0 0 f129"/>
              <a:gd name="f138" fmla="+- 0 0 f130"/>
              <a:gd name="f139" fmla="+- 0 0 f131"/>
              <a:gd name="f140" fmla="+- 0 0 f132"/>
              <a:gd name="f141" fmla="+- 0 0 f133"/>
              <a:gd name="f142" fmla="+- 0 0 f134"/>
              <a:gd name="f143" fmla="+- 0 0 f135"/>
              <a:gd name="f144" fmla="+- 0 0 f136"/>
              <a:gd name="f145" fmla="*/ f137 f1 1"/>
              <a:gd name="f146" fmla="*/ f138 f1 1"/>
              <a:gd name="f147" fmla="*/ f139 f1 1"/>
              <a:gd name="f148" fmla="*/ f140 f1 1"/>
              <a:gd name="f149" fmla="*/ f141 f1 1"/>
              <a:gd name="f150" fmla="*/ f142 f1 1"/>
              <a:gd name="f151" fmla="*/ f143 f1 1"/>
              <a:gd name="f152" fmla="*/ f144 f1 1"/>
              <a:gd name="f153" fmla="*/ f145 1 f8"/>
              <a:gd name="f154" fmla="*/ f146 1 f8"/>
              <a:gd name="f155" fmla="*/ f147 1 f8"/>
              <a:gd name="f156" fmla="*/ f148 1 f8"/>
              <a:gd name="f157" fmla="*/ f149 1 f8"/>
              <a:gd name="f158" fmla="*/ f150 1 f8"/>
              <a:gd name="f159" fmla="*/ f151 1 f8"/>
              <a:gd name="f160" fmla="*/ f152 1 f8"/>
              <a:gd name="f161" fmla="+- f153 0 f2"/>
              <a:gd name="f162" fmla="+- f154 0 f2"/>
              <a:gd name="f163" fmla="+- f155 0 f2"/>
              <a:gd name="f164" fmla="+- f156 0 f2"/>
              <a:gd name="f165" fmla="+- f157 0 f2"/>
              <a:gd name="f166" fmla="+- f158 0 f2"/>
              <a:gd name="f167" fmla="+- f159 0 f2"/>
              <a:gd name="f168" fmla="+- f160 0 f2"/>
              <a:gd name="f169" fmla="sin 1 f161"/>
              <a:gd name="f170" fmla="cos 1 f161"/>
              <a:gd name="f171" fmla="sin 1 f162"/>
              <a:gd name="f172" fmla="cos 1 f162"/>
              <a:gd name="f173" fmla="sin 1 f163"/>
              <a:gd name="f174" fmla="cos 1 f163"/>
              <a:gd name="f175" fmla="sin 1 f164"/>
              <a:gd name="f176" fmla="cos 1 f164"/>
              <a:gd name="f177" fmla="sin 1 f165"/>
              <a:gd name="f178" fmla="cos 1 f165"/>
              <a:gd name="f179" fmla="sin 1 f166"/>
              <a:gd name="f180" fmla="cos 1 f166"/>
              <a:gd name="f181" fmla="sin 1 f167"/>
              <a:gd name="f182" fmla="cos 1 f167"/>
              <a:gd name="f183" fmla="cos 1 f168"/>
              <a:gd name="f184" fmla="sin 1 f168"/>
              <a:gd name="f185" fmla="+- 0 0 f169"/>
              <a:gd name="f186" fmla="+- 0 0 f170"/>
              <a:gd name="f187" fmla="+- 0 0 f171"/>
              <a:gd name="f188" fmla="+- 0 0 f172"/>
              <a:gd name="f189" fmla="+- 0 0 f173"/>
              <a:gd name="f190" fmla="+- 0 0 f174"/>
              <a:gd name="f191" fmla="+- 0 0 f175"/>
              <a:gd name="f192" fmla="+- 0 0 f176"/>
              <a:gd name="f193" fmla="+- 0 0 f177"/>
              <a:gd name="f194" fmla="+- 0 0 f178"/>
              <a:gd name="f195" fmla="+- 0 0 f179"/>
              <a:gd name="f196" fmla="+- 0 0 f180"/>
              <a:gd name="f197" fmla="+- 0 0 f181"/>
              <a:gd name="f198" fmla="+- 0 0 f182"/>
              <a:gd name="f199" fmla="+- 0 0 f183"/>
              <a:gd name="f200" fmla="+- 0 0 f184"/>
              <a:gd name="f201" fmla="+- 0 0 f185"/>
              <a:gd name="f202" fmla="+- 0 0 f186"/>
              <a:gd name="f203" fmla="+- 0 0 f187"/>
              <a:gd name="f204" fmla="+- 0 0 f188"/>
              <a:gd name="f205" fmla="+- 0 0 f189"/>
              <a:gd name="f206" fmla="+- 0 0 f190"/>
              <a:gd name="f207" fmla="+- 0 0 f191"/>
              <a:gd name="f208" fmla="+- 0 0 f192"/>
              <a:gd name="f209" fmla="+- 0 0 f193"/>
              <a:gd name="f210" fmla="+- 0 0 f194"/>
              <a:gd name="f211" fmla="+- 0 0 f195"/>
              <a:gd name="f212" fmla="+- 0 0 f196"/>
              <a:gd name="f213" fmla="+- 0 0 f197"/>
              <a:gd name="f214" fmla="+- 0 0 f198"/>
              <a:gd name="f215" fmla="+- 0 0 f199"/>
              <a:gd name="f216" fmla="+- 0 0 f200"/>
              <a:gd name="f217" fmla="val f201"/>
              <a:gd name="f218" fmla="val f202"/>
              <a:gd name="f219" fmla="val f203"/>
              <a:gd name="f220" fmla="val f204"/>
              <a:gd name="f221" fmla="val f205"/>
              <a:gd name="f222" fmla="val f206"/>
              <a:gd name="f223" fmla="val f207"/>
              <a:gd name="f224" fmla="val f208"/>
              <a:gd name="f225" fmla="val f209"/>
              <a:gd name="f226" fmla="val f210"/>
              <a:gd name="f227" fmla="val f211"/>
              <a:gd name="f228" fmla="val f212"/>
              <a:gd name="f229" fmla="val f213"/>
              <a:gd name="f230" fmla="val f214"/>
              <a:gd name="f231" fmla="val f215"/>
              <a:gd name="f232" fmla="val f216"/>
              <a:gd name="f233" fmla="+- 0 0 f217"/>
              <a:gd name="f234" fmla="+- 0 0 f218"/>
              <a:gd name="f235" fmla="+- 0 0 f219"/>
              <a:gd name="f236" fmla="+- 0 0 f220"/>
              <a:gd name="f237" fmla="+- 0 0 f221"/>
              <a:gd name="f238" fmla="+- 0 0 f222"/>
              <a:gd name="f239" fmla="+- 0 0 f223"/>
              <a:gd name="f240" fmla="+- 0 0 f224"/>
              <a:gd name="f241" fmla="+- 0 0 f225"/>
              <a:gd name="f242" fmla="+- 0 0 f226"/>
              <a:gd name="f243" fmla="+- 0 0 f227"/>
              <a:gd name="f244" fmla="+- 0 0 f228"/>
              <a:gd name="f245" fmla="+- 0 0 f229"/>
              <a:gd name="f246" fmla="+- 0 0 f230"/>
              <a:gd name="f247" fmla="+- 0 0 f231"/>
              <a:gd name="f248" fmla="+- 0 0 f232"/>
              <a:gd name="f249" fmla="*/ f233 f9 1"/>
              <a:gd name="f250" fmla="*/ f234 f10 1"/>
              <a:gd name="f251" fmla="*/ f234 f9 1"/>
              <a:gd name="f252" fmla="*/ f233 f10 1"/>
              <a:gd name="f253" fmla="*/ f233 f102 1"/>
              <a:gd name="f254" fmla="*/ f234 f111 1"/>
              <a:gd name="f255" fmla="*/ f234 f102 1"/>
              <a:gd name="f256" fmla="*/ f233 f111 1"/>
              <a:gd name="f257" fmla="*/ f234 f112 1"/>
              <a:gd name="f258" fmla="*/ f233 f112 1"/>
              <a:gd name="f259" fmla="*/ f235 f9 1"/>
              <a:gd name="f260" fmla="*/ f236 f10 1"/>
              <a:gd name="f261" fmla="*/ f236 f9 1"/>
              <a:gd name="f262" fmla="*/ f235 f10 1"/>
              <a:gd name="f263" fmla="*/ f235 f102 1"/>
              <a:gd name="f264" fmla="*/ f236 f111 1"/>
              <a:gd name="f265" fmla="*/ f236 f102 1"/>
              <a:gd name="f266" fmla="*/ f235 f111 1"/>
              <a:gd name="f267" fmla="*/ f236 f112 1"/>
              <a:gd name="f268" fmla="*/ f235 f112 1"/>
              <a:gd name="f269" fmla="*/ f237 f9 1"/>
              <a:gd name="f270" fmla="*/ f238 f10 1"/>
              <a:gd name="f271" fmla="*/ f238 f9 1"/>
              <a:gd name="f272" fmla="*/ f237 f10 1"/>
              <a:gd name="f273" fmla="*/ f237 f102 1"/>
              <a:gd name="f274" fmla="*/ f238 f111 1"/>
              <a:gd name="f275" fmla="*/ f238 f102 1"/>
              <a:gd name="f276" fmla="*/ f237 f111 1"/>
              <a:gd name="f277" fmla="*/ f238 f112 1"/>
              <a:gd name="f278" fmla="*/ f237 f112 1"/>
              <a:gd name="f279" fmla="*/ f239 f9 1"/>
              <a:gd name="f280" fmla="*/ f240 f10 1"/>
              <a:gd name="f281" fmla="*/ f240 f9 1"/>
              <a:gd name="f282" fmla="*/ f239 f10 1"/>
              <a:gd name="f283" fmla="*/ f239 f102 1"/>
              <a:gd name="f284" fmla="*/ f240 f111 1"/>
              <a:gd name="f285" fmla="*/ f240 f102 1"/>
              <a:gd name="f286" fmla="*/ f239 f111 1"/>
              <a:gd name="f287" fmla="*/ f240 f112 1"/>
              <a:gd name="f288" fmla="*/ f239 f112 1"/>
              <a:gd name="f289" fmla="*/ f241 f9 1"/>
              <a:gd name="f290" fmla="*/ f242 f10 1"/>
              <a:gd name="f291" fmla="*/ f242 f9 1"/>
              <a:gd name="f292" fmla="*/ f241 f10 1"/>
              <a:gd name="f293" fmla="*/ f241 f102 1"/>
              <a:gd name="f294" fmla="*/ f242 f111 1"/>
              <a:gd name="f295" fmla="*/ f242 f102 1"/>
              <a:gd name="f296" fmla="*/ f241 f111 1"/>
              <a:gd name="f297" fmla="*/ f242 f112 1"/>
              <a:gd name="f298" fmla="*/ f241 f112 1"/>
              <a:gd name="f299" fmla="*/ f243 f9 1"/>
              <a:gd name="f300" fmla="*/ f244 f10 1"/>
              <a:gd name="f301" fmla="*/ f244 f9 1"/>
              <a:gd name="f302" fmla="*/ f243 f10 1"/>
              <a:gd name="f303" fmla="*/ f243 f102 1"/>
              <a:gd name="f304" fmla="*/ f244 f111 1"/>
              <a:gd name="f305" fmla="*/ f244 f102 1"/>
              <a:gd name="f306" fmla="*/ f243 f111 1"/>
              <a:gd name="f307" fmla="*/ f244 f112 1"/>
              <a:gd name="f308" fmla="*/ f243 f112 1"/>
              <a:gd name="f309" fmla="*/ f245 f9 1"/>
              <a:gd name="f310" fmla="*/ f246 f10 1"/>
              <a:gd name="f311" fmla="*/ f246 f9 1"/>
              <a:gd name="f312" fmla="*/ f245 f10 1"/>
              <a:gd name="f313" fmla="*/ f245 f102 1"/>
              <a:gd name="f314" fmla="*/ f246 f111 1"/>
              <a:gd name="f315" fmla="*/ f246 f102 1"/>
              <a:gd name="f316" fmla="*/ f245 f111 1"/>
              <a:gd name="f317" fmla="*/ f246 f112 1"/>
              <a:gd name="f318" fmla="*/ f245 f112 1"/>
              <a:gd name="f319" fmla="*/ f233 f43 1"/>
              <a:gd name="f320" fmla="*/ f241 f43 1"/>
              <a:gd name="f321" fmla="*/ f44 f247 1"/>
              <a:gd name="f322" fmla="*/ f44 f248 1"/>
              <a:gd name="f323" fmla="+- f249 f250 0"/>
              <a:gd name="f324" fmla="+- f251 0 f252"/>
              <a:gd name="f325" fmla="+- f253 f254 0"/>
              <a:gd name="f326" fmla="+- f255 0 f256"/>
              <a:gd name="f327" fmla="+- f253 f257 0"/>
              <a:gd name="f328" fmla="+- f255 0 f258"/>
              <a:gd name="f329" fmla="+- f259 f260 0"/>
              <a:gd name="f330" fmla="+- f261 0 f262"/>
              <a:gd name="f331" fmla="+- f263 f264 0"/>
              <a:gd name="f332" fmla="+- f265 0 f266"/>
              <a:gd name="f333" fmla="+- f263 f267 0"/>
              <a:gd name="f334" fmla="+- f265 0 f268"/>
              <a:gd name="f335" fmla="+- f269 f270 0"/>
              <a:gd name="f336" fmla="+- f271 0 f272"/>
              <a:gd name="f337" fmla="+- f273 f274 0"/>
              <a:gd name="f338" fmla="+- f275 0 f276"/>
              <a:gd name="f339" fmla="+- f273 f277 0"/>
              <a:gd name="f340" fmla="+- f275 0 f278"/>
              <a:gd name="f341" fmla="+- f279 f280 0"/>
              <a:gd name="f342" fmla="+- f281 0 f282"/>
              <a:gd name="f343" fmla="+- f283 f284 0"/>
              <a:gd name="f344" fmla="+- f285 0 f286"/>
              <a:gd name="f345" fmla="+- f283 f287 0"/>
              <a:gd name="f346" fmla="+- f285 0 f288"/>
              <a:gd name="f347" fmla="+- f289 f290 0"/>
              <a:gd name="f348" fmla="+- f291 0 f292"/>
              <a:gd name="f349" fmla="+- f293 f294 0"/>
              <a:gd name="f350" fmla="+- f295 0 f296"/>
              <a:gd name="f351" fmla="+- f293 f297 0"/>
              <a:gd name="f352" fmla="+- f295 0 f298"/>
              <a:gd name="f353" fmla="+- f299 f300 0"/>
              <a:gd name="f354" fmla="+- f301 0 f302"/>
              <a:gd name="f355" fmla="+- f303 f304 0"/>
              <a:gd name="f356" fmla="+- f305 0 f306"/>
              <a:gd name="f357" fmla="+- f303 f307 0"/>
              <a:gd name="f358" fmla="+- f305 0 f308"/>
              <a:gd name="f359" fmla="+- f309 f310 0"/>
              <a:gd name="f360" fmla="+- f311 0 f312"/>
              <a:gd name="f361" fmla="+- f313 f314 0"/>
              <a:gd name="f362" fmla="+- f315 0 f316"/>
              <a:gd name="f363" fmla="+- f313 f317 0"/>
              <a:gd name="f364" fmla="+- f315 0 f318"/>
              <a:gd name="f365" fmla="+- f319 f250 0"/>
              <a:gd name="f366" fmla="+- f320 f290 0"/>
              <a:gd name="f367" fmla="*/ f321 f321 1"/>
              <a:gd name="f368" fmla="*/ f322 f322 1"/>
              <a:gd name="f369" fmla="+- f323 10800 0"/>
              <a:gd name="f370" fmla="+- 0 0 f324"/>
              <a:gd name="f371" fmla="+- f325 10800 0"/>
              <a:gd name="f372" fmla="+- 0 0 f326"/>
              <a:gd name="f373" fmla="+- f327 10800 0"/>
              <a:gd name="f374" fmla="+- 0 0 f328"/>
              <a:gd name="f375" fmla="+- f329 10800 0"/>
              <a:gd name="f376" fmla="+- 0 0 f330"/>
              <a:gd name="f377" fmla="+- f331 10800 0"/>
              <a:gd name="f378" fmla="+- 0 0 f332"/>
              <a:gd name="f379" fmla="+- f333 10800 0"/>
              <a:gd name="f380" fmla="+- 0 0 f334"/>
              <a:gd name="f381" fmla="+- f335 10800 0"/>
              <a:gd name="f382" fmla="+- 0 0 f336"/>
              <a:gd name="f383" fmla="+- f337 10800 0"/>
              <a:gd name="f384" fmla="+- 0 0 f338"/>
              <a:gd name="f385" fmla="+- f339 10800 0"/>
              <a:gd name="f386" fmla="+- 0 0 f340"/>
              <a:gd name="f387" fmla="+- f341 10800 0"/>
              <a:gd name="f388" fmla="+- 0 0 f342"/>
              <a:gd name="f389" fmla="+- f343 10800 0"/>
              <a:gd name="f390" fmla="+- 0 0 f344"/>
              <a:gd name="f391" fmla="+- f345 10800 0"/>
              <a:gd name="f392" fmla="+- 0 0 f346"/>
              <a:gd name="f393" fmla="+- f347 10800 0"/>
              <a:gd name="f394" fmla="+- 0 0 f348"/>
              <a:gd name="f395" fmla="+- f349 10800 0"/>
              <a:gd name="f396" fmla="+- 0 0 f350"/>
              <a:gd name="f397" fmla="+- f351 10800 0"/>
              <a:gd name="f398" fmla="+- 0 0 f352"/>
              <a:gd name="f399" fmla="+- f353 10800 0"/>
              <a:gd name="f400" fmla="+- 0 0 f354"/>
              <a:gd name="f401" fmla="+- f355 10800 0"/>
              <a:gd name="f402" fmla="+- 0 0 f356"/>
              <a:gd name="f403" fmla="+- f357 10800 0"/>
              <a:gd name="f404" fmla="+- 0 0 f358"/>
              <a:gd name="f405" fmla="+- f359 10800 0"/>
              <a:gd name="f406" fmla="+- 0 0 f360"/>
              <a:gd name="f407" fmla="+- f361 10800 0"/>
              <a:gd name="f408" fmla="+- 0 0 f362"/>
              <a:gd name="f409" fmla="+- f363 10800 0"/>
              <a:gd name="f410" fmla="+- 0 0 f364"/>
              <a:gd name="f411" fmla="+- f365 10800 0"/>
              <a:gd name="f412" fmla="+- f366 10800 0"/>
              <a:gd name="f413" fmla="+- f367 f368 0"/>
              <a:gd name="f414" fmla="+- f370 10800 0"/>
              <a:gd name="f415" fmla="+- f372 10800 0"/>
              <a:gd name="f416" fmla="+- f374 10800 0"/>
              <a:gd name="f417" fmla="+- f376 10800 0"/>
              <a:gd name="f418" fmla="+- f378 10800 0"/>
              <a:gd name="f419" fmla="+- f380 10800 0"/>
              <a:gd name="f420" fmla="+- f382 10800 0"/>
              <a:gd name="f421" fmla="+- f384 10800 0"/>
              <a:gd name="f422" fmla="+- f386 10800 0"/>
              <a:gd name="f423" fmla="+- f388 10800 0"/>
              <a:gd name="f424" fmla="+- f390 10800 0"/>
              <a:gd name="f425" fmla="+- f392 10800 0"/>
              <a:gd name="f426" fmla="+- f394 10800 0"/>
              <a:gd name="f427" fmla="+- f396 10800 0"/>
              <a:gd name="f428" fmla="+- f398 10800 0"/>
              <a:gd name="f429" fmla="+- f400 10800 0"/>
              <a:gd name="f430" fmla="+- f402 10800 0"/>
              <a:gd name="f431" fmla="+- f404 10800 0"/>
              <a:gd name="f432" fmla="+- f406 10800 0"/>
              <a:gd name="f433" fmla="+- f408 10800 0"/>
              <a:gd name="f434" fmla="+- f410 10800 0"/>
              <a:gd name="f435" fmla="sqrt f413"/>
              <a:gd name="f436" fmla="*/ f411 f18 1"/>
              <a:gd name="f437" fmla="*/ f412 f18 1"/>
              <a:gd name="f438" fmla="*/ f412 f19 1"/>
              <a:gd name="f439" fmla="*/ f411 f19 1"/>
              <a:gd name="f440" fmla="*/ f61 1 f435"/>
              <a:gd name="f441" fmla="*/ f247 f440 1"/>
              <a:gd name="f442" fmla="*/ f248 f440 1"/>
              <a:gd name="f443" fmla="+- 10800 0 f441"/>
              <a:gd name="f444" fmla="+- 10800 0 f442"/>
            </a:gdLst>
            <a:ahLst>
              <a:ahXY gdRefX="f0" minX="f11" maxX="f12">
                <a:pos x="f39" y="f84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8">
                <a:pos x="f85" y="f86"/>
              </a:cxn>
              <a:cxn ang="f58">
                <a:pos x="f87" y="f84"/>
              </a:cxn>
              <a:cxn ang="f58">
                <a:pos x="f85" y="f88"/>
              </a:cxn>
              <a:cxn ang="f58">
                <a:pos x="f89" y="f84"/>
              </a:cxn>
            </a:cxnLst>
            <a:rect l="f436" t="f439" r="f437" b="f438"/>
            <a:pathLst>
              <a:path w="21600" h="21600">
                <a:moveTo>
                  <a:pt x="f6" y="f13"/>
                </a:moveTo>
                <a:lnTo>
                  <a:pt x="f90" y="f100"/>
                </a:lnTo>
                <a:lnTo>
                  <a:pt x="f90" y="f101"/>
                </a:lnTo>
                <a:close/>
              </a:path>
              <a:path w="21600" h="21600">
                <a:moveTo>
                  <a:pt x="f369" y="f414"/>
                </a:moveTo>
                <a:lnTo>
                  <a:pt x="f371" y="f415"/>
                </a:lnTo>
                <a:lnTo>
                  <a:pt x="f373" y="f416"/>
                </a:lnTo>
                <a:close/>
              </a:path>
              <a:path w="21600" h="21600">
                <a:moveTo>
                  <a:pt x="f375" y="f417"/>
                </a:moveTo>
                <a:lnTo>
                  <a:pt x="f377" y="f418"/>
                </a:lnTo>
                <a:lnTo>
                  <a:pt x="f379" y="f419"/>
                </a:lnTo>
                <a:close/>
              </a:path>
              <a:path w="21600" h="21600">
                <a:moveTo>
                  <a:pt x="f381" y="f420"/>
                </a:moveTo>
                <a:lnTo>
                  <a:pt x="f383" y="f421"/>
                </a:lnTo>
                <a:lnTo>
                  <a:pt x="f385" y="f422"/>
                </a:lnTo>
                <a:close/>
              </a:path>
              <a:path w="21600" h="21600">
                <a:moveTo>
                  <a:pt x="f387" y="f423"/>
                </a:moveTo>
                <a:lnTo>
                  <a:pt x="f389" y="f424"/>
                </a:lnTo>
                <a:lnTo>
                  <a:pt x="f391" y="f425"/>
                </a:lnTo>
                <a:close/>
              </a:path>
              <a:path w="21600" h="21600">
                <a:moveTo>
                  <a:pt x="f393" y="f426"/>
                </a:moveTo>
                <a:lnTo>
                  <a:pt x="f395" y="f427"/>
                </a:lnTo>
                <a:lnTo>
                  <a:pt x="f397" y="f428"/>
                </a:lnTo>
                <a:close/>
              </a:path>
              <a:path w="21600" h="21600">
                <a:moveTo>
                  <a:pt x="f399" y="f429"/>
                </a:moveTo>
                <a:lnTo>
                  <a:pt x="f401" y="f430"/>
                </a:lnTo>
                <a:lnTo>
                  <a:pt x="f403" y="f431"/>
                </a:lnTo>
                <a:close/>
              </a:path>
              <a:path w="21600" h="21600">
                <a:moveTo>
                  <a:pt x="f405" y="f432"/>
                </a:moveTo>
                <a:lnTo>
                  <a:pt x="f407" y="f433"/>
                </a:lnTo>
                <a:lnTo>
                  <a:pt x="f409" y="f434"/>
                </a:lnTo>
                <a:close/>
              </a:path>
              <a:path w="21600" h="21600">
                <a:moveTo>
                  <a:pt x="f443" y="f444"/>
                </a:moveTo>
                <a:arcTo wR="f44" hR="f44" stAng="f53" swAng="f70"/>
                <a:close/>
              </a:path>
            </a:pathLst>
          </a:custGeom>
          <a:solidFill>
            <a:srgbClr val="FF99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7" name="ZoneTexte 7">
            <a:extLst>
              <a:ext uri="{FF2B5EF4-FFF2-40B4-BE49-F238E27FC236}">
                <a16:creationId xmlns:a16="http://schemas.microsoft.com/office/drawing/2014/main" id="{26A54306-1961-4D76-A18A-39613844D030}"/>
              </a:ext>
            </a:extLst>
          </p:cNvPr>
          <p:cNvSpPr txBox="1"/>
          <p:nvPr/>
        </p:nvSpPr>
        <p:spPr>
          <a:xfrm>
            <a:off x="457200" y="6119996"/>
            <a:ext cx="1499039" cy="44855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La mattina</a:t>
            </a:r>
          </a:p>
        </p:txBody>
      </p:sp>
      <p:sp>
        <p:nvSpPr>
          <p:cNvPr id="8" name="ZoneTexte 8">
            <a:extLst>
              <a:ext uri="{FF2B5EF4-FFF2-40B4-BE49-F238E27FC236}">
                <a16:creationId xmlns:a16="http://schemas.microsoft.com/office/drawing/2014/main" id="{1F14A6EF-1BD4-4971-9A45-1CF658B77F0E}"/>
              </a:ext>
            </a:extLst>
          </p:cNvPr>
          <p:cNvSpPr txBox="1"/>
          <p:nvPr/>
        </p:nvSpPr>
        <p:spPr>
          <a:xfrm>
            <a:off x="7706517" y="6134764"/>
            <a:ext cx="1221482" cy="44855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La notte</a:t>
            </a:r>
          </a:p>
        </p:txBody>
      </p:sp>
      <p:sp>
        <p:nvSpPr>
          <p:cNvPr id="9" name="Forme libre 9">
            <a:extLst>
              <a:ext uri="{FF2B5EF4-FFF2-40B4-BE49-F238E27FC236}">
                <a16:creationId xmlns:a16="http://schemas.microsoft.com/office/drawing/2014/main" id="{BD051E5C-3C9B-431F-BBB1-74D65151514C}"/>
              </a:ext>
            </a:extLst>
          </p:cNvPr>
          <p:cNvSpPr/>
          <p:nvPr/>
        </p:nvSpPr>
        <p:spPr>
          <a:xfrm>
            <a:off x="1930673" y="4735019"/>
            <a:ext cx="2231995" cy="1007997"/>
          </a:xfrm>
          <a:custGeom>
            <a:avLst>
              <a:gd name="f0" fmla="val 3835"/>
              <a:gd name="f1" fmla="val 40740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0" name="Forme libre 10">
            <a:extLst>
              <a:ext uri="{FF2B5EF4-FFF2-40B4-BE49-F238E27FC236}">
                <a16:creationId xmlns:a16="http://schemas.microsoft.com/office/drawing/2014/main" id="{60811CFB-EB17-49A2-9D56-4221E0C1EE19}"/>
              </a:ext>
            </a:extLst>
          </p:cNvPr>
          <p:cNvSpPr/>
          <p:nvPr/>
        </p:nvSpPr>
        <p:spPr>
          <a:xfrm>
            <a:off x="5327998" y="4967999"/>
            <a:ext cx="2159995" cy="1151997"/>
          </a:xfrm>
          <a:custGeom>
            <a:avLst>
              <a:gd name="f0" fmla="val 21952"/>
              <a:gd name="f1" fmla="val 31451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1" name="ZoneTexte 11">
            <a:extLst>
              <a:ext uri="{FF2B5EF4-FFF2-40B4-BE49-F238E27FC236}">
                <a16:creationId xmlns:a16="http://schemas.microsoft.com/office/drawing/2014/main" id="{8A3A6B2F-189D-41FC-8E7F-B954E59CDC1C}"/>
              </a:ext>
            </a:extLst>
          </p:cNvPr>
          <p:cNvSpPr txBox="1"/>
          <p:nvPr/>
        </p:nvSpPr>
        <p:spPr>
          <a:xfrm>
            <a:off x="7354446" y="4053334"/>
            <a:ext cx="1017891" cy="41249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La sera</a:t>
            </a:r>
          </a:p>
        </p:txBody>
      </p:sp>
      <p:sp>
        <p:nvSpPr>
          <p:cNvPr id="12" name="Forme libre 12">
            <a:extLst>
              <a:ext uri="{FF2B5EF4-FFF2-40B4-BE49-F238E27FC236}">
                <a16:creationId xmlns:a16="http://schemas.microsoft.com/office/drawing/2014/main" id="{EECC552C-018E-4F31-BE8B-5957C7BC84B3}"/>
              </a:ext>
            </a:extLst>
          </p:cNvPr>
          <p:cNvSpPr/>
          <p:nvPr/>
        </p:nvSpPr>
        <p:spPr>
          <a:xfrm>
            <a:off x="6407996" y="2793199"/>
            <a:ext cx="2448004" cy="1007997"/>
          </a:xfrm>
          <a:custGeom>
            <a:avLst>
              <a:gd name="f0" fmla="val 7292"/>
              <a:gd name="f1" fmla="val 29612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3" name="Forme libre 13">
            <a:extLst>
              <a:ext uri="{FF2B5EF4-FFF2-40B4-BE49-F238E27FC236}">
                <a16:creationId xmlns:a16="http://schemas.microsoft.com/office/drawing/2014/main" id="{41F7B0D1-CADD-4D73-8DCE-5C2EE5E6DA92}"/>
              </a:ext>
            </a:extLst>
          </p:cNvPr>
          <p:cNvSpPr/>
          <p:nvPr/>
        </p:nvSpPr>
        <p:spPr>
          <a:xfrm>
            <a:off x="1155042" y="3141905"/>
            <a:ext cx="2231995" cy="1151997"/>
          </a:xfrm>
          <a:custGeom>
            <a:avLst>
              <a:gd name="f0" fmla="val 31356"/>
              <a:gd name="f1" fmla="val 15020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14" name="ZoneTexte 14">
            <a:extLst>
              <a:ext uri="{FF2B5EF4-FFF2-40B4-BE49-F238E27FC236}">
                <a16:creationId xmlns:a16="http://schemas.microsoft.com/office/drawing/2014/main" id="{A5901D4B-3F07-4725-918D-9CAFC7EC3C32}"/>
              </a:ext>
            </a:extLst>
          </p:cNvPr>
          <p:cNvSpPr txBox="1"/>
          <p:nvPr/>
        </p:nvSpPr>
        <p:spPr>
          <a:xfrm>
            <a:off x="1181157" y="1153232"/>
            <a:ext cx="7674842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800" b="0" i="1" u="none" strike="noStrike" kern="1200" cap="none" spc="0" baseline="0">
                <a:solidFill>
                  <a:srgbClr val="0070C0"/>
                </a:solidFill>
                <a:uFillTx/>
                <a:latin typeface="Arial Narrow" pitchFamily="34"/>
              </a:rPr>
              <a:t>Buona notte! </a:t>
            </a:r>
            <a:r>
              <a:rPr lang="fr-FR" sz="2800" b="0" i="1" u="none" strike="noStrike" kern="1200" cap="none" spc="0" baseline="0">
                <a:solidFill>
                  <a:srgbClr val="C55A11"/>
                </a:solidFill>
                <a:uFillTx/>
                <a:latin typeface="Arial Narrow" pitchFamily="34"/>
              </a:rPr>
              <a:t>Buongiorno! </a:t>
            </a:r>
            <a:r>
              <a:rPr lang="fr-FR" sz="2800" b="0" i="1" u="none" strike="noStrike" kern="1200" cap="none" spc="0" baseline="0">
                <a:solidFill>
                  <a:srgbClr val="7030A0"/>
                </a:solidFill>
                <a:uFillTx/>
                <a:latin typeface="Arial Narrow" pitchFamily="34"/>
              </a:rPr>
              <a:t>Buona sera!  </a:t>
            </a:r>
            <a:r>
              <a:rPr lang="fr-FR" sz="2800" b="0" i="1" u="none" strike="noStrike" kern="1200" cap="none" spc="0" baseline="0">
                <a:solidFill>
                  <a:srgbClr val="FF0000"/>
                </a:solidFill>
                <a:uFillTx/>
                <a:latin typeface="Arial Narrow" pitchFamily="34"/>
              </a:rPr>
              <a:t>Buon pomeriggio</a:t>
            </a:r>
            <a:r>
              <a:rPr lang="fr-FR" sz="2800" b="0" i="0" u="none" strike="noStrike" kern="1200" cap="none" spc="0" baseline="0">
                <a:solidFill>
                  <a:srgbClr val="FF0000"/>
                </a:solidFill>
                <a:uFillTx/>
                <a:latin typeface="Arial Narrow" pitchFamily="34"/>
              </a:rPr>
              <a:t>!</a:t>
            </a:r>
          </a:p>
        </p:txBody>
      </p:sp>
      <p:pic>
        <p:nvPicPr>
          <p:cNvPr id="15" name="Picture 2" descr="Kids shaking hands — Stock Vector © interactimages #13565607">
            <a:extLst>
              <a:ext uri="{FF2B5EF4-FFF2-40B4-BE49-F238E27FC236}">
                <a16:creationId xmlns:a16="http://schemas.microsoft.com/office/drawing/2014/main" id="{AFB34B58-FB3F-466D-92B8-A31CBCAED8D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82655" y="1676451"/>
            <a:ext cx="1499039" cy="14654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Son enregistré">
            <a:extLst>
              <a:ext uri="{FF2B5EF4-FFF2-40B4-BE49-F238E27FC236}">
                <a16:creationId xmlns:a16="http://schemas.microsoft.com/office/drawing/2014/main" id="{CFDEBE8E-EDC1-42A5-8E8E-7F9F7BFD50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954572" y="1928414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AFB2B3B4-3B68-42A2-880E-86FEE6517616}"/>
              </a:ext>
            </a:extLst>
          </p:cNvPr>
          <p:cNvSpPr txBox="1"/>
          <p:nvPr/>
        </p:nvSpPr>
        <p:spPr>
          <a:xfrm>
            <a:off x="3315239" y="4109240"/>
            <a:ext cx="1903872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</a:rPr>
              <a:t>Il pomeriggio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3">
            <a:extLst>
              <a:ext uri="{FF2B5EF4-FFF2-40B4-BE49-F238E27FC236}">
                <a16:creationId xmlns:a16="http://schemas.microsoft.com/office/drawing/2014/main" id="{B614C53A-B69B-44AF-B78E-2BA1D4BB226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2200" b="1">
                <a:solidFill>
                  <a:srgbClr val="FF00FF"/>
                </a:solidFill>
                <a:latin typeface="Comic Sans MS" pitchFamily="66"/>
              </a:rPr>
              <a:t>I saluti corrispondenti ai momenti della giornata !</a:t>
            </a:r>
          </a:p>
        </p:txBody>
      </p:sp>
      <p:sp>
        <p:nvSpPr>
          <p:cNvPr id="3" name="Forme libre 4">
            <a:extLst>
              <a:ext uri="{FF2B5EF4-FFF2-40B4-BE49-F238E27FC236}">
                <a16:creationId xmlns:a16="http://schemas.microsoft.com/office/drawing/2014/main" id="{F172D4B4-5B61-43C9-9903-22868F1127C5}"/>
              </a:ext>
            </a:extLst>
          </p:cNvPr>
          <p:cNvSpPr/>
          <p:nvPr/>
        </p:nvSpPr>
        <p:spPr>
          <a:xfrm>
            <a:off x="504355" y="4104357"/>
            <a:ext cx="863998" cy="719998"/>
          </a:xfrm>
          <a:custGeom>
            <a:avLst>
              <a:gd name="f0" fmla="val 54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5419351 1 1725033"/>
              <a:gd name="f9" fmla="+- 0 0 10800"/>
              <a:gd name="f10" fmla="+- 10800 0 10800"/>
              <a:gd name="f11" fmla="val 2700"/>
              <a:gd name="f12" fmla="val 10125"/>
              <a:gd name="f13" fmla="val 10800"/>
              <a:gd name="f14" fmla="+- 0 0 360"/>
              <a:gd name="f15" fmla="val -2147483647"/>
              <a:gd name="f16" fmla="val 2147483647"/>
              <a:gd name="f17" fmla="+- 0 0 0"/>
              <a:gd name="f18" fmla="*/ f4 1 21600"/>
              <a:gd name="f19" fmla="*/ f5 1 21600"/>
              <a:gd name="f20" fmla="*/ f8 1 180"/>
              <a:gd name="f21" fmla="*/ 0 f8 1"/>
              <a:gd name="f22" fmla="*/ f6 f1 1"/>
              <a:gd name="f23" fmla="*/ f14 f1 1"/>
              <a:gd name="f24" fmla="+- f7 0 f6"/>
              <a:gd name="f25" fmla="pin 2700 f0 10125"/>
              <a:gd name="f26" fmla="*/ f17 f1 1"/>
              <a:gd name="f27" fmla="val f25"/>
              <a:gd name="f28" fmla="*/ 45 f20 1"/>
              <a:gd name="f29" fmla="*/ 90 f20 1"/>
              <a:gd name="f30" fmla="*/ 135 f20 1"/>
              <a:gd name="f31" fmla="*/ 180 f20 1"/>
              <a:gd name="f32" fmla="*/ 225 f20 1"/>
              <a:gd name="f33" fmla="*/ 270 f20 1"/>
              <a:gd name="f34" fmla="*/ 315 f20 1"/>
              <a:gd name="f35" fmla="*/ f21 1 f3"/>
              <a:gd name="f36" fmla="*/ f22 1 f3"/>
              <a:gd name="f37" fmla="*/ f23 1 f3"/>
              <a:gd name="f38" fmla="*/ f24 1 21600"/>
              <a:gd name="f39" fmla="*/ f25 f18 1"/>
              <a:gd name="f40" fmla="*/ f26 1 f3"/>
              <a:gd name="f41" fmla="+- f27 0 2700"/>
              <a:gd name="f42" fmla="+- 10125 0 f27"/>
              <a:gd name="f43" fmla="+- f27 0 10800"/>
              <a:gd name="f44" fmla="+- 10800 0 f27"/>
              <a:gd name="f45" fmla="+- 0 0 f28"/>
              <a:gd name="f46" fmla="+- 0 0 f29"/>
              <a:gd name="f47" fmla="+- 0 0 f30"/>
              <a:gd name="f48" fmla="+- 0 0 f31"/>
              <a:gd name="f49" fmla="+- 0 0 f32"/>
              <a:gd name="f50" fmla="+- 0 0 f33"/>
              <a:gd name="f51" fmla="+- 0 0 f34"/>
              <a:gd name="f52" fmla="+- 0 0 f35"/>
              <a:gd name="f53" fmla="+- f36 0 f2"/>
              <a:gd name="f54" fmla="+- f37 0 f2"/>
              <a:gd name="f55" fmla="*/ 10800 f38 1"/>
              <a:gd name="f56" fmla="*/ 0 f38 1"/>
              <a:gd name="f57" fmla="*/ 21600 f38 1"/>
              <a:gd name="f58" fmla="+- f40 0 f2"/>
              <a:gd name="f59" fmla="*/ f41 5080 1"/>
              <a:gd name="f60" fmla="*/ f42 2120 1"/>
              <a:gd name="f61" fmla="*/ f44 f44 1"/>
              <a:gd name="f62" fmla="*/ f45 f1 1"/>
              <a:gd name="f63" fmla="*/ f46 f1 1"/>
              <a:gd name="f64" fmla="*/ f47 f1 1"/>
              <a:gd name="f65" fmla="*/ f48 f1 1"/>
              <a:gd name="f66" fmla="*/ f49 f1 1"/>
              <a:gd name="f67" fmla="*/ f50 f1 1"/>
              <a:gd name="f68" fmla="*/ f51 f1 1"/>
              <a:gd name="f69" fmla="*/ f52 f1 1"/>
              <a:gd name="f70" fmla="+- f54 0 f53"/>
              <a:gd name="f71" fmla="*/ f55 1 f38"/>
              <a:gd name="f72" fmla="*/ f56 1 f38"/>
              <a:gd name="f73" fmla="*/ f57 1 f38"/>
              <a:gd name="f74" fmla="*/ f59 1 7425"/>
              <a:gd name="f75" fmla="*/ f60 1 7425"/>
              <a:gd name="f76" fmla="*/ f62 1 f8"/>
              <a:gd name="f77" fmla="*/ f63 1 f8"/>
              <a:gd name="f78" fmla="*/ f64 1 f8"/>
              <a:gd name="f79" fmla="*/ f65 1 f8"/>
              <a:gd name="f80" fmla="*/ f66 1 f8"/>
              <a:gd name="f81" fmla="*/ f67 1 f8"/>
              <a:gd name="f82" fmla="*/ f68 1 f8"/>
              <a:gd name="f83" fmla="*/ f69 1 f8"/>
              <a:gd name="f84" fmla="*/ f71 f19 1"/>
              <a:gd name="f85" fmla="*/ f71 f18 1"/>
              <a:gd name="f86" fmla="*/ f72 f19 1"/>
              <a:gd name="f87" fmla="*/ f72 f18 1"/>
              <a:gd name="f88" fmla="*/ f73 f19 1"/>
              <a:gd name="f89" fmla="*/ f73 f18 1"/>
              <a:gd name="f90" fmla="+- f74 2540 0"/>
              <a:gd name="f91" fmla="+- f75 210 0"/>
              <a:gd name="f92" fmla="+- f76 0 f2"/>
              <a:gd name="f93" fmla="+- f77 0 f2"/>
              <a:gd name="f94" fmla="+- f78 0 f2"/>
              <a:gd name="f95" fmla="+- f79 0 f2"/>
              <a:gd name="f96" fmla="+- f80 0 f2"/>
              <a:gd name="f97" fmla="+- f81 0 f2"/>
              <a:gd name="f98" fmla="+- f82 0 f2"/>
              <a:gd name="f99" fmla="+- f83 0 f2"/>
              <a:gd name="f100" fmla="+- 10800 f91 0"/>
              <a:gd name="f101" fmla="+- 10800 0 f91"/>
              <a:gd name="f102" fmla="+- f90 0 10800"/>
              <a:gd name="f103" fmla="+- f92 f2 0"/>
              <a:gd name="f104" fmla="+- f93 f2 0"/>
              <a:gd name="f105" fmla="+- f94 f2 0"/>
              <a:gd name="f106" fmla="+- f95 f2 0"/>
              <a:gd name="f107" fmla="+- f96 f2 0"/>
              <a:gd name="f108" fmla="+- f97 f2 0"/>
              <a:gd name="f109" fmla="+- f98 f2 0"/>
              <a:gd name="f110" fmla="+- f99 f2 0"/>
              <a:gd name="f111" fmla="+- f100 0 10800"/>
              <a:gd name="f112" fmla="+- f101 0 10800"/>
              <a:gd name="f113" fmla="*/ f103 f8 1"/>
              <a:gd name="f114" fmla="*/ f104 f8 1"/>
              <a:gd name="f115" fmla="*/ f105 f8 1"/>
              <a:gd name="f116" fmla="*/ f106 f8 1"/>
              <a:gd name="f117" fmla="*/ f107 f8 1"/>
              <a:gd name="f118" fmla="*/ f108 f8 1"/>
              <a:gd name="f119" fmla="*/ f109 f8 1"/>
              <a:gd name="f120" fmla="*/ f110 f8 1"/>
              <a:gd name="f121" fmla="*/ f113 1 f1"/>
              <a:gd name="f122" fmla="*/ f114 1 f1"/>
              <a:gd name="f123" fmla="*/ f115 1 f1"/>
              <a:gd name="f124" fmla="*/ f116 1 f1"/>
              <a:gd name="f125" fmla="*/ f117 1 f1"/>
              <a:gd name="f126" fmla="*/ f118 1 f1"/>
              <a:gd name="f127" fmla="*/ f119 1 f1"/>
              <a:gd name="f128" fmla="*/ f120 1 f1"/>
              <a:gd name="f129" fmla="+- 0 0 f121"/>
              <a:gd name="f130" fmla="+- 0 0 f122"/>
              <a:gd name="f131" fmla="+- 0 0 f123"/>
              <a:gd name="f132" fmla="+- 0 0 f124"/>
              <a:gd name="f133" fmla="+- 0 0 f125"/>
              <a:gd name="f134" fmla="+- 0 0 f126"/>
              <a:gd name="f135" fmla="+- 0 0 f127"/>
              <a:gd name="f136" fmla="+- 0 0 f128"/>
              <a:gd name="f137" fmla="+- 0 0 f129"/>
              <a:gd name="f138" fmla="+- 0 0 f130"/>
              <a:gd name="f139" fmla="+- 0 0 f131"/>
              <a:gd name="f140" fmla="+- 0 0 f132"/>
              <a:gd name="f141" fmla="+- 0 0 f133"/>
              <a:gd name="f142" fmla="+- 0 0 f134"/>
              <a:gd name="f143" fmla="+- 0 0 f135"/>
              <a:gd name="f144" fmla="+- 0 0 f136"/>
              <a:gd name="f145" fmla="*/ f137 f1 1"/>
              <a:gd name="f146" fmla="*/ f138 f1 1"/>
              <a:gd name="f147" fmla="*/ f139 f1 1"/>
              <a:gd name="f148" fmla="*/ f140 f1 1"/>
              <a:gd name="f149" fmla="*/ f141 f1 1"/>
              <a:gd name="f150" fmla="*/ f142 f1 1"/>
              <a:gd name="f151" fmla="*/ f143 f1 1"/>
              <a:gd name="f152" fmla="*/ f144 f1 1"/>
              <a:gd name="f153" fmla="*/ f145 1 f8"/>
              <a:gd name="f154" fmla="*/ f146 1 f8"/>
              <a:gd name="f155" fmla="*/ f147 1 f8"/>
              <a:gd name="f156" fmla="*/ f148 1 f8"/>
              <a:gd name="f157" fmla="*/ f149 1 f8"/>
              <a:gd name="f158" fmla="*/ f150 1 f8"/>
              <a:gd name="f159" fmla="*/ f151 1 f8"/>
              <a:gd name="f160" fmla="*/ f152 1 f8"/>
              <a:gd name="f161" fmla="+- f153 0 f2"/>
              <a:gd name="f162" fmla="+- f154 0 f2"/>
              <a:gd name="f163" fmla="+- f155 0 f2"/>
              <a:gd name="f164" fmla="+- f156 0 f2"/>
              <a:gd name="f165" fmla="+- f157 0 f2"/>
              <a:gd name="f166" fmla="+- f158 0 f2"/>
              <a:gd name="f167" fmla="+- f159 0 f2"/>
              <a:gd name="f168" fmla="+- f160 0 f2"/>
              <a:gd name="f169" fmla="sin 1 f161"/>
              <a:gd name="f170" fmla="cos 1 f161"/>
              <a:gd name="f171" fmla="sin 1 f162"/>
              <a:gd name="f172" fmla="cos 1 f162"/>
              <a:gd name="f173" fmla="sin 1 f163"/>
              <a:gd name="f174" fmla="cos 1 f163"/>
              <a:gd name="f175" fmla="sin 1 f164"/>
              <a:gd name="f176" fmla="cos 1 f164"/>
              <a:gd name="f177" fmla="sin 1 f165"/>
              <a:gd name="f178" fmla="cos 1 f165"/>
              <a:gd name="f179" fmla="sin 1 f166"/>
              <a:gd name="f180" fmla="cos 1 f166"/>
              <a:gd name="f181" fmla="sin 1 f167"/>
              <a:gd name="f182" fmla="cos 1 f167"/>
              <a:gd name="f183" fmla="cos 1 f168"/>
              <a:gd name="f184" fmla="sin 1 f168"/>
              <a:gd name="f185" fmla="+- 0 0 f169"/>
              <a:gd name="f186" fmla="+- 0 0 f170"/>
              <a:gd name="f187" fmla="+- 0 0 f171"/>
              <a:gd name="f188" fmla="+- 0 0 f172"/>
              <a:gd name="f189" fmla="+- 0 0 f173"/>
              <a:gd name="f190" fmla="+- 0 0 f174"/>
              <a:gd name="f191" fmla="+- 0 0 f175"/>
              <a:gd name="f192" fmla="+- 0 0 f176"/>
              <a:gd name="f193" fmla="+- 0 0 f177"/>
              <a:gd name="f194" fmla="+- 0 0 f178"/>
              <a:gd name="f195" fmla="+- 0 0 f179"/>
              <a:gd name="f196" fmla="+- 0 0 f180"/>
              <a:gd name="f197" fmla="+- 0 0 f181"/>
              <a:gd name="f198" fmla="+- 0 0 f182"/>
              <a:gd name="f199" fmla="+- 0 0 f183"/>
              <a:gd name="f200" fmla="+- 0 0 f184"/>
              <a:gd name="f201" fmla="+- 0 0 f185"/>
              <a:gd name="f202" fmla="+- 0 0 f186"/>
              <a:gd name="f203" fmla="+- 0 0 f187"/>
              <a:gd name="f204" fmla="+- 0 0 f188"/>
              <a:gd name="f205" fmla="+- 0 0 f189"/>
              <a:gd name="f206" fmla="+- 0 0 f190"/>
              <a:gd name="f207" fmla="+- 0 0 f191"/>
              <a:gd name="f208" fmla="+- 0 0 f192"/>
              <a:gd name="f209" fmla="+- 0 0 f193"/>
              <a:gd name="f210" fmla="+- 0 0 f194"/>
              <a:gd name="f211" fmla="+- 0 0 f195"/>
              <a:gd name="f212" fmla="+- 0 0 f196"/>
              <a:gd name="f213" fmla="+- 0 0 f197"/>
              <a:gd name="f214" fmla="+- 0 0 f198"/>
              <a:gd name="f215" fmla="+- 0 0 f199"/>
              <a:gd name="f216" fmla="+- 0 0 f200"/>
              <a:gd name="f217" fmla="val f201"/>
              <a:gd name="f218" fmla="val f202"/>
              <a:gd name="f219" fmla="val f203"/>
              <a:gd name="f220" fmla="val f204"/>
              <a:gd name="f221" fmla="val f205"/>
              <a:gd name="f222" fmla="val f206"/>
              <a:gd name="f223" fmla="val f207"/>
              <a:gd name="f224" fmla="val f208"/>
              <a:gd name="f225" fmla="val f209"/>
              <a:gd name="f226" fmla="val f210"/>
              <a:gd name="f227" fmla="val f211"/>
              <a:gd name="f228" fmla="val f212"/>
              <a:gd name="f229" fmla="val f213"/>
              <a:gd name="f230" fmla="val f214"/>
              <a:gd name="f231" fmla="val f215"/>
              <a:gd name="f232" fmla="val f216"/>
              <a:gd name="f233" fmla="+- 0 0 f217"/>
              <a:gd name="f234" fmla="+- 0 0 f218"/>
              <a:gd name="f235" fmla="+- 0 0 f219"/>
              <a:gd name="f236" fmla="+- 0 0 f220"/>
              <a:gd name="f237" fmla="+- 0 0 f221"/>
              <a:gd name="f238" fmla="+- 0 0 f222"/>
              <a:gd name="f239" fmla="+- 0 0 f223"/>
              <a:gd name="f240" fmla="+- 0 0 f224"/>
              <a:gd name="f241" fmla="+- 0 0 f225"/>
              <a:gd name="f242" fmla="+- 0 0 f226"/>
              <a:gd name="f243" fmla="+- 0 0 f227"/>
              <a:gd name="f244" fmla="+- 0 0 f228"/>
              <a:gd name="f245" fmla="+- 0 0 f229"/>
              <a:gd name="f246" fmla="+- 0 0 f230"/>
              <a:gd name="f247" fmla="+- 0 0 f231"/>
              <a:gd name="f248" fmla="+- 0 0 f232"/>
              <a:gd name="f249" fmla="*/ f233 f9 1"/>
              <a:gd name="f250" fmla="*/ f234 f10 1"/>
              <a:gd name="f251" fmla="*/ f234 f9 1"/>
              <a:gd name="f252" fmla="*/ f233 f10 1"/>
              <a:gd name="f253" fmla="*/ f233 f102 1"/>
              <a:gd name="f254" fmla="*/ f234 f111 1"/>
              <a:gd name="f255" fmla="*/ f234 f102 1"/>
              <a:gd name="f256" fmla="*/ f233 f111 1"/>
              <a:gd name="f257" fmla="*/ f234 f112 1"/>
              <a:gd name="f258" fmla="*/ f233 f112 1"/>
              <a:gd name="f259" fmla="*/ f235 f9 1"/>
              <a:gd name="f260" fmla="*/ f236 f10 1"/>
              <a:gd name="f261" fmla="*/ f236 f9 1"/>
              <a:gd name="f262" fmla="*/ f235 f10 1"/>
              <a:gd name="f263" fmla="*/ f235 f102 1"/>
              <a:gd name="f264" fmla="*/ f236 f111 1"/>
              <a:gd name="f265" fmla="*/ f236 f102 1"/>
              <a:gd name="f266" fmla="*/ f235 f111 1"/>
              <a:gd name="f267" fmla="*/ f236 f112 1"/>
              <a:gd name="f268" fmla="*/ f235 f112 1"/>
              <a:gd name="f269" fmla="*/ f237 f9 1"/>
              <a:gd name="f270" fmla="*/ f238 f10 1"/>
              <a:gd name="f271" fmla="*/ f238 f9 1"/>
              <a:gd name="f272" fmla="*/ f237 f10 1"/>
              <a:gd name="f273" fmla="*/ f237 f102 1"/>
              <a:gd name="f274" fmla="*/ f238 f111 1"/>
              <a:gd name="f275" fmla="*/ f238 f102 1"/>
              <a:gd name="f276" fmla="*/ f237 f111 1"/>
              <a:gd name="f277" fmla="*/ f238 f112 1"/>
              <a:gd name="f278" fmla="*/ f237 f112 1"/>
              <a:gd name="f279" fmla="*/ f239 f9 1"/>
              <a:gd name="f280" fmla="*/ f240 f10 1"/>
              <a:gd name="f281" fmla="*/ f240 f9 1"/>
              <a:gd name="f282" fmla="*/ f239 f10 1"/>
              <a:gd name="f283" fmla="*/ f239 f102 1"/>
              <a:gd name="f284" fmla="*/ f240 f111 1"/>
              <a:gd name="f285" fmla="*/ f240 f102 1"/>
              <a:gd name="f286" fmla="*/ f239 f111 1"/>
              <a:gd name="f287" fmla="*/ f240 f112 1"/>
              <a:gd name="f288" fmla="*/ f239 f112 1"/>
              <a:gd name="f289" fmla="*/ f241 f9 1"/>
              <a:gd name="f290" fmla="*/ f242 f10 1"/>
              <a:gd name="f291" fmla="*/ f242 f9 1"/>
              <a:gd name="f292" fmla="*/ f241 f10 1"/>
              <a:gd name="f293" fmla="*/ f241 f102 1"/>
              <a:gd name="f294" fmla="*/ f242 f111 1"/>
              <a:gd name="f295" fmla="*/ f242 f102 1"/>
              <a:gd name="f296" fmla="*/ f241 f111 1"/>
              <a:gd name="f297" fmla="*/ f242 f112 1"/>
              <a:gd name="f298" fmla="*/ f241 f112 1"/>
              <a:gd name="f299" fmla="*/ f243 f9 1"/>
              <a:gd name="f300" fmla="*/ f244 f10 1"/>
              <a:gd name="f301" fmla="*/ f244 f9 1"/>
              <a:gd name="f302" fmla="*/ f243 f10 1"/>
              <a:gd name="f303" fmla="*/ f243 f102 1"/>
              <a:gd name="f304" fmla="*/ f244 f111 1"/>
              <a:gd name="f305" fmla="*/ f244 f102 1"/>
              <a:gd name="f306" fmla="*/ f243 f111 1"/>
              <a:gd name="f307" fmla="*/ f244 f112 1"/>
              <a:gd name="f308" fmla="*/ f243 f112 1"/>
              <a:gd name="f309" fmla="*/ f245 f9 1"/>
              <a:gd name="f310" fmla="*/ f246 f10 1"/>
              <a:gd name="f311" fmla="*/ f246 f9 1"/>
              <a:gd name="f312" fmla="*/ f245 f10 1"/>
              <a:gd name="f313" fmla="*/ f245 f102 1"/>
              <a:gd name="f314" fmla="*/ f246 f111 1"/>
              <a:gd name="f315" fmla="*/ f246 f102 1"/>
              <a:gd name="f316" fmla="*/ f245 f111 1"/>
              <a:gd name="f317" fmla="*/ f246 f112 1"/>
              <a:gd name="f318" fmla="*/ f245 f112 1"/>
              <a:gd name="f319" fmla="*/ f233 f43 1"/>
              <a:gd name="f320" fmla="*/ f241 f43 1"/>
              <a:gd name="f321" fmla="*/ f44 f247 1"/>
              <a:gd name="f322" fmla="*/ f44 f248 1"/>
              <a:gd name="f323" fmla="+- f249 f250 0"/>
              <a:gd name="f324" fmla="+- f251 0 f252"/>
              <a:gd name="f325" fmla="+- f253 f254 0"/>
              <a:gd name="f326" fmla="+- f255 0 f256"/>
              <a:gd name="f327" fmla="+- f253 f257 0"/>
              <a:gd name="f328" fmla="+- f255 0 f258"/>
              <a:gd name="f329" fmla="+- f259 f260 0"/>
              <a:gd name="f330" fmla="+- f261 0 f262"/>
              <a:gd name="f331" fmla="+- f263 f264 0"/>
              <a:gd name="f332" fmla="+- f265 0 f266"/>
              <a:gd name="f333" fmla="+- f263 f267 0"/>
              <a:gd name="f334" fmla="+- f265 0 f268"/>
              <a:gd name="f335" fmla="+- f269 f270 0"/>
              <a:gd name="f336" fmla="+- f271 0 f272"/>
              <a:gd name="f337" fmla="+- f273 f274 0"/>
              <a:gd name="f338" fmla="+- f275 0 f276"/>
              <a:gd name="f339" fmla="+- f273 f277 0"/>
              <a:gd name="f340" fmla="+- f275 0 f278"/>
              <a:gd name="f341" fmla="+- f279 f280 0"/>
              <a:gd name="f342" fmla="+- f281 0 f282"/>
              <a:gd name="f343" fmla="+- f283 f284 0"/>
              <a:gd name="f344" fmla="+- f285 0 f286"/>
              <a:gd name="f345" fmla="+- f283 f287 0"/>
              <a:gd name="f346" fmla="+- f285 0 f288"/>
              <a:gd name="f347" fmla="+- f289 f290 0"/>
              <a:gd name="f348" fmla="+- f291 0 f292"/>
              <a:gd name="f349" fmla="+- f293 f294 0"/>
              <a:gd name="f350" fmla="+- f295 0 f296"/>
              <a:gd name="f351" fmla="+- f293 f297 0"/>
              <a:gd name="f352" fmla="+- f295 0 f298"/>
              <a:gd name="f353" fmla="+- f299 f300 0"/>
              <a:gd name="f354" fmla="+- f301 0 f302"/>
              <a:gd name="f355" fmla="+- f303 f304 0"/>
              <a:gd name="f356" fmla="+- f305 0 f306"/>
              <a:gd name="f357" fmla="+- f303 f307 0"/>
              <a:gd name="f358" fmla="+- f305 0 f308"/>
              <a:gd name="f359" fmla="+- f309 f310 0"/>
              <a:gd name="f360" fmla="+- f311 0 f312"/>
              <a:gd name="f361" fmla="+- f313 f314 0"/>
              <a:gd name="f362" fmla="+- f315 0 f316"/>
              <a:gd name="f363" fmla="+- f313 f317 0"/>
              <a:gd name="f364" fmla="+- f315 0 f318"/>
              <a:gd name="f365" fmla="+- f319 f250 0"/>
              <a:gd name="f366" fmla="+- f320 f290 0"/>
              <a:gd name="f367" fmla="*/ f321 f321 1"/>
              <a:gd name="f368" fmla="*/ f322 f322 1"/>
              <a:gd name="f369" fmla="+- f323 10800 0"/>
              <a:gd name="f370" fmla="+- 0 0 f324"/>
              <a:gd name="f371" fmla="+- f325 10800 0"/>
              <a:gd name="f372" fmla="+- 0 0 f326"/>
              <a:gd name="f373" fmla="+- f327 10800 0"/>
              <a:gd name="f374" fmla="+- 0 0 f328"/>
              <a:gd name="f375" fmla="+- f329 10800 0"/>
              <a:gd name="f376" fmla="+- 0 0 f330"/>
              <a:gd name="f377" fmla="+- f331 10800 0"/>
              <a:gd name="f378" fmla="+- 0 0 f332"/>
              <a:gd name="f379" fmla="+- f333 10800 0"/>
              <a:gd name="f380" fmla="+- 0 0 f334"/>
              <a:gd name="f381" fmla="+- f335 10800 0"/>
              <a:gd name="f382" fmla="+- 0 0 f336"/>
              <a:gd name="f383" fmla="+- f337 10800 0"/>
              <a:gd name="f384" fmla="+- 0 0 f338"/>
              <a:gd name="f385" fmla="+- f339 10800 0"/>
              <a:gd name="f386" fmla="+- 0 0 f340"/>
              <a:gd name="f387" fmla="+- f341 10800 0"/>
              <a:gd name="f388" fmla="+- 0 0 f342"/>
              <a:gd name="f389" fmla="+- f343 10800 0"/>
              <a:gd name="f390" fmla="+- 0 0 f344"/>
              <a:gd name="f391" fmla="+- f345 10800 0"/>
              <a:gd name="f392" fmla="+- 0 0 f346"/>
              <a:gd name="f393" fmla="+- f347 10800 0"/>
              <a:gd name="f394" fmla="+- 0 0 f348"/>
              <a:gd name="f395" fmla="+- f349 10800 0"/>
              <a:gd name="f396" fmla="+- 0 0 f350"/>
              <a:gd name="f397" fmla="+- f351 10800 0"/>
              <a:gd name="f398" fmla="+- 0 0 f352"/>
              <a:gd name="f399" fmla="+- f353 10800 0"/>
              <a:gd name="f400" fmla="+- 0 0 f354"/>
              <a:gd name="f401" fmla="+- f355 10800 0"/>
              <a:gd name="f402" fmla="+- 0 0 f356"/>
              <a:gd name="f403" fmla="+- f357 10800 0"/>
              <a:gd name="f404" fmla="+- 0 0 f358"/>
              <a:gd name="f405" fmla="+- f359 10800 0"/>
              <a:gd name="f406" fmla="+- 0 0 f360"/>
              <a:gd name="f407" fmla="+- f361 10800 0"/>
              <a:gd name="f408" fmla="+- 0 0 f362"/>
              <a:gd name="f409" fmla="+- f363 10800 0"/>
              <a:gd name="f410" fmla="+- 0 0 f364"/>
              <a:gd name="f411" fmla="+- f365 10800 0"/>
              <a:gd name="f412" fmla="+- f366 10800 0"/>
              <a:gd name="f413" fmla="+- f367 f368 0"/>
              <a:gd name="f414" fmla="+- f370 10800 0"/>
              <a:gd name="f415" fmla="+- f372 10800 0"/>
              <a:gd name="f416" fmla="+- f374 10800 0"/>
              <a:gd name="f417" fmla="+- f376 10800 0"/>
              <a:gd name="f418" fmla="+- f378 10800 0"/>
              <a:gd name="f419" fmla="+- f380 10800 0"/>
              <a:gd name="f420" fmla="+- f382 10800 0"/>
              <a:gd name="f421" fmla="+- f384 10800 0"/>
              <a:gd name="f422" fmla="+- f386 10800 0"/>
              <a:gd name="f423" fmla="+- f388 10800 0"/>
              <a:gd name="f424" fmla="+- f390 10800 0"/>
              <a:gd name="f425" fmla="+- f392 10800 0"/>
              <a:gd name="f426" fmla="+- f394 10800 0"/>
              <a:gd name="f427" fmla="+- f396 10800 0"/>
              <a:gd name="f428" fmla="+- f398 10800 0"/>
              <a:gd name="f429" fmla="+- f400 10800 0"/>
              <a:gd name="f430" fmla="+- f402 10800 0"/>
              <a:gd name="f431" fmla="+- f404 10800 0"/>
              <a:gd name="f432" fmla="+- f406 10800 0"/>
              <a:gd name="f433" fmla="+- f408 10800 0"/>
              <a:gd name="f434" fmla="+- f410 10800 0"/>
              <a:gd name="f435" fmla="sqrt f413"/>
              <a:gd name="f436" fmla="*/ f411 f18 1"/>
              <a:gd name="f437" fmla="*/ f412 f18 1"/>
              <a:gd name="f438" fmla="*/ f412 f19 1"/>
              <a:gd name="f439" fmla="*/ f411 f19 1"/>
              <a:gd name="f440" fmla="*/ f61 1 f435"/>
              <a:gd name="f441" fmla="*/ f247 f440 1"/>
              <a:gd name="f442" fmla="*/ f248 f440 1"/>
              <a:gd name="f443" fmla="+- 10800 0 f441"/>
              <a:gd name="f444" fmla="+- 10800 0 f442"/>
            </a:gdLst>
            <a:ahLst>
              <a:ahXY gdRefX="f0" minX="f11" maxX="f12">
                <a:pos x="f39" y="f84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8">
                <a:pos x="f85" y="f86"/>
              </a:cxn>
              <a:cxn ang="f58">
                <a:pos x="f87" y="f84"/>
              </a:cxn>
              <a:cxn ang="f58">
                <a:pos x="f85" y="f88"/>
              </a:cxn>
              <a:cxn ang="f58">
                <a:pos x="f89" y="f84"/>
              </a:cxn>
            </a:cxnLst>
            <a:rect l="f436" t="f439" r="f437" b="f438"/>
            <a:pathLst>
              <a:path w="21600" h="21600">
                <a:moveTo>
                  <a:pt x="f6" y="f13"/>
                </a:moveTo>
                <a:lnTo>
                  <a:pt x="f90" y="f100"/>
                </a:lnTo>
                <a:lnTo>
                  <a:pt x="f90" y="f101"/>
                </a:lnTo>
                <a:close/>
              </a:path>
              <a:path w="21600" h="21600">
                <a:moveTo>
                  <a:pt x="f369" y="f414"/>
                </a:moveTo>
                <a:lnTo>
                  <a:pt x="f371" y="f415"/>
                </a:lnTo>
                <a:lnTo>
                  <a:pt x="f373" y="f416"/>
                </a:lnTo>
                <a:close/>
              </a:path>
              <a:path w="21600" h="21600">
                <a:moveTo>
                  <a:pt x="f375" y="f417"/>
                </a:moveTo>
                <a:lnTo>
                  <a:pt x="f377" y="f418"/>
                </a:lnTo>
                <a:lnTo>
                  <a:pt x="f379" y="f419"/>
                </a:lnTo>
                <a:close/>
              </a:path>
              <a:path w="21600" h="21600">
                <a:moveTo>
                  <a:pt x="f381" y="f420"/>
                </a:moveTo>
                <a:lnTo>
                  <a:pt x="f383" y="f421"/>
                </a:lnTo>
                <a:lnTo>
                  <a:pt x="f385" y="f422"/>
                </a:lnTo>
                <a:close/>
              </a:path>
              <a:path w="21600" h="21600">
                <a:moveTo>
                  <a:pt x="f387" y="f423"/>
                </a:moveTo>
                <a:lnTo>
                  <a:pt x="f389" y="f424"/>
                </a:lnTo>
                <a:lnTo>
                  <a:pt x="f391" y="f425"/>
                </a:lnTo>
                <a:close/>
              </a:path>
              <a:path w="21600" h="21600">
                <a:moveTo>
                  <a:pt x="f393" y="f426"/>
                </a:moveTo>
                <a:lnTo>
                  <a:pt x="f395" y="f427"/>
                </a:lnTo>
                <a:lnTo>
                  <a:pt x="f397" y="f428"/>
                </a:lnTo>
                <a:close/>
              </a:path>
              <a:path w="21600" h="21600">
                <a:moveTo>
                  <a:pt x="f399" y="f429"/>
                </a:moveTo>
                <a:lnTo>
                  <a:pt x="f401" y="f430"/>
                </a:lnTo>
                <a:lnTo>
                  <a:pt x="f403" y="f431"/>
                </a:lnTo>
                <a:close/>
              </a:path>
              <a:path w="21600" h="21600">
                <a:moveTo>
                  <a:pt x="f405" y="f432"/>
                </a:moveTo>
                <a:lnTo>
                  <a:pt x="f407" y="f433"/>
                </a:lnTo>
                <a:lnTo>
                  <a:pt x="f409" y="f434"/>
                </a:lnTo>
                <a:close/>
              </a:path>
              <a:path w="21600" h="21600">
                <a:moveTo>
                  <a:pt x="f443" y="f444"/>
                </a:moveTo>
                <a:arcTo wR="f44" hR="f44" stAng="f53" swAng="f70"/>
                <a:close/>
              </a:path>
            </a:pathLst>
          </a:custGeom>
          <a:solidFill>
            <a:srgbClr val="FFFF66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4" name="Forme libre 5">
            <a:extLst>
              <a:ext uri="{FF2B5EF4-FFF2-40B4-BE49-F238E27FC236}">
                <a16:creationId xmlns:a16="http://schemas.microsoft.com/office/drawing/2014/main" id="{CFAABCA3-3049-4B43-8B7A-4F95384592A8}"/>
              </a:ext>
            </a:extLst>
          </p:cNvPr>
          <p:cNvSpPr/>
          <p:nvPr/>
        </p:nvSpPr>
        <p:spPr>
          <a:xfrm flipH="1">
            <a:off x="7632359" y="3744358"/>
            <a:ext cx="791998" cy="1079997"/>
          </a:xfrm>
          <a:custGeom>
            <a:avLst>
              <a:gd name="f0" fmla="val 108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21600 21600 1"/>
              <a:gd name="f9" fmla="*/ 7500 7500 1"/>
              <a:gd name="f10" fmla="val 18900"/>
              <a:gd name="f11" fmla="val 5080"/>
              <a:gd name="f12" fmla="val 10800"/>
              <a:gd name="f13" fmla="val 16520"/>
              <a:gd name="f14" fmla="val 9740"/>
              <a:gd name="f15" fmla="val 16730"/>
              <a:gd name="f16" fmla="val 4870"/>
              <a:gd name="f17" fmla="val -2147483647"/>
              <a:gd name="f18" fmla="val 2147483647"/>
              <a:gd name="f19" fmla="+- 0 0 0"/>
              <a:gd name="f20" fmla="*/ f4 1 21600"/>
              <a:gd name="f21" fmla="*/ f5 1 21600"/>
              <a:gd name="f22" fmla="+- f7 0 f6"/>
              <a:gd name="f23" fmla="pin 0 f0 18900"/>
              <a:gd name="f24" fmla="*/ f19 f1 1"/>
              <a:gd name="f25" fmla="val f23"/>
              <a:gd name="f26" fmla="*/ f22 1 21600"/>
              <a:gd name="f27" fmla="*/ f23 f20 1"/>
              <a:gd name="f28" fmla="*/ f24 1 f3"/>
              <a:gd name="f29" fmla="+- 21600 0 f25"/>
              <a:gd name="f30" fmla="*/ f25 1794 1"/>
              <a:gd name="f31" fmla="*/ 10800 f26 1"/>
              <a:gd name="f32" fmla="*/ 21600 f26 1"/>
              <a:gd name="f33" fmla="*/ 0 f26 1"/>
              <a:gd name="f34" fmla="+- f28 0 f2"/>
              <a:gd name="f35" fmla="*/ f25 f20 1"/>
              <a:gd name="f36" fmla="*/ f29 1 2"/>
              <a:gd name="f37" fmla="*/ f30 1 10000"/>
              <a:gd name="f38" fmla="*/ f29 f29 1"/>
              <a:gd name="f39" fmla="*/ f31 1 f26"/>
              <a:gd name="f40" fmla="*/ f32 1 f26"/>
              <a:gd name="f41" fmla="*/ f33 1 f26"/>
              <a:gd name="f42" fmla="*/ f29 f20 1"/>
              <a:gd name="f43" fmla="+- f36 f25 0"/>
              <a:gd name="f44" fmla="+- 21600 0 f37"/>
              <a:gd name="f45" fmla="*/ f38 1 f8"/>
              <a:gd name="f46" fmla="*/ f39 f21 1"/>
              <a:gd name="f47" fmla="*/ f40 f20 1"/>
              <a:gd name="f48" fmla="*/ f41 f21 1"/>
              <a:gd name="f49" fmla="*/ f41 f20 1"/>
              <a:gd name="f50" fmla="*/ f40 f21 1"/>
              <a:gd name="f51" fmla="+- 1 0 f45"/>
              <a:gd name="f52" fmla="*/ f9 f51 1"/>
              <a:gd name="f53" fmla="sqrt f52"/>
              <a:gd name="f54" fmla="+- 10800 0 f53"/>
              <a:gd name="f55" fmla="+- 10800 f53 0"/>
              <a:gd name="f56" fmla="*/ f55 f21 1"/>
              <a:gd name="f57" fmla="*/ f54 f21 1"/>
            </a:gdLst>
            <a:ahLst>
              <a:ahXY gdRefX="f0" minX="f6" maxX="f10">
                <a:pos x="f27" y="f46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4">
                <a:pos x="f47" y="f48"/>
              </a:cxn>
              <a:cxn ang="f34">
                <a:pos x="f49" y="f46"/>
              </a:cxn>
              <a:cxn ang="f34">
                <a:pos x="f47" y="f50"/>
              </a:cxn>
              <a:cxn ang="f34">
                <a:pos x="f35" y="f46"/>
              </a:cxn>
            </a:cxnLst>
            <a:rect l="f42" t="f57" r="f47" b="f56"/>
            <a:pathLst>
              <a:path w="21600" h="21600">
                <a:moveTo>
                  <a:pt x="f7" y="f6"/>
                </a:moveTo>
                <a:cubicBezTo>
                  <a:pt x="f43" y="f37"/>
                  <a:pt x="f25" y="f11"/>
                  <a:pt x="f25" y="f12"/>
                </a:cubicBezTo>
                <a:cubicBezTo>
                  <a:pt x="f25" y="f13"/>
                  <a:pt x="f43" y="f44"/>
                  <a:pt x="f7" y="f7"/>
                </a:cubicBezTo>
                <a:cubicBezTo>
                  <a:pt x="f14" y="f7"/>
                  <a:pt x="f6" y="f15"/>
                  <a:pt x="f6" y="f12"/>
                </a:cubicBezTo>
                <a:cubicBezTo>
                  <a:pt x="f6" y="f16"/>
                  <a:pt x="f14" y="f6"/>
                  <a:pt x="f7" y="f6"/>
                </a:cubicBezTo>
                <a:close/>
              </a:path>
            </a:pathLst>
          </a:custGeom>
          <a:solidFill>
            <a:srgbClr val="FFFF99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squar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5" name="Forme libre 6">
            <a:extLst>
              <a:ext uri="{FF2B5EF4-FFF2-40B4-BE49-F238E27FC236}">
                <a16:creationId xmlns:a16="http://schemas.microsoft.com/office/drawing/2014/main" id="{2AEF3EB0-9AD1-4B52-87E7-A65CCFEE3D01}"/>
              </a:ext>
            </a:extLst>
          </p:cNvPr>
          <p:cNvSpPr/>
          <p:nvPr/>
        </p:nvSpPr>
        <p:spPr>
          <a:xfrm>
            <a:off x="3888357" y="1296363"/>
            <a:ext cx="1223997" cy="1655996"/>
          </a:xfrm>
          <a:custGeom>
            <a:avLst>
              <a:gd name="f0" fmla="val 54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5419351 1 1725033"/>
              <a:gd name="f9" fmla="+- 0 0 10800"/>
              <a:gd name="f10" fmla="+- 10800 0 10800"/>
              <a:gd name="f11" fmla="val 2700"/>
              <a:gd name="f12" fmla="val 10125"/>
              <a:gd name="f13" fmla="val 10800"/>
              <a:gd name="f14" fmla="+- 0 0 360"/>
              <a:gd name="f15" fmla="val -2147483647"/>
              <a:gd name="f16" fmla="val 2147483647"/>
              <a:gd name="f17" fmla="+- 0 0 0"/>
              <a:gd name="f18" fmla="*/ f4 1 21600"/>
              <a:gd name="f19" fmla="*/ f5 1 21600"/>
              <a:gd name="f20" fmla="*/ f8 1 180"/>
              <a:gd name="f21" fmla="*/ 0 f8 1"/>
              <a:gd name="f22" fmla="*/ f6 f1 1"/>
              <a:gd name="f23" fmla="*/ f14 f1 1"/>
              <a:gd name="f24" fmla="+- f7 0 f6"/>
              <a:gd name="f25" fmla="pin 2700 f0 10125"/>
              <a:gd name="f26" fmla="*/ f17 f1 1"/>
              <a:gd name="f27" fmla="val f25"/>
              <a:gd name="f28" fmla="*/ 45 f20 1"/>
              <a:gd name="f29" fmla="*/ 90 f20 1"/>
              <a:gd name="f30" fmla="*/ 135 f20 1"/>
              <a:gd name="f31" fmla="*/ 180 f20 1"/>
              <a:gd name="f32" fmla="*/ 225 f20 1"/>
              <a:gd name="f33" fmla="*/ 270 f20 1"/>
              <a:gd name="f34" fmla="*/ 315 f20 1"/>
              <a:gd name="f35" fmla="*/ f21 1 f3"/>
              <a:gd name="f36" fmla="*/ f22 1 f3"/>
              <a:gd name="f37" fmla="*/ f23 1 f3"/>
              <a:gd name="f38" fmla="*/ f24 1 21600"/>
              <a:gd name="f39" fmla="*/ f25 f18 1"/>
              <a:gd name="f40" fmla="*/ f26 1 f3"/>
              <a:gd name="f41" fmla="+- f27 0 2700"/>
              <a:gd name="f42" fmla="+- 10125 0 f27"/>
              <a:gd name="f43" fmla="+- f27 0 10800"/>
              <a:gd name="f44" fmla="+- 10800 0 f27"/>
              <a:gd name="f45" fmla="+- 0 0 f28"/>
              <a:gd name="f46" fmla="+- 0 0 f29"/>
              <a:gd name="f47" fmla="+- 0 0 f30"/>
              <a:gd name="f48" fmla="+- 0 0 f31"/>
              <a:gd name="f49" fmla="+- 0 0 f32"/>
              <a:gd name="f50" fmla="+- 0 0 f33"/>
              <a:gd name="f51" fmla="+- 0 0 f34"/>
              <a:gd name="f52" fmla="+- 0 0 f35"/>
              <a:gd name="f53" fmla="+- f36 0 f2"/>
              <a:gd name="f54" fmla="+- f37 0 f2"/>
              <a:gd name="f55" fmla="*/ 10800 f38 1"/>
              <a:gd name="f56" fmla="*/ 0 f38 1"/>
              <a:gd name="f57" fmla="*/ 21600 f38 1"/>
              <a:gd name="f58" fmla="+- f40 0 f2"/>
              <a:gd name="f59" fmla="*/ f41 5080 1"/>
              <a:gd name="f60" fmla="*/ f42 2120 1"/>
              <a:gd name="f61" fmla="*/ f44 f44 1"/>
              <a:gd name="f62" fmla="*/ f45 f1 1"/>
              <a:gd name="f63" fmla="*/ f46 f1 1"/>
              <a:gd name="f64" fmla="*/ f47 f1 1"/>
              <a:gd name="f65" fmla="*/ f48 f1 1"/>
              <a:gd name="f66" fmla="*/ f49 f1 1"/>
              <a:gd name="f67" fmla="*/ f50 f1 1"/>
              <a:gd name="f68" fmla="*/ f51 f1 1"/>
              <a:gd name="f69" fmla="*/ f52 f1 1"/>
              <a:gd name="f70" fmla="+- f54 0 f53"/>
              <a:gd name="f71" fmla="*/ f55 1 f38"/>
              <a:gd name="f72" fmla="*/ f56 1 f38"/>
              <a:gd name="f73" fmla="*/ f57 1 f38"/>
              <a:gd name="f74" fmla="*/ f59 1 7425"/>
              <a:gd name="f75" fmla="*/ f60 1 7425"/>
              <a:gd name="f76" fmla="*/ f62 1 f8"/>
              <a:gd name="f77" fmla="*/ f63 1 f8"/>
              <a:gd name="f78" fmla="*/ f64 1 f8"/>
              <a:gd name="f79" fmla="*/ f65 1 f8"/>
              <a:gd name="f80" fmla="*/ f66 1 f8"/>
              <a:gd name="f81" fmla="*/ f67 1 f8"/>
              <a:gd name="f82" fmla="*/ f68 1 f8"/>
              <a:gd name="f83" fmla="*/ f69 1 f8"/>
              <a:gd name="f84" fmla="*/ f71 f19 1"/>
              <a:gd name="f85" fmla="*/ f71 f18 1"/>
              <a:gd name="f86" fmla="*/ f72 f19 1"/>
              <a:gd name="f87" fmla="*/ f72 f18 1"/>
              <a:gd name="f88" fmla="*/ f73 f19 1"/>
              <a:gd name="f89" fmla="*/ f73 f18 1"/>
              <a:gd name="f90" fmla="+- f74 2540 0"/>
              <a:gd name="f91" fmla="+- f75 210 0"/>
              <a:gd name="f92" fmla="+- f76 0 f2"/>
              <a:gd name="f93" fmla="+- f77 0 f2"/>
              <a:gd name="f94" fmla="+- f78 0 f2"/>
              <a:gd name="f95" fmla="+- f79 0 f2"/>
              <a:gd name="f96" fmla="+- f80 0 f2"/>
              <a:gd name="f97" fmla="+- f81 0 f2"/>
              <a:gd name="f98" fmla="+- f82 0 f2"/>
              <a:gd name="f99" fmla="+- f83 0 f2"/>
              <a:gd name="f100" fmla="+- 10800 f91 0"/>
              <a:gd name="f101" fmla="+- 10800 0 f91"/>
              <a:gd name="f102" fmla="+- f90 0 10800"/>
              <a:gd name="f103" fmla="+- f92 f2 0"/>
              <a:gd name="f104" fmla="+- f93 f2 0"/>
              <a:gd name="f105" fmla="+- f94 f2 0"/>
              <a:gd name="f106" fmla="+- f95 f2 0"/>
              <a:gd name="f107" fmla="+- f96 f2 0"/>
              <a:gd name="f108" fmla="+- f97 f2 0"/>
              <a:gd name="f109" fmla="+- f98 f2 0"/>
              <a:gd name="f110" fmla="+- f99 f2 0"/>
              <a:gd name="f111" fmla="+- f100 0 10800"/>
              <a:gd name="f112" fmla="+- f101 0 10800"/>
              <a:gd name="f113" fmla="*/ f103 f8 1"/>
              <a:gd name="f114" fmla="*/ f104 f8 1"/>
              <a:gd name="f115" fmla="*/ f105 f8 1"/>
              <a:gd name="f116" fmla="*/ f106 f8 1"/>
              <a:gd name="f117" fmla="*/ f107 f8 1"/>
              <a:gd name="f118" fmla="*/ f108 f8 1"/>
              <a:gd name="f119" fmla="*/ f109 f8 1"/>
              <a:gd name="f120" fmla="*/ f110 f8 1"/>
              <a:gd name="f121" fmla="*/ f113 1 f1"/>
              <a:gd name="f122" fmla="*/ f114 1 f1"/>
              <a:gd name="f123" fmla="*/ f115 1 f1"/>
              <a:gd name="f124" fmla="*/ f116 1 f1"/>
              <a:gd name="f125" fmla="*/ f117 1 f1"/>
              <a:gd name="f126" fmla="*/ f118 1 f1"/>
              <a:gd name="f127" fmla="*/ f119 1 f1"/>
              <a:gd name="f128" fmla="*/ f120 1 f1"/>
              <a:gd name="f129" fmla="+- 0 0 f121"/>
              <a:gd name="f130" fmla="+- 0 0 f122"/>
              <a:gd name="f131" fmla="+- 0 0 f123"/>
              <a:gd name="f132" fmla="+- 0 0 f124"/>
              <a:gd name="f133" fmla="+- 0 0 f125"/>
              <a:gd name="f134" fmla="+- 0 0 f126"/>
              <a:gd name="f135" fmla="+- 0 0 f127"/>
              <a:gd name="f136" fmla="+- 0 0 f128"/>
              <a:gd name="f137" fmla="+- 0 0 f129"/>
              <a:gd name="f138" fmla="+- 0 0 f130"/>
              <a:gd name="f139" fmla="+- 0 0 f131"/>
              <a:gd name="f140" fmla="+- 0 0 f132"/>
              <a:gd name="f141" fmla="+- 0 0 f133"/>
              <a:gd name="f142" fmla="+- 0 0 f134"/>
              <a:gd name="f143" fmla="+- 0 0 f135"/>
              <a:gd name="f144" fmla="+- 0 0 f136"/>
              <a:gd name="f145" fmla="*/ f137 f1 1"/>
              <a:gd name="f146" fmla="*/ f138 f1 1"/>
              <a:gd name="f147" fmla="*/ f139 f1 1"/>
              <a:gd name="f148" fmla="*/ f140 f1 1"/>
              <a:gd name="f149" fmla="*/ f141 f1 1"/>
              <a:gd name="f150" fmla="*/ f142 f1 1"/>
              <a:gd name="f151" fmla="*/ f143 f1 1"/>
              <a:gd name="f152" fmla="*/ f144 f1 1"/>
              <a:gd name="f153" fmla="*/ f145 1 f8"/>
              <a:gd name="f154" fmla="*/ f146 1 f8"/>
              <a:gd name="f155" fmla="*/ f147 1 f8"/>
              <a:gd name="f156" fmla="*/ f148 1 f8"/>
              <a:gd name="f157" fmla="*/ f149 1 f8"/>
              <a:gd name="f158" fmla="*/ f150 1 f8"/>
              <a:gd name="f159" fmla="*/ f151 1 f8"/>
              <a:gd name="f160" fmla="*/ f152 1 f8"/>
              <a:gd name="f161" fmla="+- f153 0 f2"/>
              <a:gd name="f162" fmla="+- f154 0 f2"/>
              <a:gd name="f163" fmla="+- f155 0 f2"/>
              <a:gd name="f164" fmla="+- f156 0 f2"/>
              <a:gd name="f165" fmla="+- f157 0 f2"/>
              <a:gd name="f166" fmla="+- f158 0 f2"/>
              <a:gd name="f167" fmla="+- f159 0 f2"/>
              <a:gd name="f168" fmla="+- f160 0 f2"/>
              <a:gd name="f169" fmla="sin 1 f161"/>
              <a:gd name="f170" fmla="cos 1 f161"/>
              <a:gd name="f171" fmla="sin 1 f162"/>
              <a:gd name="f172" fmla="cos 1 f162"/>
              <a:gd name="f173" fmla="sin 1 f163"/>
              <a:gd name="f174" fmla="cos 1 f163"/>
              <a:gd name="f175" fmla="sin 1 f164"/>
              <a:gd name="f176" fmla="cos 1 f164"/>
              <a:gd name="f177" fmla="sin 1 f165"/>
              <a:gd name="f178" fmla="cos 1 f165"/>
              <a:gd name="f179" fmla="sin 1 f166"/>
              <a:gd name="f180" fmla="cos 1 f166"/>
              <a:gd name="f181" fmla="sin 1 f167"/>
              <a:gd name="f182" fmla="cos 1 f167"/>
              <a:gd name="f183" fmla="cos 1 f168"/>
              <a:gd name="f184" fmla="sin 1 f168"/>
              <a:gd name="f185" fmla="+- 0 0 f169"/>
              <a:gd name="f186" fmla="+- 0 0 f170"/>
              <a:gd name="f187" fmla="+- 0 0 f171"/>
              <a:gd name="f188" fmla="+- 0 0 f172"/>
              <a:gd name="f189" fmla="+- 0 0 f173"/>
              <a:gd name="f190" fmla="+- 0 0 f174"/>
              <a:gd name="f191" fmla="+- 0 0 f175"/>
              <a:gd name="f192" fmla="+- 0 0 f176"/>
              <a:gd name="f193" fmla="+- 0 0 f177"/>
              <a:gd name="f194" fmla="+- 0 0 f178"/>
              <a:gd name="f195" fmla="+- 0 0 f179"/>
              <a:gd name="f196" fmla="+- 0 0 f180"/>
              <a:gd name="f197" fmla="+- 0 0 f181"/>
              <a:gd name="f198" fmla="+- 0 0 f182"/>
              <a:gd name="f199" fmla="+- 0 0 f183"/>
              <a:gd name="f200" fmla="+- 0 0 f184"/>
              <a:gd name="f201" fmla="+- 0 0 f185"/>
              <a:gd name="f202" fmla="+- 0 0 f186"/>
              <a:gd name="f203" fmla="+- 0 0 f187"/>
              <a:gd name="f204" fmla="+- 0 0 f188"/>
              <a:gd name="f205" fmla="+- 0 0 f189"/>
              <a:gd name="f206" fmla="+- 0 0 f190"/>
              <a:gd name="f207" fmla="+- 0 0 f191"/>
              <a:gd name="f208" fmla="+- 0 0 f192"/>
              <a:gd name="f209" fmla="+- 0 0 f193"/>
              <a:gd name="f210" fmla="+- 0 0 f194"/>
              <a:gd name="f211" fmla="+- 0 0 f195"/>
              <a:gd name="f212" fmla="+- 0 0 f196"/>
              <a:gd name="f213" fmla="+- 0 0 f197"/>
              <a:gd name="f214" fmla="+- 0 0 f198"/>
              <a:gd name="f215" fmla="+- 0 0 f199"/>
              <a:gd name="f216" fmla="+- 0 0 f200"/>
              <a:gd name="f217" fmla="val f201"/>
              <a:gd name="f218" fmla="val f202"/>
              <a:gd name="f219" fmla="val f203"/>
              <a:gd name="f220" fmla="val f204"/>
              <a:gd name="f221" fmla="val f205"/>
              <a:gd name="f222" fmla="val f206"/>
              <a:gd name="f223" fmla="val f207"/>
              <a:gd name="f224" fmla="val f208"/>
              <a:gd name="f225" fmla="val f209"/>
              <a:gd name="f226" fmla="val f210"/>
              <a:gd name="f227" fmla="val f211"/>
              <a:gd name="f228" fmla="val f212"/>
              <a:gd name="f229" fmla="val f213"/>
              <a:gd name="f230" fmla="val f214"/>
              <a:gd name="f231" fmla="val f215"/>
              <a:gd name="f232" fmla="val f216"/>
              <a:gd name="f233" fmla="+- 0 0 f217"/>
              <a:gd name="f234" fmla="+- 0 0 f218"/>
              <a:gd name="f235" fmla="+- 0 0 f219"/>
              <a:gd name="f236" fmla="+- 0 0 f220"/>
              <a:gd name="f237" fmla="+- 0 0 f221"/>
              <a:gd name="f238" fmla="+- 0 0 f222"/>
              <a:gd name="f239" fmla="+- 0 0 f223"/>
              <a:gd name="f240" fmla="+- 0 0 f224"/>
              <a:gd name="f241" fmla="+- 0 0 f225"/>
              <a:gd name="f242" fmla="+- 0 0 f226"/>
              <a:gd name="f243" fmla="+- 0 0 f227"/>
              <a:gd name="f244" fmla="+- 0 0 f228"/>
              <a:gd name="f245" fmla="+- 0 0 f229"/>
              <a:gd name="f246" fmla="+- 0 0 f230"/>
              <a:gd name="f247" fmla="+- 0 0 f231"/>
              <a:gd name="f248" fmla="+- 0 0 f232"/>
              <a:gd name="f249" fmla="*/ f233 f9 1"/>
              <a:gd name="f250" fmla="*/ f234 f10 1"/>
              <a:gd name="f251" fmla="*/ f234 f9 1"/>
              <a:gd name="f252" fmla="*/ f233 f10 1"/>
              <a:gd name="f253" fmla="*/ f233 f102 1"/>
              <a:gd name="f254" fmla="*/ f234 f111 1"/>
              <a:gd name="f255" fmla="*/ f234 f102 1"/>
              <a:gd name="f256" fmla="*/ f233 f111 1"/>
              <a:gd name="f257" fmla="*/ f234 f112 1"/>
              <a:gd name="f258" fmla="*/ f233 f112 1"/>
              <a:gd name="f259" fmla="*/ f235 f9 1"/>
              <a:gd name="f260" fmla="*/ f236 f10 1"/>
              <a:gd name="f261" fmla="*/ f236 f9 1"/>
              <a:gd name="f262" fmla="*/ f235 f10 1"/>
              <a:gd name="f263" fmla="*/ f235 f102 1"/>
              <a:gd name="f264" fmla="*/ f236 f111 1"/>
              <a:gd name="f265" fmla="*/ f236 f102 1"/>
              <a:gd name="f266" fmla="*/ f235 f111 1"/>
              <a:gd name="f267" fmla="*/ f236 f112 1"/>
              <a:gd name="f268" fmla="*/ f235 f112 1"/>
              <a:gd name="f269" fmla="*/ f237 f9 1"/>
              <a:gd name="f270" fmla="*/ f238 f10 1"/>
              <a:gd name="f271" fmla="*/ f238 f9 1"/>
              <a:gd name="f272" fmla="*/ f237 f10 1"/>
              <a:gd name="f273" fmla="*/ f237 f102 1"/>
              <a:gd name="f274" fmla="*/ f238 f111 1"/>
              <a:gd name="f275" fmla="*/ f238 f102 1"/>
              <a:gd name="f276" fmla="*/ f237 f111 1"/>
              <a:gd name="f277" fmla="*/ f238 f112 1"/>
              <a:gd name="f278" fmla="*/ f237 f112 1"/>
              <a:gd name="f279" fmla="*/ f239 f9 1"/>
              <a:gd name="f280" fmla="*/ f240 f10 1"/>
              <a:gd name="f281" fmla="*/ f240 f9 1"/>
              <a:gd name="f282" fmla="*/ f239 f10 1"/>
              <a:gd name="f283" fmla="*/ f239 f102 1"/>
              <a:gd name="f284" fmla="*/ f240 f111 1"/>
              <a:gd name="f285" fmla="*/ f240 f102 1"/>
              <a:gd name="f286" fmla="*/ f239 f111 1"/>
              <a:gd name="f287" fmla="*/ f240 f112 1"/>
              <a:gd name="f288" fmla="*/ f239 f112 1"/>
              <a:gd name="f289" fmla="*/ f241 f9 1"/>
              <a:gd name="f290" fmla="*/ f242 f10 1"/>
              <a:gd name="f291" fmla="*/ f242 f9 1"/>
              <a:gd name="f292" fmla="*/ f241 f10 1"/>
              <a:gd name="f293" fmla="*/ f241 f102 1"/>
              <a:gd name="f294" fmla="*/ f242 f111 1"/>
              <a:gd name="f295" fmla="*/ f242 f102 1"/>
              <a:gd name="f296" fmla="*/ f241 f111 1"/>
              <a:gd name="f297" fmla="*/ f242 f112 1"/>
              <a:gd name="f298" fmla="*/ f241 f112 1"/>
              <a:gd name="f299" fmla="*/ f243 f9 1"/>
              <a:gd name="f300" fmla="*/ f244 f10 1"/>
              <a:gd name="f301" fmla="*/ f244 f9 1"/>
              <a:gd name="f302" fmla="*/ f243 f10 1"/>
              <a:gd name="f303" fmla="*/ f243 f102 1"/>
              <a:gd name="f304" fmla="*/ f244 f111 1"/>
              <a:gd name="f305" fmla="*/ f244 f102 1"/>
              <a:gd name="f306" fmla="*/ f243 f111 1"/>
              <a:gd name="f307" fmla="*/ f244 f112 1"/>
              <a:gd name="f308" fmla="*/ f243 f112 1"/>
              <a:gd name="f309" fmla="*/ f245 f9 1"/>
              <a:gd name="f310" fmla="*/ f246 f10 1"/>
              <a:gd name="f311" fmla="*/ f246 f9 1"/>
              <a:gd name="f312" fmla="*/ f245 f10 1"/>
              <a:gd name="f313" fmla="*/ f245 f102 1"/>
              <a:gd name="f314" fmla="*/ f246 f111 1"/>
              <a:gd name="f315" fmla="*/ f246 f102 1"/>
              <a:gd name="f316" fmla="*/ f245 f111 1"/>
              <a:gd name="f317" fmla="*/ f246 f112 1"/>
              <a:gd name="f318" fmla="*/ f245 f112 1"/>
              <a:gd name="f319" fmla="*/ f233 f43 1"/>
              <a:gd name="f320" fmla="*/ f241 f43 1"/>
              <a:gd name="f321" fmla="*/ f44 f247 1"/>
              <a:gd name="f322" fmla="*/ f44 f248 1"/>
              <a:gd name="f323" fmla="+- f249 f250 0"/>
              <a:gd name="f324" fmla="+- f251 0 f252"/>
              <a:gd name="f325" fmla="+- f253 f254 0"/>
              <a:gd name="f326" fmla="+- f255 0 f256"/>
              <a:gd name="f327" fmla="+- f253 f257 0"/>
              <a:gd name="f328" fmla="+- f255 0 f258"/>
              <a:gd name="f329" fmla="+- f259 f260 0"/>
              <a:gd name="f330" fmla="+- f261 0 f262"/>
              <a:gd name="f331" fmla="+- f263 f264 0"/>
              <a:gd name="f332" fmla="+- f265 0 f266"/>
              <a:gd name="f333" fmla="+- f263 f267 0"/>
              <a:gd name="f334" fmla="+- f265 0 f268"/>
              <a:gd name="f335" fmla="+- f269 f270 0"/>
              <a:gd name="f336" fmla="+- f271 0 f272"/>
              <a:gd name="f337" fmla="+- f273 f274 0"/>
              <a:gd name="f338" fmla="+- f275 0 f276"/>
              <a:gd name="f339" fmla="+- f273 f277 0"/>
              <a:gd name="f340" fmla="+- f275 0 f278"/>
              <a:gd name="f341" fmla="+- f279 f280 0"/>
              <a:gd name="f342" fmla="+- f281 0 f282"/>
              <a:gd name="f343" fmla="+- f283 f284 0"/>
              <a:gd name="f344" fmla="+- f285 0 f286"/>
              <a:gd name="f345" fmla="+- f283 f287 0"/>
              <a:gd name="f346" fmla="+- f285 0 f288"/>
              <a:gd name="f347" fmla="+- f289 f290 0"/>
              <a:gd name="f348" fmla="+- f291 0 f292"/>
              <a:gd name="f349" fmla="+- f293 f294 0"/>
              <a:gd name="f350" fmla="+- f295 0 f296"/>
              <a:gd name="f351" fmla="+- f293 f297 0"/>
              <a:gd name="f352" fmla="+- f295 0 f298"/>
              <a:gd name="f353" fmla="+- f299 f300 0"/>
              <a:gd name="f354" fmla="+- f301 0 f302"/>
              <a:gd name="f355" fmla="+- f303 f304 0"/>
              <a:gd name="f356" fmla="+- f305 0 f306"/>
              <a:gd name="f357" fmla="+- f303 f307 0"/>
              <a:gd name="f358" fmla="+- f305 0 f308"/>
              <a:gd name="f359" fmla="+- f309 f310 0"/>
              <a:gd name="f360" fmla="+- f311 0 f312"/>
              <a:gd name="f361" fmla="+- f313 f314 0"/>
              <a:gd name="f362" fmla="+- f315 0 f316"/>
              <a:gd name="f363" fmla="+- f313 f317 0"/>
              <a:gd name="f364" fmla="+- f315 0 f318"/>
              <a:gd name="f365" fmla="+- f319 f250 0"/>
              <a:gd name="f366" fmla="+- f320 f290 0"/>
              <a:gd name="f367" fmla="*/ f321 f321 1"/>
              <a:gd name="f368" fmla="*/ f322 f322 1"/>
              <a:gd name="f369" fmla="+- f323 10800 0"/>
              <a:gd name="f370" fmla="+- 0 0 f324"/>
              <a:gd name="f371" fmla="+- f325 10800 0"/>
              <a:gd name="f372" fmla="+- 0 0 f326"/>
              <a:gd name="f373" fmla="+- f327 10800 0"/>
              <a:gd name="f374" fmla="+- 0 0 f328"/>
              <a:gd name="f375" fmla="+- f329 10800 0"/>
              <a:gd name="f376" fmla="+- 0 0 f330"/>
              <a:gd name="f377" fmla="+- f331 10800 0"/>
              <a:gd name="f378" fmla="+- 0 0 f332"/>
              <a:gd name="f379" fmla="+- f333 10800 0"/>
              <a:gd name="f380" fmla="+- 0 0 f334"/>
              <a:gd name="f381" fmla="+- f335 10800 0"/>
              <a:gd name="f382" fmla="+- 0 0 f336"/>
              <a:gd name="f383" fmla="+- f337 10800 0"/>
              <a:gd name="f384" fmla="+- 0 0 f338"/>
              <a:gd name="f385" fmla="+- f339 10800 0"/>
              <a:gd name="f386" fmla="+- 0 0 f340"/>
              <a:gd name="f387" fmla="+- f341 10800 0"/>
              <a:gd name="f388" fmla="+- 0 0 f342"/>
              <a:gd name="f389" fmla="+- f343 10800 0"/>
              <a:gd name="f390" fmla="+- 0 0 f344"/>
              <a:gd name="f391" fmla="+- f345 10800 0"/>
              <a:gd name="f392" fmla="+- 0 0 f346"/>
              <a:gd name="f393" fmla="+- f347 10800 0"/>
              <a:gd name="f394" fmla="+- 0 0 f348"/>
              <a:gd name="f395" fmla="+- f349 10800 0"/>
              <a:gd name="f396" fmla="+- 0 0 f350"/>
              <a:gd name="f397" fmla="+- f351 10800 0"/>
              <a:gd name="f398" fmla="+- 0 0 f352"/>
              <a:gd name="f399" fmla="+- f353 10800 0"/>
              <a:gd name="f400" fmla="+- 0 0 f354"/>
              <a:gd name="f401" fmla="+- f355 10800 0"/>
              <a:gd name="f402" fmla="+- 0 0 f356"/>
              <a:gd name="f403" fmla="+- f357 10800 0"/>
              <a:gd name="f404" fmla="+- 0 0 f358"/>
              <a:gd name="f405" fmla="+- f359 10800 0"/>
              <a:gd name="f406" fmla="+- 0 0 f360"/>
              <a:gd name="f407" fmla="+- f361 10800 0"/>
              <a:gd name="f408" fmla="+- 0 0 f362"/>
              <a:gd name="f409" fmla="+- f363 10800 0"/>
              <a:gd name="f410" fmla="+- 0 0 f364"/>
              <a:gd name="f411" fmla="+- f365 10800 0"/>
              <a:gd name="f412" fmla="+- f366 10800 0"/>
              <a:gd name="f413" fmla="+- f367 f368 0"/>
              <a:gd name="f414" fmla="+- f370 10800 0"/>
              <a:gd name="f415" fmla="+- f372 10800 0"/>
              <a:gd name="f416" fmla="+- f374 10800 0"/>
              <a:gd name="f417" fmla="+- f376 10800 0"/>
              <a:gd name="f418" fmla="+- f378 10800 0"/>
              <a:gd name="f419" fmla="+- f380 10800 0"/>
              <a:gd name="f420" fmla="+- f382 10800 0"/>
              <a:gd name="f421" fmla="+- f384 10800 0"/>
              <a:gd name="f422" fmla="+- f386 10800 0"/>
              <a:gd name="f423" fmla="+- f388 10800 0"/>
              <a:gd name="f424" fmla="+- f390 10800 0"/>
              <a:gd name="f425" fmla="+- f392 10800 0"/>
              <a:gd name="f426" fmla="+- f394 10800 0"/>
              <a:gd name="f427" fmla="+- f396 10800 0"/>
              <a:gd name="f428" fmla="+- f398 10800 0"/>
              <a:gd name="f429" fmla="+- f400 10800 0"/>
              <a:gd name="f430" fmla="+- f402 10800 0"/>
              <a:gd name="f431" fmla="+- f404 10800 0"/>
              <a:gd name="f432" fmla="+- f406 10800 0"/>
              <a:gd name="f433" fmla="+- f408 10800 0"/>
              <a:gd name="f434" fmla="+- f410 10800 0"/>
              <a:gd name="f435" fmla="sqrt f413"/>
              <a:gd name="f436" fmla="*/ f411 f18 1"/>
              <a:gd name="f437" fmla="*/ f412 f18 1"/>
              <a:gd name="f438" fmla="*/ f412 f19 1"/>
              <a:gd name="f439" fmla="*/ f411 f19 1"/>
              <a:gd name="f440" fmla="*/ f61 1 f435"/>
              <a:gd name="f441" fmla="*/ f247 f440 1"/>
              <a:gd name="f442" fmla="*/ f248 f440 1"/>
              <a:gd name="f443" fmla="+- 10800 0 f441"/>
              <a:gd name="f444" fmla="+- 10800 0 f442"/>
            </a:gdLst>
            <a:ahLst>
              <a:ahXY gdRefX="f0" minX="f11" maxX="f12">
                <a:pos x="f39" y="f84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8">
                <a:pos x="f85" y="f86"/>
              </a:cxn>
              <a:cxn ang="f58">
                <a:pos x="f87" y="f84"/>
              </a:cxn>
              <a:cxn ang="f58">
                <a:pos x="f85" y="f88"/>
              </a:cxn>
              <a:cxn ang="f58">
                <a:pos x="f89" y="f84"/>
              </a:cxn>
            </a:cxnLst>
            <a:rect l="f436" t="f439" r="f437" b="f438"/>
            <a:pathLst>
              <a:path w="21600" h="21600">
                <a:moveTo>
                  <a:pt x="f6" y="f13"/>
                </a:moveTo>
                <a:lnTo>
                  <a:pt x="f90" y="f100"/>
                </a:lnTo>
                <a:lnTo>
                  <a:pt x="f90" y="f101"/>
                </a:lnTo>
                <a:close/>
              </a:path>
              <a:path w="21600" h="21600">
                <a:moveTo>
                  <a:pt x="f369" y="f414"/>
                </a:moveTo>
                <a:lnTo>
                  <a:pt x="f371" y="f415"/>
                </a:lnTo>
                <a:lnTo>
                  <a:pt x="f373" y="f416"/>
                </a:lnTo>
                <a:close/>
              </a:path>
              <a:path w="21600" h="21600">
                <a:moveTo>
                  <a:pt x="f375" y="f417"/>
                </a:moveTo>
                <a:lnTo>
                  <a:pt x="f377" y="f418"/>
                </a:lnTo>
                <a:lnTo>
                  <a:pt x="f379" y="f419"/>
                </a:lnTo>
                <a:close/>
              </a:path>
              <a:path w="21600" h="21600">
                <a:moveTo>
                  <a:pt x="f381" y="f420"/>
                </a:moveTo>
                <a:lnTo>
                  <a:pt x="f383" y="f421"/>
                </a:lnTo>
                <a:lnTo>
                  <a:pt x="f385" y="f422"/>
                </a:lnTo>
                <a:close/>
              </a:path>
              <a:path w="21600" h="21600">
                <a:moveTo>
                  <a:pt x="f387" y="f423"/>
                </a:moveTo>
                <a:lnTo>
                  <a:pt x="f389" y="f424"/>
                </a:lnTo>
                <a:lnTo>
                  <a:pt x="f391" y="f425"/>
                </a:lnTo>
                <a:close/>
              </a:path>
              <a:path w="21600" h="21600">
                <a:moveTo>
                  <a:pt x="f393" y="f426"/>
                </a:moveTo>
                <a:lnTo>
                  <a:pt x="f395" y="f427"/>
                </a:lnTo>
                <a:lnTo>
                  <a:pt x="f397" y="f428"/>
                </a:lnTo>
                <a:close/>
              </a:path>
              <a:path w="21600" h="21600">
                <a:moveTo>
                  <a:pt x="f399" y="f429"/>
                </a:moveTo>
                <a:lnTo>
                  <a:pt x="f401" y="f430"/>
                </a:lnTo>
                <a:lnTo>
                  <a:pt x="f403" y="f431"/>
                </a:lnTo>
                <a:close/>
              </a:path>
              <a:path w="21600" h="21600">
                <a:moveTo>
                  <a:pt x="f405" y="f432"/>
                </a:moveTo>
                <a:lnTo>
                  <a:pt x="f407" y="f433"/>
                </a:lnTo>
                <a:lnTo>
                  <a:pt x="f409" y="f434"/>
                </a:lnTo>
                <a:close/>
              </a:path>
              <a:path w="21600" h="21600">
                <a:moveTo>
                  <a:pt x="f443" y="f444"/>
                </a:moveTo>
                <a:arcTo wR="f44" hR="f44" stAng="f53" swAng="f70"/>
                <a:close/>
              </a:path>
            </a:pathLst>
          </a:custGeom>
          <a:solidFill>
            <a:srgbClr val="FFFF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6" name="Forme libre 7">
            <a:extLst>
              <a:ext uri="{FF2B5EF4-FFF2-40B4-BE49-F238E27FC236}">
                <a16:creationId xmlns:a16="http://schemas.microsoft.com/office/drawing/2014/main" id="{D8CC8DBF-D515-4B30-8AC7-D0E4FDF982BB}"/>
              </a:ext>
            </a:extLst>
          </p:cNvPr>
          <p:cNvSpPr/>
          <p:nvPr/>
        </p:nvSpPr>
        <p:spPr>
          <a:xfrm>
            <a:off x="6120362" y="2520360"/>
            <a:ext cx="575998" cy="503998"/>
          </a:xfrm>
          <a:custGeom>
            <a:avLst>
              <a:gd name="f0" fmla="val 5400"/>
            </a:avLst>
            <a:gdLst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0"/>
              <a:gd name="f7" fmla="val 21600"/>
              <a:gd name="f8" fmla="*/ 5419351 1 1725033"/>
              <a:gd name="f9" fmla="+- 0 0 10800"/>
              <a:gd name="f10" fmla="+- 10800 0 10800"/>
              <a:gd name="f11" fmla="val 2700"/>
              <a:gd name="f12" fmla="val 10125"/>
              <a:gd name="f13" fmla="val 10800"/>
              <a:gd name="f14" fmla="+- 0 0 360"/>
              <a:gd name="f15" fmla="val -2147483647"/>
              <a:gd name="f16" fmla="val 2147483647"/>
              <a:gd name="f17" fmla="+- 0 0 0"/>
              <a:gd name="f18" fmla="*/ f4 1 21600"/>
              <a:gd name="f19" fmla="*/ f5 1 21600"/>
              <a:gd name="f20" fmla="*/ f8 1 180"/>
              <a:gd name="f21" fmla="*/ 0 f8 1"/>
              <a:gd name="f22" fmla="*/ f6 f1 1"/>
              <a:gd name="f23" fmla="*/ f14 f1 1"/>
              <a:gd name="f24" fmla="+- f7 0 f6"/>
              <a:gd name="f25" fmla="pin 2700 f0 10125"/>
              <a:gd name="f26" fmla="*/ f17 f1 1"/>
              <a:gd name="f27" fmla="val f25"/>
              <a:gd name="f28" fmla="*/ 45 f20 1"/>
              <a:gd name="f29" fmla="*/ 90 f20 1"/>
              <a:gd name="f30" fmla="*/ 135 f20 1"/>
              <a:gd name="f31" fmla="*/ 180 f20 1"/>
              <a:gd name="f32" fmla="*/ 225 f20 1"/>
              <a:gd name="f33" fmla="*/ 270 f20 1"/>
              <a:gd name="f34" fmla="*/ 315 f20 1"/>
              <a:gd name="f35" fmla="*/ f21 1 f3"/>
              <a:gd name="f36" fmla="*/ f22 1 f3"/>
              <a:gd name="f37" fmla="*/ f23 1 f3"/>
              <a:gd name="f38" fmla="*/ f24 1 21600"/>
              <a:gd name="f39" fmla="*/ f25 f18 1"/>
              <a:gd name="f40" fmla="*/ f26 1 f3"/>
              <a:gd name="f41" fmla="+- f27 0 2700"/>
              <a:gd name="f42" fmla="+- 10125 0 f27"/>
              <a:gd name="f43" fmla="+- f27 0 10800"/>
              <a:gd name="f44" fmla="+- 10800 0 f27"/>
              <a:gd name="f45" fmla="+- 0 0 f28"/>
              <a:gd name="f46" fmla="+- 0 0 f29"/>
              <a:gd name="f47" fmla="+- 0 0 f30"/>
              <a:gd name="f48" fmla="+- 0 0 f31"/>
              <a:gd name="f49" fmla="+- 0 0 f32"/>
              <a:gd name="f50" fmla="+- 0 0 f33"/>
              <a:gd name="f51" fmla="+- 0 0 f34"/>
              <a:gd name="f52" fmla="+- 0 0 f35"/>
              <a:gd name="f53" fmla="+- f36 0 f2"/>
              <a:gd name="f54" fmla="+- f37 0 f2"/>
              <a:gd name="f55" fmla="*/ 10800 f38 1"/>
              <a:gd name="f56" fmla="*/ 0 f38 1"/>
              <a:gd name="f57" fmla="*/ 21600 f38 1"/>
              <a:gd name="f58" fmla="+- f40 0 f2"/>
              <a:gd name="f59" fmla="*/ f41 5080 1"/>
              <a:gd name="f60" fmla="*/ f42 2120 1"/>
              <a:gd name="f61" fmla="*/ f44 f44 1"/>
              <a:gd name="f62" fmla="*/ f45 f1 1"/>
              <a:gd name="f63" fmla="*/ f46 f1 1"/>
              <a:gd name="f64" fmla="*/ f47 f1 1"/>
              <a:gd name="f65" fmla="*/ f48 f1 1"/>
              <a:gd name="f66" fmla="*/ f49 f1 1"/>
              <a:gd name="f67" fmla="*/ f50 f1 1"/>
              <a:gd name="f68" fmla="*/ f51 f1 1"/>
              <a:gd name="f69" fmla="*/ f52 f1 1"/>
              <a:gd name="f70" fmla="+- f54 0 f53"/>
              <a:gd name="f71" fmla="*/ f55 1 f38"/>
              <a:gd name="f72" fmla="*/ f56 1 f38"/>
              <a:gd name="f73" fmla="*/ f57 1 f38"/>
              <a:gd name="f74" fmla="*/ f59 1 7425"/>
              <a:gd name="f75" fmla="*/ f60 1 7425"/>
              <a:gd name="f76" fmla="*/ f62 1 f8"/>
              <a:gd name="f77" fmla="*/ f63 1 f8"/>
              <a:gd name="f78" fmla="*/ f64 1 f8"/>
              <a:gd name="f79" fmla="*/ f65 1 f8"/>
              <a:gd name="f80" fmla="*/ f66 1 f8"/>
              <a:gd name="f81" fmla="*/ f67 1 f8"/>
              <a:gd name="f82" fmla="*/ f68 1 f8"/>
              <a:gd name="f83" fmla="*/ f69 1 f8"/>
              <a:gd name="f84" fmla="*/ f71 f19 1"/>
              <a:gd name="f85" fmla="*/ f71 f18 1"/>
              <a:gd name="f86" fmla="*/ f72 f19 1"/>
              <a:gd name="f87" fmla="*/ f72 f18 1"/>
              <a:gd name="f88" fmla="*/ f73 f19 1"/>
              <a:gd name="f89" fmla="*/ f73 f18 1"/>
              <a:gd name="f90" fmla="+- f74 2540 0"/>
              <a:gd name="f91" fmla="+- f75 210 0"/>
              <a:gd name="f92" fmla="+- f76 0 f2"/>
              <a:gd name="f93" fmla="+- f77 0 f2"/>
              <a:gd name="f94" fmla="+- f78 0 f2"/>
              <a:gd name="f95" fmla="+- f79 0 f2"/>
              <a:gd name="f96" fmla="+- f80 0 f2"/>
              <a:gd name="f97" fmla="+- f81 0 f2"/>
              <a:gd name="f98" fmla="+- f82 0 f2"/>
              <a:gd name="f99" fmla="+- f83 0 f2"/>
              <a:gd name="f100" fmla="+- 10800 f91 0"/>
              <a:gd name="f101" fmla="+- 10800 0 f91"/>
              <a:gd name="f102" fmla="+- f90 0 10800"/>
              <a:gd name="f103" fmla="+- f92 f2 0"/>
              <a:gd name="f104" fmla="+- f93 f2 0"/>
              <a:gd name="f105" fmla="+- f94 f2 0"/>
              <a:gd name="f106" fmla="+- f95 f2 0"/>
              <a:gd name="f107" fmla="+- f96 f2 0"/>
              <a:gd name="f108" fmla="+- f97 f2 0"/>
              <a:gd name="f109" fmla="+- f98 f2 0"/>
              <a:gd name="f110" fmla="+- f99 f2 0"/>
              <a:gd name="f111" fmla="+- f100 0 10800"/>
              <a:gd name="f112" fmla="+- f101 0 10800"/>
              <a:gd name="f113" fmla="*/ f103 f8 1"/>
              <a:gd name="f114" fmla="*/ f104 f8 1"/>
              <a:gd name="f115" fmla="*/ f105 f8 1"/>
              <a:gd name="f116" fmla="*/ f106 f8 1"/>
              <a:gd name="f117" fmla="*/ f107 f8 1"/>
              <a:gd name="f118" fmla="*/ f108 f8 1"/>
              <a:gd name="f119" fmla="*/ f109 f8 1"/>
              <a:gd name="f120" fmla="*/ f110 f8 1"/>
              <a:gd name="f121" fmla="*/ f113 1 f1"/>
              <a:gd name="f122" fmla="*/ f114 1 f1"/>
              <a:gd name="f123" fmla="*/ f115 1 f1"/>
              <a:gd name="f124" fmla="*/ f116 1 f1"/>
              <a:gd name="f125" fmla="*/ f117 1 f1"/>
              <a:gd name="f126" fmla="*/ f118 1 f1"/>
              <a:gd name="f127" fmla="*/ f119 1 f1"/>
              <a:gd name="f128" fmla="*/ f120 1 f1"/>
              <a:gd name="f129" fmla="+- 0 0 f121"/>
              <a:gd name="f130" fmla="+- 0 0 f122"/>
              <a:gd name="f131" fmla="+- 0 0 f123"/>
              <a:gd name="f132" fmla="+- 0 0 f124"/>
              <a:gd name="f133" fmla="+- 0 0 f125"/>
              <a:gd name="f134" fmla="+- 0 0 f126"/>
              <a:gd name="f135" fmla="+- 0 0 f127"/>
              <a:gd name="f136" fmla="+- 0 0 f128"/>
              <a:gd name="f137" fmla="+- 0 0 f129"/>
              <a:gd name="f138" fmla="+- 0 0 f130"/>
              <a:gd name="f139" fmla="+- 0 0 f131"/>
              <a:gd name="f140" fmla="+- 0 0 f132"/>
              <a:gd name="f141" fmla="+- 0 0 f133"/>
              <a:gd name="f142" fmla="+- 0 0 f134"/>
              <a:gd name="f143" fmla="+- 0 0 f135"/>
              <a:gd name="f144" fmla="+- 0 0 f136"/>
              <a:gd name="f145" fmla="*/ f137 f1 1"/>
              <a:gd name="f146" fmla="*/ f138 f1 1"/>
              <a:gd name="f147" fmla="*/ f139 f1 1"/>
              <a:gd name="f148" fmla="*/ f140 f1 1"/>
              <a:gd name="f149" fmla="*/ f141 f1 1"/>
              <a:gd name="f150" fmla="*/ f142 f1 1"/>
              <a:gd name="f151" fmla="*/ f143 f1 1"/>
              <a:gd name="f152" fmla="*/ f144 f1 1"/>
              <a:gd name="f153" fmla="*/ f145 1 f8"/>
              <a:gd name="f154" fmla="*/ f146 1 f8"/>
              <a:gd name="f155" fmla="*/ f147 1 f8"/>
              <a:gd name="f156" fmla="*/ f148 1 f8"/>
              <a:gd name="f157" fmla="*/ f149 1 f8"/>
              <a:gd name="f158" fmla="*/ f150 1 f8"/>
              <a:gd name="f159" fmla="*/ f151 1 f8"/>
              <a:gd name="f160" fmla="*/ f152 1 f8"/>
              <a:gd name="f161" fmla="+- f153 0 f2"/>
              <a:gd name="f162" fmla="+- f154 0 f2"/>
              <a:gd name="f163" fmla="+- f155 0 f2"/>
              <a:gd name="f164" fmla="+- f156 0 f2"/>
              <a:gd name="f165" fmla="+- f157 0 f2"/>
              <a:gd name="f166" fmla="+- f158 0 f2"/>
              <a:gd name="f167" fmla="+- f159 0 f2"/>
              <a:gd name="f168" fmla="+- f160 0 f2"/>
              <a:gd name="f169" fmla="sin 1 f161"/>
              <a:gd name="f170" fmla="cos 1 f161"/>
              <a:gd name="f171" fmla="sin 1 f162"/>
              <a:gd name="f172" fmla="cos 1 f162"/>
              <a:gd name="f173" fmla="sin 1 f163"/>
              <a:gd name="f174" fmla="cos 1 f163"/>
              <a:gd name="f175" fmla="sin 1 f164"/>
              <a:gd name="f176" fmla="cos 1 f164"/>
              <a:gd name="f177" fmla="sin 1 f165"/>
              <a:gd name="f178" fmla="cos 1 f165"/>
              <a:gd name="f179" fmla="sin 1 f166"/>
              <a:gd name="f180" fmla="cos 1 f166"/>
              <a:gd name="f181" fmla="sin 1 f167"/>
              <a:gd name="f182" fmla="cos 1 f167"/>
              <a:gd name="f183" fmla="cos 1 f168"/>
              <a:gd name="f184" fmla="sin 1 f168"/>
              <a:gd name="f185" fmla="+- 0 0 f169"/>
              <a:gd name="f186" fmla="+- 0 0 f170"/>
              <a:gd name="f187" fmla="+- 0 0 f171"/>
              <a:gd name="f188" fmla="+- 0 0 f172"/>
              <a:gd name="f189" fmla="+- 0 0 f173"/>
              <a:gd name="f190" fmla="+- 0 0 f174"/>
              <a:gd name="f191" fmla="+- 0 0 f175"/>
              <a:gd name="f192" fmla="+- 0 0 f176"/>
              <a:gd name="f193" fmla="+- 0 0 f177"/>
              <a:gd name="f194" fmla="+- 0 0 f178"/>
              <a:gd name="f195" fmla="+- 0 0 f179"/>
              <a:gd name="f196" fmla="+- 0 0 f180"/>
              <a:gd name="f197" fmla="+- 0 0 f181"/>
              <a:gd name="f198" fmla="+- 0 0 f182"/>
              <a:gd name="f199" fmla="+- 0 0 f183"/>
              <a:gd name="f200" fmla="+- 0 0 f184"/>
              <a:gd name="f201" fmla="+- 0 0 f185"/>
              <a:gd name="f202" fmla="+- 0 0 f186"/>
              <a:gd name="f203" fmla="+- 0 0 f187"/>
              <a:gd name="f204" fmla="+- 0 0 f188"/>
              <a:gd name="f205" fmla="+- 0 0 f189"/>
              <a:gd name="f206" fmla="+- 0 0 f190"/>
              <a:gd name="f207" fmla="+- 0 0 f191"/>
              <a:gd name="f208" fmla="+- 0 0 f192"/>
              <a:gd name="f209" fmla="+- 0 0 f193"/>
              <a:gd name="f210" fmla="+- 0 0 f194"/>
              <a:gd name="f211" fmla="+- 0 0 f195"/>
              <a:gd name="f212" fmla="+- 0 0 f196"/>
              <a:gd name="f213" fmla="+- 0 0 f197"/>
              <a:gd name="f214" fmla="+- 0 0 f198"/>
              <a:gd name="f215" fmla="+- 0 0 f199"/>
              <a:gd name="f216" fmla="+- 0 0 f200"/>
              <a:gd name="f217" fmla="val f201"/>
              <a:gd name="f218" fmla="val f202"/>
              <a:gd name="f219" fmla="val f203"/>
              <a:gd name="f220" fmla="val f204"/>
              <a:gd name="f221" fmla="val f205"/>
              <a:gd name="f222" fmla="val f206"/>
              <a:gd name="f223" fmla="val f207"/>
              <a:gd name="f224" fmla="val f208"/>
              <a:gd name="f225" fmla="val f209"/>
              <a:gd name="f226" fmla="val f210"/>
              <a:gd name="f227" fmla="val f211"/>
              <a:gd name="f228" fmla="val f212"/>
              <a:gd name="f229" fmla="val f213"/>
              <a:gd name="f230" fmla="val f214"/>
              <a:gd name="f231" fmla="val f215"/>
              <a:gd name="f232" fmla="val f216"/>
              <a:gd name="f233" fmla="+- 0 0 f217"/>
              <a:gd name="f234" fmla="+- 0 0 f218"/>
              <a:gd name="f235" fmla="+- 0 0 f219"/>
              <a:gd name="f236" fmla="+- 0 0 f220"/>
              <a:gd name="f237" fmla="+- 0 0 f221"/>
              <a:gd name="f238" fmla="+- 0 0 f222"/>
              <a:gd name="f239" fmla="+- 0 0 f223"/>
              <a:gd name="f240" fmla="+- 0 0 f224"/>
              <a:gd name="f241" fmla="+- 0 0 f225"/>
              <a:gd name="f242" fmla="+- 0 0 f226"/>
              <a:gd name="f243" fmla="+- 0 0 f227"/>
              <a:gd name="f244" fmla="+- 0 0 f228"/>
              <a:gd name="f245" fmla="+- 0 0 f229"/>
              <a:gd name="f246" fmla="+- 0 0 f230"/>
              <a:gd name="f247" fmla="+- 0 0 f231"/>
              <a:gd name="f248" fmla="+- 0 0 f232"/>
              <a:gd name="f249" fmla="*/ f233 f9 1"/>
              <a:gd name="f250" fmla="*/ f234 f10 1"/>
              <a:gd name="f251" fmla="*/ f234 f9 1"/>
              <a:gd name="f252" fmla="*/ f233 f10 1"/>
              <a:gd name="f253" fmla="*/ f233 f102 1"/>
              <a:gd name="f254" fmla="*/ f234 f111 1"/>
              <a:gd name="f255" fmla="*/ f234 f102 1"/>
              <a:gd name="f256" fmla="*/ f233 f111 1"/>
              <a:gd name="f257" fmla="*/ f234 f112 1"/>
              <a:gd name="f258" fmla="*/ f233 f112 1"/>
              <a:gd name="f259" fmla="*/ f235 f9 1"/>
              <a:gd name="f260" fmla="*/ f236 f10 1"/>
              <a:gd name="f261" fmla="*/ f236 f9 1"/>
              <a:gd name="f262" fmla="*/ f235 f10 1"/>
              <a:gd name="f263" fmla="*/ f235 f102 1"/>
              <a:gd name="f264" fmla="*/ f236 f111 1"/>
              <a:gd name="f265" fmla="*/ f236 f102 1"/>
              <a:gd name="f266" fmla="*/ f235 f111 1"/>
              <a:gd name="f267" fmla="*/ f236 f112 1"/>
              <a:gd name="f268" fmla="*/ f235 f112 1"/>
              <a:gd name="f269" fmla="*/ f237 f9 1"/>
              <a:gd name="f270" fmla="*/ f238 f10 1"/>
              <a:gd name="f271" fmla="*/ f238 f9 1"/>
              <a:gd name="f272" fmla="*/ f237 f10 1"/>
              <a:gd name="f273" fmla="*/ f237 f102 1"/>
              <a:gd name="f274" fmla="*/ f238 f111 1"/>
              <a:gd name="f275" fmla="*/ f238 f102 1"/>
              <a:gd name="f276" fmla="*/ f237 f111 1"/>
              <a:gd name="f277" fmla="*/ f238 f112 1"/>
              <a:gd name="f278" fmla="*/ f237 f112 1"/>
              <a:gd name="f279" fmla="*/ f239 f9 1"/>
              <a:gd name="f280" fmla="*/ f240 f10 1"/>
              <a:gd name="f281" fmla="*/ f240 f9 1"/>
              <a:gd name="f282" fmla="*/ f239 f10 1"/>
              <a:gd name="f283" fmla="*/ f239 f102 1"/>
              <a:gd name="f284" fmla="*/ f240 f111 1"/>
              <a:gd name="f285" fmla="*/ f240 f102 1"/>
              <a:gd name="f286" fmla="*/ f239 f111 1"/>
              <a:gd name="f287" fmla="*/ f240 f112 1"/>
              <a:gd name="f288" fmla="*/ f239 f112 1"/>
              <a:gd name="f289" fmla="*/ f241 f9 1"/>
              <a:gd name="f290" fmla="*/ f242 f10 1"/>
              <a:gd name="f291" fmla="*/ f242 f9 1"/>
              <a:gd name="f292" fmla="*/ f241 f10 1"/>
              <a:gd name="f293" fmla="*/ f241 f102 1"/>
              <a:gd name="f294" fmla="*/ f242 f111 1"/>
              <a:gd name="f295" fmla="*/ f242 f102 1"/>
              <a:gd name="f296" fmla="*/ f241 f111 1"/>
              <a:gd name="f297" fmla="*/ f242 f112 1"/>
              <a:gd name="f298" fmla="*/ f241 f112 1"/>
              <a:gd name="f299" fmla="*/ f243 f9 1"/>
              <a:gd name="f300" fmla="*/ f244 f10 1"/>
              <a:gd name="f301" fmla="*/ f244 f9 1"/>
              <a:gd name="f302" fmla="*/ f243 f10 1"/>
              <a:gd name="f303" fmla="*/ f243 f102 1"/>
              <a:gd name="f304" fmla="*/ f244 f111 1"/>
              <a:gd name="f305" fmla="*/ f244 f102 1"/>
              <a:gd name="f306" fmla="*/ f243 f111 1"/>
              <a:gd name="f307" fmla="*/ f244 f112 1"/>
              <a:gd name="f308" fmla="*/ f243 f112 1"/>
              <a:gd name="f309" fmla="*/ f245 f9 1"/>
              <a:gd name="f310" fmla="*/ f246 f10 1"/>
              <a:gd name="f311" fmla="*/ f246 f9 1"/>
              <a:gd name="f312" fmla="*/ f245 f10 1"/>
              <a:gd name="f313" fmla="*/ f245 f102 1"/>
              <a:gd name="f314" fmla="*/ f246 f111 1"/>
              <a:gd name="f315" fmla="*/ f246 f102 1"/>
              <a:gd name="f316" fmla="*/ f245 f111 1"/>
              <a:gd name="f317" fmla="*/ f246 f112 1"/>
              <a:gd name="f318" fmla="*/ f245 f112 1"/>
              <a:gd name="f319" fmla="*/ f233 f43 1"/>
              <a:gd name="f320" fmla="*/ f241 f43 1"/>
              <a:gd name="f321" fmla="*/ f44 f247 1"/>
              <a:gd name="f322" fmla="*/ f44 f248 1"/>
              <a:gd name="f323" fmla="+- f249 f250 0"/>
              <a:gd name="f324" fmla="+- f251 0 f252"/>
              <a:gd name="f325" fmla="+- f253 f254 0"/>
              <a:gd name="f326" fmla="+- f255 0 f256"/>
              <a:gd name="f327" fmla="+- f253 f257 0"/>
              <a:gd name="f328" fmla="+- f255 0 f258"/>
              <a:gd name="f329" fmla="+- f259 f260 0"/>
              <a:gd name="f330" fmla="+- f261 0 f262"/>
              <a:gd name="f331" fmla="+- f263 f264 0"/>
              <a:gd name="f332" fmla="+- f265 0 f266"/>
              <a:gd name="f333" fmla="+- f263 f267 0"/>
              <a:gd name="f334" fmla="+- f265 0 f268"/>
              <a:gd name="f335" fmla="+- f269 f270 0"/>
              <a:gd name="f336" fmla="+- f271 0 f272"/>
              <a:gd name="f337" fmla="+- f273 f274 0"/>
              <a:gd name="f338" fmla="+- f275 0 f276"/>
              <a:gd name="f339" fmla="+- f273 f277 0"/>
              <a:gd name="f340" fmla="+- f275 0 f278"/>
              <a:gd name="f341" fmla="+- f279 f280 0"/>
              <a:gd name="f342" fmla="+- f281 0 f282"/>
              <a:gd name="f343" fmla="+- f283 f284 0"/>
              <a:gd name="f344" fmla="+- f285 0 f286"/>
              <a:gd name="f345" fmla="+- f283 f287 0"/>
              <a:gd name="f346" fmla="+- f285 0 f288"/>
              <a:gd name="f347" fmla="+- f289 f290 0"/>
              <a:gd name="f348" fmla="+- f291 0 f292"/>
              <a:gd name="f349" fmla="+- f293 f294 0"/>
              <a:gd name="f350" fmla="+- f295 0 f296"/>
              <a:gd name="f351" fmla="+- f293 f297 0"/>
              <a:gd name="f352" fmla="+- f295 0 f298"/>
              <a:gd name="f353" fmla="+- f299 f300 0"/>
              <a:gd name="f354" fmla="+- f301 0 f302"/>
              <a:gd name="f355" fmla="+- f303 f304 0"/>
              <a:gd name="f356" fmla="+- f305 0 f306"/>
              <a:gd name="f357" fmla="+- f303 f307 0"/>
              <a:gd name="f358" fmla="+- f305 0 f308"/>
              <a:gd name="f359" fmla="+- f309 f310 0"/>
              <a:gd name="f360" fmla="+- f311 0 f312"/>
              <a:gd name="f361" fmla="+- f313 f314 0"/>
              <a:gd name="f362" fmla="+- f315 0 f316"/>
              <a:gd name="f363" fmla="+- f313 f317 0"/>
              <a:gd name="f364" fmla="+- f315 0 f318"/>
              <a:gd name="f365" fmla="+- f319 f250 0"/>
              <a:gd name="f366" fmla="+- f320 f290 0"/>
              <a:gd name="f367" fmla="*/ f321 f321 1"/>
              <a:gd name="f368" fmla="*/ f322 f322 1"/>
              <a:gd name="f369" fmla="+- f323 10800 0"/>
              <a:gd name="f370" fmla="+- 0 0 f324"/>
              <a:gd name="f371" fmla="+- f325 10800 0"/>
              <a:gd name="f372" fmla="+- 0 0 f326"/>
              <a:gd name="f373" fmla="+- f327 10800 0"/>
              <a:gd name="f374" fmla="+- 0 0 f328"/>
              <a:gd name="f375" fmla="+- f329 10800 0"/>
              <a:gd name="f376" fmla="+- 0 0 f330"/>
              <a:gd name="f377" fmla="+- f331 10800 0"/>
              <a:gd name="f378" fmla="+- 0 0 f332"/>
              <a:gd name="f379" fmla="+- f333 10800 0"/>
              <a:gd name="f380" fmla="+- 0 0 f334"/>
              <a:gd name="f381" fmla="+- f335 10800 0"/>
              <a:gd name="f382" fmla="+- 0 0 f336"/>
              <a:gd name="f383" fmla="+- f337 10800 0"/>
              <a:gd name="f384" fmla="+- 0 0 f338"/>
              <a:gd name="f385" fmla="+- f339 10800 0"/>
              <a:gd name="f386" fmla="+- 0 0 f340"/>
              <a:gd name="f387" fmla="+- f341 10800 0"/>
              <a:gd name="f388" fmla="+- 0 0 f342"/>
              <a:gd name="f389" fmla="+- f343 10800 0"/>
              <a:gd name="f390" fmla="+- 0 0 f344"/>
              <a:gd name="f391" fmla="+- f345 10800 0"/>
              <a:gd name="f392" fmla="+- 0 0 f346"/>
              <a:gd name="f393" fmla="+- f347 10800 0"/>
              <a:gd name="f394" fmla="+- 0 0 f348"/>
              <a:gd name="f395" fmla="+- f349 10800 0"/>
              <a:gd name="f396" fmla="+- 0 0 f350"/>
              <a:gd name="f397" fmla="+- f351 10800 0"/>
              <a:gd name="f398" fmla="+- 0 0 f352"/>
              <a:gd name="f399" fmla="+- f353 10800 0"/>
              <a:gd name="f400" fmla="+- 0 0 f354"/>
              <a:gd name="f401" fmla="+- f355 10800 0"/>
              <a:gd name="f402" fmla="+- 0 0 f356"/>
              <a:gd name="f403" fmla="+- f357 10800 0"/>
              <a:gd name="f404" fmla="+- 0 0 f358"/>
              <a:gd name="f405" fmla="+- f359 10800 0"/>
              <a:gd name="f406" fmla="+- 0 0 f360"/>
              <a:gd name="f407" fmla="+- f361 10800 0"/>
              <a:gd name="f408" fmla="+- 0 0 f362"/>
              <a:gd name="f409" fmla="+- f363 10800 0"/>
              <a:gd name="f410" fmla="+- 0 0 f364"/>
              <a:gd name="f411" fmla="+- f365 10800 0"/>
              <a:gd name="f412" fmla="+- f366 10800 0"/>
              <a:gd name="f413" fmla="+- f367 f368 0"/>
              <a:gd name="f414" fmla="+- f370 10800 0"/>
              <a:gd name="f415" fmla="+- f372 10800 0"/>
              <a:gd name="f416" fmla="+- f374 10800 0"/>
              <a:gd name="f417" fmla="+- f376 10800 0"/>
              <a:gd name="f418" fmla="+- f378 10800 0"/>
              <a:gd name="f419" fmla="+- f380 10800 0"/>
              <a:gd name="f420" fmla="+- f382 10800 0"/>
              <a:gd name="f421" fmla="+- f384 10800 0"/>
              <a:gd name="f422" fmla="+- f386 10800 0"/>
              <a:gd name="f423" fmla="+- f388 10800 0"/>
              <a:gd name="f424" fmla="+- f390 10800 0"/>
              <a:gd name="f425" fmla="+- f392 10800 0"/>
              <a:gd name="f426" fmla="+- f394 10800 0"/>
              <a:gd name="f427" fmla="+- f396 10800 0"/>
              <a:gd name="f428" fmla="+- f398 10800 0"/>
              <a:gd name="f429" fmla="+- f400 10800 0"/>
              <a:gd name="f430" fmla="+- f402 10800 0"/>
              <a:gd name="f431" fmla="+- f404 10800 0"/>
              <a:gd name="f432" fmla="+- f406 10800 0"/>
              <a:gd name="f433" fmla="+- f408 10800 0"/>
              <a:gd name="f434" fmla="+- f410 10800 0"/>
              <a:gd name="f435" fmla="sqrt f413"/>
              <a:gd name="f436" fmla="*/ f411 f18 1"/>
              <a:gd name="f437" fmla="*/ f412 f18 1"/>
              <a:gd name="f438" fmla="*/ f412 f19 1"/>
              <a:gd name="f439" fmla="*/ f411 f19 1"/>
              <a:gd name="f440" fmla="*/ f61 1 f435"/>
              <a:gd name="f441" fmla="*/ f247 f440 1"/>
              <a:gd name="f442" fmla="*/ f248 f440 1"/>
              <a:gd name="f443" fmla="+- 10800 0 f441"/>
              <a:gd name="f444" fmla="+- 10800 0 f442"/>
            </a:gdLst>
            <a:ahLst>
              <a:ahXY gdRefX="f0" minX="f11" maxX="f12">
                <a:pos x="f39" y="f84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58">
                <a:pos x="f85" y="f86"/>
              </a:cxn>
              <a:cxn ang="f58">
                <a:pos x="f87" y="f84"/>
              </a:cxn>
              <a:cxn ang="f58">
                <a:pos x="f85" y="f88"/>
              </a:cxn>
              <a:cxn ang="f58">
                <a:pos x="f89" y="f84"/>
              </a:cxn>
            </a:cxnLst>
            <a:rect l="f436" t="f439" r="f437" b="f438"/>
            <a:pathLst>
              <a:path w="21600" h="21600">
                <a:moveTo>
                  <a:pt x="f6" y="f13"/>
                </a:moveTo>
                <a:lnTo>
                  <a:pt x="f90" y="f100"/>
                </a:lnTo>
                <a:lnTo>
                  <a:pt x="f90" y="f101"/>
                </a:lnTo>
                <a:close/>
              </a:path>
              <a:path w="21600" h="21600">
                <a:moveTo>
                  <a:pt x="f369" y="f414"/>
                </a:moveTo>
                <a:lnTo>
                  <a:pt x="f371" y="f415"/>
                </a:lnTo>
                <a:lnTo>
                  <a:pt x="f373" y="f416"/>
                </a:lnTo>
                <a:close/>
              </a:path>
              <a:path w="21600" h="21600">
                <a:moveTo>
                  <a:pt x="f375" y="f417"/>
                </a:moveTo>
                <a:lnTo>
                  <a:pt x="f377" y="f418"/>
                </a:lnTo>
                <a:lnTo>
                  <a:pt x="f379" y="f419"/>
                </a:lnTo>
                <a:close/>
              </a:path>
              <a:path w="21600" h="21600">
                <a:moveTo>
                  <a:pt x="f381" y="f420"/>
                </a:moveTo>
                <a:lnTo>
                  <a:pt x="f383" y="f421"/>
                </a:lnTo>
                <a:lnTo>
                  <a:pt x="f385" y="f422"/>
                </a:lnTo>
                <a:close/>
              </a:path>
              <a:path w="21600" h="21600">
                <a:moveTo>
                  <a:pt x="f387" y="f423"/>
                </a:moveTo>
                <a:lnTo>
                  <a:pt x="f389" y="f424"/>
                </a:lnTo>
                <a:lnTo>
                  <a:pt x="f391" y="f425"/>
                </a:lnTo>
                <a:close/>
              </a:path>
              <a:path w="21600" h="21600">
                <a:moveTo>
                  <a:pt x="f393" y="f426"/>
                </a:moveTo>
                <a:lnTo>
                  <a:pt x="f395" y="f427"/>
                </a:lnTo>
                <a:lnTo>
                  <a:pt x="f397" y="f428"/>
                </a:lnTo>
                <a:close/>
              </a:path>
              <a:path w="21600" h="21600">
                <a:moveTo>
                  <a:pt x="f399" y="f429"/>
                </a:moveTo>
                <a:lnTo>
                  <a:pt x="f401" y="f430"/>
                </a:lnTo>
                <a:lnTo>
                  <a:pt x="f403" y="f431"/>
                </a:lnTo>
                <a:close/>
              </a:path>
              <a:path w="21600" h="21600">
                <a:moveTo>
                  <a:pt x="f405" y="f432"/>
                </a:moveTo>
                <a:lnTo>
                  <a:pt x="f407" y="f433"/>
                </a:lnTo>
                <a:lnTo>
                  <a:pt x="f409" y="f434"/>
                </a:lnTo>
                <a:close/>
              </a:path>
              <a:path w="21600" h="21600">
                <a:moveTo>
                  <a:pt x="f443" y="f444"/>
                </a:moveTo>
                <a:arcTo wR="f44" hR="f44" stAng="f53" swAng="f70"/>
                <a:close/>
              </a:path>
            </a:pathLst>
          </a:custGeom>
          <a:solidFill>
            <a:srgbClr val="FF9900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0" compatLnSpc="0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1800" b="0" i="0" u="none" strike="noStrike" kern="1200" cap="none" spc="0" baseline="0">
              <a:solidFill>
                <a:srgbClr val="000000"/>
              </a:solidFill>
              <a:uFillTx/>
              <a:latin typeface="Liberation Sans" pitchFamily="18"/>
              <a:ea typeface="Microsoft YaHei" pitchFamily="2"/>
              <a:cs typeface="Arial Unicode MS" pitchFamily="2"/>
            </a:endParaRPr>
          </a:p>
        </p:txBody>
      </p:sp>
      <p:sp>
        <p:nvSpPr>
          <p:cNvPr id="7" name="ZoneTexte 8">
            <a:extLst>
              <a:ext uri="{FF2B5EF4-FFF2-40B4-BE49-F238E27FC236}">
                <a16:creationId xmlns:a16="http://schemas.microsoft.com/office/drawing/2014/main" id="{2E832D0B-623B-4675-BC47-2AABA406A95A}"/>
              </a:ext>
            </a:extLst>
          </p:cNvPr>
          <p:cNvSpPr txBox="1"/>
          <p:nvPr/>
        </p:nvSpPr>
        <p:spPr>
          <a:xfrm>
            <a:off x="626400" y="5184364"/>
            <a:ext cx="1499039" cy="44855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La mattina</a:t>
            </a:r>
          </a:p>
        </p:txBody>
      </p:sp>
      <p:sp>
        <p:nvSpPr>
          <p:cNvPr id="8" name="ZoneTexte 9">
            <a:extLst>
              <a:ext uri="{FF2B5EF4-FFF2-40B4-BE49-F238E27FC236}">
                <a16:creationId xmlns:a16="http://schemas.microsoft.com/office/drawing/2014/main" id="{1FA4CCCF-8A16-41E5-A392-B5B7F86C74B0}"/>
              </a:ext>
            </a:extLst>
          </p:cNvPr>
          <p:cNvSpPr txBox="1"/>
          <p:nvPr/>
        </p:nvSpPr>
        <p:spPr>
          <a:xfrm>
            <a:off x="7491240" y="5328364"/>
            <a:ext cx="1221482" cy="44855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La notte</a:t>
            </a:r>
          </a:p>
        </p:txBody>
      </p:sp>
      <p:sp>
        <p:nvSpPr>
          <p:cNvPr id="9" name="Forme libre 10">
            <a:extLst>
              <a:ext uri="{FF2B5EF4-FFF2-40B4-BE49-F238E27FC236}">
                <a16:creationId xmlns:a16="http://schemas.microsoft.com/office/drawing/2014/main" id="{3576705D-D3C4-46B7-B651-E19983B26516}"/>
              </a:ext>
            </a:extLst>
          </p:cNvPr>
          <p:cNvSpPr/>
          <p:nvPr/>
        </p:nvSpPr>
        <p:spPr>
          <a:xfrm>
            <a:off x="1296363" y="3096359"/>
            <a:ext cx="2231995" cy="1007997"/>
          </a:xfrm>
          <a:custGeom>
            <a:avLst>
              <a:gd name="f0" fmla="val 3835"/>
              <a:gd name="f1" fmla="val 40740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006633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Buongiorno !</a:t>
            </a:r>
          </a:p>
        </p:txBody>
      </p:sp>
      <p:sp>
        <p:nvSpPr>
          <p:cNvPr id="10" name="Forme libre 11">
            <a:extLst>
              <a:ext uri="{FF2B5EF4-FFF2-40B4-BE49-F238E27FC236}">
                <a16:creationId xmlns:a16="http://schemas.microsoft.com/office/drawing/2014/main" id="{F92B1CD5-A544-49D0-AE61-FCFC81686DFB}"/>
              </a:ext>
            </a:extLst>
          </p:cNvPr>
          <p:cNvSpPr/>
          <p:nvPr/>
        </p:nvSpPr>
        <p:spPr>
          <a:xfrm>
            <a:off x="5111998" y="3600001"/>
            <a:ext cx="2159995" cy="1151997"/>
          </a:xfrm>
          <a:custGeom>
            <a:avLst>
              <a:gd name="f0" fmla="val 21952"/>
              <a:gd name="f1" fmla="val 31451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CC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Buona notte !</a:t>
            </a:r>
          </a:p>
        </p:txBody>
      </p:sp>
      <p:sp>
        <p:nvSpPr>
          <p:cNvPr id="11" name="ZoneTexte 12">
            <a:extLst>
              <a:ext uri="{FF2B5EF4-FFF2-40B4-BE49-F238E27FC236}">
                <a16:creationId xmlns:a16="http://schemas.microsoft.com/office/drawing/2014/main" id="{7DA86A0E-646F-4B6F-8CD3-0FB2F778EEFF}"/>
              </a:ext>
            </a:extLst>
          </p:cNvPr>
          <p:cNvSpPr txBox="1"/>
          <p:nvPr/>
        </p:nvSpPr>
        <p:spPr>
          <a:xfrm>
            <a:off x="6984360" y="2664360"/>
            <a:ext cx="1079997" cy="410401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La sera</a:t>
            </a:r>
          </a:p>
        </p:txBody>
      </p:sp>
      <p:sp>
        <p:nvSpPr>
          <p:cNvPr id="12" name="Forme libre 13">
            <a:extLst>
              <a:ext uri="{FF2B5EF4-FFF2-40B4-BE49-F238E27FC236}">
                <a16:creationId xmlns:a16="http://schemas.microsoft.com/office/drawing/2014/main" id="{288C6F03-7E16-4A7D-ACBA-4576080DA834}"/>
              </a:ext>
            </a:extLst>
          </p:cNvPr>
          <p:cNvSpPr/>
          <p:nvPr/>
        </p:nvSpPr>
        <p:spPr>
          <a:xfrm>
            <a:off x="6191996" y="1417676"/>
            <a:ext cx="2448004" cy="1007997"/>
          </a:xfrm>
          <a:custGeom>
            <a:avLst>
              <a:gd name="f0" fmla="val 7292"/>
              <a:gd name="f1" fmla="val 29612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000099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Buona sera !</a:t>
            </a:r>
          </a:p>
        </p:txBody>
      </p:sp>
      <p:sp>
        <p:nvSpPr>
          <p:cNvPr id="13" name="Forme libre 14">
            <a:extLst>
              <a:ext uri="{FF2B5EF4-FFF2-40B4-BE49-F238E27FC236}">
                <a16:creationId xmlns:a16="http://schemas.microsoft.com/office/drawing/2014/main" id="{6FE5742A-4CD4-49F9-8FC0-30C9E7E44176}"/>
              </a:ext>
            </a:extLst>
          </p:cNvPr>
          <p:cNvSpPr/>
          <p:nvPr/>
        </p:nvSpPr>
        <p:spPr>
          <a:xfrm>
            <a:off x="503998" y="1440362"/>
            <a:ext cx="2231995" cy="1151997"/>
          </a:xfrm>
          <a:custGeom>
            <a:avLst>
              <a:gd name="f0" fmla="val 31356"/>
              <a:gd name="f1" fmla="val 15020"/>
            </a:avLst>
            <a:gdLst>
              <a:gd name="f2" fmla="val 21600000"/>
              <a:gd name="f3" fmla="val 10800000"/>
              <a:gd name="f4" fmla="val 5400000"/>
              <a:gd name="f5" fmla="val 180"/>
              <a:gd name="f6" fmla="val w"/>
              <a:gd name="f7" fmla="val h"/>
              <a:gd name="f8" fmla="val 0"/>
              <a:gd name="f9" fmla="val 21600"/>
              <a:gd name="f10" fmla="*/ 5419351 1 1725033"/>
              <a:gd name="f11" fmla="val 2147483647"/>
              <a:gd name="f12" fmla="min 0 21600"/>
              <a:gd name="f13" fmla="max 0 21600"/>
              <a:gd name="f14" fmla="val -2147483647"/>
              <a:gd name="f15" fmla="+- 0 0 0"/>
              <a:gd name="f16" fmla="*/ f6 1 21600"/>
              <a:gd name="f17" fmla="*/ f7 1 21600"/>
              <a:gd name="f18" fmla="*/ f10 1 180"/>
              <a:gd name="f19" fmla="+- f13 0 f12"/>
              <a:gd name="f20" fmla="+- f9 0 f8"/>
              <a:gd name="f21" fmla="pin -2147483647 f0 2147483647"/>
              <a:gd name="f22" fmla="pin -2147483647 f1 2147483647"/>
              <a:gd name="f23" fmla="*/ f15 f3 1"/>
              <a:gd name="f24" fmla="val f21"/>
              <a:gd name="f25" fmla="val f22"/>
              <a:gd name="f26" fmla="*/ f19 1 2"/>
              <a:gd name="f27" fmla="*/ f20 1 21600"/>
              <a:gd name="f28" fmla="*/ f21 f16 1"/>
              <a:gd name="f29" fmla="*/ f22 f17 1"/>
              <a:gd name="f30" fmla="*/ f23 1 f5"/>
              <a:gd name="f31" fmla="+- f24 0 10800"/>
              <a:gd name="f32" fmla="+- f25 0 10800"/>
              <a:gd name="f33" fmla="+- f12 f26 0"/>
              <a:gd name="f34" fmla="*/ f26 f26 1"/>
              <a:gd name="f35" fmla="*/ 3200 f27 1"/>
              <a:gd name="f36" fmla="*/ 18400 f27 1"/>
              <a:gd name="f37" fmla="*/ 10800 f27 1"/>
              <a:gd name="f38" fmla="*/ 0 f27 1"/>
              <a:gd name="f39" fmla="*/ 3160 f27 1"/>
              <a:gd name="f40" fmla="*/ 18440 f27 1"/>
              <a:gd name="f41" fmla="*/ 21600 f27 1"/>
              <a:gd name="f42" fmla="+- f30 0 f4"/>
              <a:gd name="f43" fmla="*/ f31 f31 1"/>
              <a:gd name="f44" fmla="*/ f32 f32 1"/>
              <a:gd name="f45" fmla="+- 0 0 f32"/>
              <a:gd name="f46" fmla="+- 0 0 f31"/>
              <a:gd name="f47" fmla="*/ f37 1 f27"/>
              <a:gd name="f48" fmla="*/ f38 1 f27"/>
              <a:gd name="f49" fmla="*/ f39 1 f27"/>
              <a:gd name="f50" fmla="*/ f40 1 f27"/>
              <a:gd name="f51" fmla="*/ f41 1 f27"/>
              <a:gd name="f52" fmla="*/ f35 1 f27"/>
              <a:gd name="f53" fmla="*/ f36 1 f27"/>
              <a:gd name="f54" fmla="+- f43 f44 0"/>
              <a:gd name="f55" fmla="+- 0 0 f45"/>
              <a:gd name="f56" fmla="+- 0 0 f46"/>
              <a:gd name="f57" fmla="*/ f52 f16 1"/>
              <a:gd name="f58" fmla="*/ f53 f16 1"/>
              <a:gd name="f59" fmla="*/ f53 f17 1"/>
              <a:gd name="f60" fmla="*/ f52 f17 1"/>
              <a:gd name="f61" fmla="*/ f47 f16 1"/>
              <a:gd name="f62" fmla="*/ f48 f17 1"/>
              <a:gd name="f63" fmla="*/ f49 f16 1"/>
              <a:gd name="f64" fmla="*/ f49 f17 1"/>
              <a:gd name="f65" fmla="*/ f48 f16 1"/>
              <a:gd name="f66" fmla="*/ f47 f17 1"/>
              <a:gd name="f67" fmla="*/ f50 f17 1"/>
              <a:gd name="f68" fmla="*/ f51 f17 1"/>
              <a:gd name="f69" fmla="*/ f50 f16 1"/>
              <a:gd name="f70" fmla="*/ f51 f16 1"/>
              <a:gd name="f71" fmla="sqrt f54"/>
              <a:gd name="f72" fmla="+- 0 0 f55"/>
              <a:gd name="f73" fmla="+- 0 0 f56"/>
              <a:gd name="f74" fmla="at2 f72 f73"/>
              <a:gd name="f75" fmla="+- f71 0 10800"/>
              <a:gd name="f76" fmla="+- f74 f4 0"/>
              <a:gd name="f77" fmla="*/ f76 f10 1"/>
              <a:gd name="f78" fmla="*/ f77 1 f3"/>
              <a:gd name="f79" fmla="+- 0 0 f78"/>
              <a:gd name="f80" fmla="val f79"/>
              <a:gd name="f81" fmla="+- 0 0 f80"/>
              <a:gd name="f82" fmla="*/ f81 f3 1"/>
              <a:gd name="f83" fmla="*/ f82 1 f10"/>
              <a:gd name="f84" fmla="+- f83 0 f4"/>
              <a:gd name="f85" fmla="*/ f83 f10 1"/>
              <a:gd name="f86" fmla="*/ f85 1 f3"/>
              <a:gd name="f87" fmla="+- f84 f4 0"/>
              <a:gd name="f88" fmla="+- 0 0 f86"/>
              <a:gd name="f89" fmla="*/ f87 f10 1"/>
              <a:gd name="f90" fmla="*/ f88 1 f18"/>
              <a:gd name="f91" fmla="*/ f89 1 f3"/>
              <a:gd name="f92" fmla="+- f90 0 10"/>
              <a:gd name="f93" fmla="+- f90 10 0"/>
              <a:gd name="f94" fmla="+- 0 0 f91"/>
              <a:gd name="f95" fmla="*/ f92 f18 1"/>
              <a:gd name="f96" fmla="*/ f93 f18 1"/>
              <a:gd name="f97" fmla="+- 0 0 f94"/>
              <a:gd name="f98" fmla="+- 0 0 f95"/>
              <a:gd name="f99" fmla="+- 0 0 f96"/>
              <a:gd name="f100" fmla="*/ f97 f3 1"/>
              <a:gd name="f101" fmla="*/ f98 f3 1"/>
              <a:gd name="f102" fmla="*/ f99 f3 1"/>
              <a:gd name="f103" fmla="*/ f100 1 f10"/>
              <a:gd name="f104" fmla="*/ f101 1 f10"/>
              <a:gd name="f105" fmla="*/ f102 1 f10"/>
              <a:gd name="f106" fmla="+- f103 0 f4"/>
              <a:gd name="f107" fmla="sin 1 f106"/>
              <a:gd name="f108" fmla="cos 1 f106"/>
              <a:gd name="f109" fmla="+- f104 0 f4"/>
              <a:gd name="f110" fmla="+- f105 0 f4"/>
              <a:gd name="f111" fmla="+- 0 0 f107"/>
              <a:gd name="f112" fmla="+- 0 0 f108"/>
              <a:gd name="f113" fmla="+- f109 f4 0"/>
              <a:gd name="f114" fmla="+- f110 f4 0"/>
              <a:gd name="f115" fmla="+- 0 0 f111"/>
              <a:gd name="f116" fmla="+- 0 0 f112"/>
              <a:gd name="f117" fmla="*/ f113 f10 1"/>
              <a:gd name="f118" fmla="*/ f114 f10 1"/>
              <a:gd name="f119" fmla="val f115"/>
              <a:gd name="f120" fmla="val f116"/>
              <a:gd name="f121" fmla="*/ f117 1 f3"/>
              <a:gd name="f122" fmla="*/ f118 1 f3"/>
              <a:gd name="f123" fmla="+- 0 0 f119"/>
              <a:gd name="f124" fmla="+- 0 0 f120"/>
              <a:gd name="f125" fmla="+- 0 0 f121"/>
              <a:gd name="f126" fmla="+- 0 0 f122"/>
              <a:gd name="f127" fmla="*/ 10800 f123 1"/>
              <a:gd name="f128" fmla="*/ 10800 f124 1"/>
              <a:gd name="f129" fmla="+- 0 0 f125"/>
              <a:gd name="f130" fmla="+- 0 0 f126"/>
              <a:gd name="f131" fmla="+- f127 10800 0"/>
              <a:gd name="f132" fmla="+- f128 10800 0"/>
              <a:gd name="f133" fmla="*/ f129 f3 1"/>
              <a:gd name="f134" fmla="*/ f130 f3 1"/>
              <a:gd name="f135" fmla="?: f75 f24 f131"/>
              <a:gd name="f136" fmla="?: f75 f25 f132"/>
              <a:gd name="f137" fmla="*/ f133 1 f10"/>
              <a:gd name="f138" fmla="*/ f134 1 f10"/>
              <a:gd name="f139" fmla="+- f137 0 f4"/>
              <a:gd name="f140" fmla="+- f138 0 f4"/>
              <a:gd name="f141" fmla="*/ f135 f16 1"/>
              <a:gd name="f142" fmla="*/ f136 f17 1"/>
              <a:gd name="f143" fmla="sin 1 f139"/>
              <a:gd name="f144" fmla="cos 1 f139"/>
              <a:gd name="f145" fmla="sin 1 f140"/>
              <a:gd name="f146" fmla="cos 1 f140"/>
              <a:gd name="f147" fmla="+- 0 0 f143"/>
              <a:gd name="f148" fmla="+- 0 0 f144"/>
              <a:gd name="f149" fmla="+- 0 0 f145"/>
              <a:gd name="f150" fmla="+- 0 0 f146"/>
              <a:gd name="f151" fmla="+- 0 0 f147"/>
              <a:gd name="f152" fmla="+- 0 0 f148"/>
              <a:gd name="f153" fmla="+- 0 0 f149"/>
              <a:gd name="f154" fmla="+- 0 0 f150"/>
              <a:gd name="f155" fmla="val f151"/>
              <a:gd name="f156" fmla="val f152"/>
              <a:gd name="f157" fmla="val f153"/>
              <a:gd name="f158" fmla="val f154"/>
              <a:gd name="f159" fmla="+- 0 0 f155"/>
              <a:gd name="f160" fmla="+- 0 0 f156"/>
              <a:gd name="f161" fmla="+- 0 0 f157"/>
              <a:gd name="f162" fmla="+- 0 0 f158"/>
              <a:gd name="f163" fmla="*/ 10800 f159 1"/>
              <a:gd name="f164" fmla="*/ 10800 f160 1"/>
              <a:gd name="f165" fmla="*/ 10800 f161 1"/>
              <a:gd name="f166" fmla="*/ 10800 f162 1"/>
              <a:gd name="f167" fmla="+- f163 10800 0"/>
              <a:gd name="f168" fmla="+- f164 10800 0"/>
              <a:gd name="f169" fmla="+- f165 10800 0"/>
              <a:gd name="f170" fmla="+- f166 10800 0"/>
              <a:gd name="f171" fmla="+- f169 0 f33"/>
              <a:gd name="f172" fmla="+- f170 0 f33"/>
              <a:gd name="f173" fmla="+- f167 0 f33"/>
              <a:gd name="f174" fmla="+- f168 0 f33"/>
              <a:gd name="f175" fmla="+- 0 0 f171"/>
              <a:gd name="f176" fmla="+- 0 0 f172"/>
              <a:gd name="f177" fmla="+- 0 0 f173"/>
              <a:gd name="f178" fmla="+- 0 0 f174"/>
              <a:gd name="f179" fmla="+- 0 0 f175"/>
              <a:gd name="f180" fmla="+- 0 0 f176"/>
              <a:gd name="f181" fmla="+- 0 0 f177"/>
              <a:gd name="f182" fmla="+- 0 0 f178"/>
              <a:gd name="f183" fmla="at2 f179 f180"/>
              <a:gd name="f184" fmla="at2 f181 f182"/>
              <a:gd name="f185" fmla="+- f183 f4 0"/>
              <a:gd name="f186" fmla="+- f184 f4 0"/>
              <a:gd name="f187" fmla="*/ f185 f10 1"/>
              <a:gd name="f188" fmla="*/ f186 f10 1"/>
              <a:gd name="f189" fmla="*/ f187 1 f3"/>
              <a:gd name="f190" fmla="*/ f188 1 f3"/>
              <a:gd name="f191" fmla="+- 0 0 f189"/>
              <a:gd name="f192" fmla="+- 0 0 f190"/>
              <a:gd name="f193" fmla="val f191"/>
              <a:gd name="f194" fmla="val f192"/>
              <a:gd name="f195" fmla="+- 0 0 f193"/>
              <a:gd name="f196" fmla="+- 0 0 f194"/>
              <a:gd name="f197" fmla="*/ f195 f3 1"/>
              <a:gd name="f198" fmla="*/ f196 f3 1"/>
              <a:gd name="f199" fmla="*/ f197 1 f10"/>
              <a:gd name="f200" fmla="*/ f198 1 f10"/>
              <a:gd name="f201" fmla="+- f199 0 f4"/>
              <a:gd name="f202" fmla="+- f200 0 f4"/>
              <a:gd name="f203" fmla="+- f202 0 f201"/>
              <a:gd name="f204" fmla="+- f201 f4 0"/>
              <a:gd name="f205" fmla="+- f203 f2 0"/>
              <a:gd name="f206" fmla="*/ f204 f10 1"/>
              <a:gd name="f207" fmla="?: f203 f203 f205"/>
              <a:gd name="f208" fmla="*/ f206 1 f3"/>
              <a:gd name="f209" fmla="+- 0 0 f208"/>
              <a:gd name="f210" fmla="+- 0 0 f209"/>
              <a:gd name="f211" fmla="*/ f210 f3 1"/>
              <a:gd name="f212" fmla="*/ f211 1 f10"/>
              <a:gd name="f213" fmla="+- f212 0 f4"/>
              <a:gd name="f214" fmla="cos 1 f213"/>
              <a:gd name="f215" fmla="sin 1 f213"/>
              <a:gd name="f216" fmla="+- 0 0 f214"/>
              <a:gd name="f217" fmla="+- 0 0 f215"/>
              <a:gd name="f218" fmla="+- 0 0 f216"/>
              <a:gd name="f219" fmla="+- 0 0 f217"/>
              <a:gd name="f220" fmla="val f218"/>
              <a:gd name="f221" fmla="val f219"/>
              <a:gd name="f222" fmla="+- 0 0 f220"/>
              <a:gd name="f223" fmla="+- 0 0 f221"/>
              <a:gd name="f224" fmla="*/ f26 f222 1"/>
              <a:gd name="f225" fmla="*/ f26 f223 1"/>
              <a:gd name="f226" fmla="*/ f224 f224 1"/>
              <a:gd name="f227" fmla="*/ f225 f225 1"/>
              <a:gd name="f228" fmla="+- f226 f227 0"/>
              <a:gd name="f229" fmla="sqrt f228"/>
              <a:gd name="f230" fmla="*/ f34 1 f229"/>
              <a:gd name="f231" fmla="*/ f222 f230 1"/>
              <a:gd name="f232" fmla="*/ f223 f230 1"/>
              <a:gd name="f233" fmla="+- f33 0 f231"/>
              <a:gd name="f234" fmla="+- f33 0 f232"/>
            </a:gdLst>
            <a:ahLst>
              <a:ahXY gdRefX="f0" minX="f14" maxX="f11" gdRefY="f1" minY="f14" maxY="f11">
                <a:pos x="f28" y="f29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42">
                <a:pos x="f61" y="f62"/>
              </a:cxn>
              <a:cxn ang="f42">
                <a:pos x="f63" y="f64"/>
              </a:cxn>
              <a:cxn ang="f42">
                <a:pos x="f65" y="f66"/>
              </a:cxn>
              <a:cxn ang="f42">
                <a:pos x="f63" y="f67"/>
              </a:cxn>
              <a:cxn ang="f42">
                <a:pos x="f61" y="f68"/>
              </a:cxn>
              <a:cxn ang="f42">
                <a:pos x="f69" y="f67"/>
              </a:cxn>
              <a:cxn ang="f42">
                <a:pos x="f70" y="f66"/>
              </a:cxn>
              <a:cxn ang="f42">
                <a:pos x="f69" y="f64"/>
              </a:cxn>
              <a:cxn ang="f42">
                <a:pos x="f141" y="f142"/>
              </a:cxn>
            </a:cxnLst>
            <a:rect l="f57" t="f60" r="f58" b="f59"/>
            <a:pathLst>
              <a:path w="21600" h="21600">
                <a:moveTo>
                  <a:pt x="f233" y="f234"/>
                </a:moveTo>
                <a:arcTo wR="f26" hR="f26" stAng="f201" swAng="f207"/>
                <a:lnTo>
                  <a:pt x="f135" y="f136"/>
                </a:lnTo>
                <a:close/>
              </a:path>
            </a:pathLst>
          </a:custGeom>
          <a:solidFill>
            <a:srgbClr val="CFE7F5"/>
          </a:solidFill>
          <a:ln w="0" cap="flat">
            <a:solidFill>
              <a:srgbClr val="3465A4"/>
            </a:solidFill>
            <a:prstDash val="solid"/>
            <a:miter/>
          </a:ln>
        </p:spPr>
        <p:txBody>
          <a:bodyPr vert="horz" wrap="none" lIns="90004" tIns="44997" rIns="90004" bIns="44997" anchor="ctr" anchorCtr="1" compatLnSpc="0">
            <a:noAutofit/>
          </a:bodyPr>
          <a:lstStyle/>
          <a:p>
            <a:pPr marL="0" marR="0" lvl="0" indent="0" algn="ct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0" u="none" strike="noStrike" kern="1200" cap="none" spc="0" baseline="0">
                <a:solidFill>
                  <a:srgbClr val="FF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Buon pomeriggio </a:t>
            </a:r>
            <a:r>
              <a:rPr lang="fr-FR" sz="1800" b="0" i="0" u="none" strike="noStrike" kern="1200" cap="none" spc="0" baseline="0">
                <a:solidFill>
                  <a:srgbClr val="FF0000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!</a:t>
            </a:r>
          </a:p>
        </p:txBody>
      </p:sp>
      <p:sp>
        <p:nvSpPr>
          <p:cNvPr id="14" name="Rectangle 15">
            <a:extLst>
              <a:ext uri="{FF2B5EF4-FFF2-40B4-BE49-F238E27FC236}">
                <a16:creationId xmlns:a16="http://schemas.microsoft.com/office/drawing/2014/main" id="{2ED5F120-83DE-4D1F-82F9-DD602B02EF82}"/>
              </a:ext>
            </a:extLst>
          </p:cNvPr>
          <p:cNvSpPr/>
          <p:nvPr/>
        </p:nvSpPr>
        <p:spPr>
          <a:xfrm>
            <a:off x="2125440" y="2519034"/>
            <a:ext cx="1632176" cy="36933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1" u="none" strike="noStrike" kern="1200" cap="none" spc="0" baseline="0">
                <a:solidFill>
                  <a:srgbClr val="000000"/>
                </a:solidFill>
                <a:uFillTx/>
                <a:latin typeface="Comic Sans MS" pitchFamily="66"/>
              </a:rPr>
              <a:t>Il pomeriggio</a:t>
            </a:r>
          </a:p>
        </p:txBody>
      </p:sp>
      <p:pic>
        <p:nvPicPr>
          <p:cNvPr id="15" name="Son enregistré">
            <a:extLst>
              <a:ext uri="{FF2B5EF4-FFF2-40B4-BE49-F238E27FC236}">
                <a16:creationId xmlns:a16="http://schemas.microsoft.com/office/drawing/2014/main" id="{0FBEE85D-E832-482B-AE00-25E58602C4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342391" y="445477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Son enregistré">
            <a:extLst>
              <a:ext uri="{FF2B5EF4-FFF2-40B4-BE49-F238E27FC236}">
                <a16:creationId xmlns:a16="http://schemas.microsoft.com/office/drawing/2014/main" id="{1816D27E-2F09-428B-901B-986740E0F41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48547" y="223176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Son enregistré">
            <a:extLst>
              <a:ext uri="{FF2B5EF4-FFF2-40B4-BE49-F238E27FC236}">
                <a16:creationId xmlns:a16="http://schemas.microsoft.com/office/drawing/2014/main" id="{4170492C-495C-4997-8E8A-45B329B8309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086758" y="4846950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8" name="Son enregistré">
            <a:extLst>
              <a:ext uri="{FF2B5EF4-FFF2-40B4-BE49-F238E27FC236}">
                <a16:creationId xmlns:a16="http://schemas.microsoft.com/office/drawing/2014/main" id="{9B946DD8-85AD-4A9C-94AF-086134119E5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37557" y="2528069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>
                <p:cTn id="2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>
                <p:cTn id="2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>
                <p:cTn id="22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F2BE8-99AB-4A04-9405-786BE80FD6C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74676"/>
            <a:ext cx="8229243" cy="557409"/>
          </a:xfrm>
        </p:spPr>
        <p:txBody>
          <a:bodyPr lIns="0" tIns="0" rIns="0" bIns="0"/>
          <a:lstStyle/>
          <a:p>
            <a:pPr lvl="0">
              <a:buNone/>
            </a:pPr>
            <a:r>
              <a:rPr lang="fr-FR" sz="2800" b="1" i="1">
                <a:solidFill>
                  <a:srgbClr val="CC0000"/>
                </a:solidFill>
                <a:latin typeface="Comic Sans MS" pitchFamily="66"/>
              </a:rPr>
              <a:t>Quali parole italiane conosci?</a:t>
            </a:r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143FA380-6072-4EB6-B047-AFD6D46391F4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5">
            <a:lum bright="10000"/>
            <a:alphaModFix/>
          </a:blip>
          <a:srcRect/>
          <a:stretch>
            <a:fillRect/>
          </a:stretch>
        </p:blipFill>
        <p:spPr>
          <a:xfrm>
            <a:off x="6893551" y="4486512"/>
            <a:ext cx="2087995" cy="1749594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C5B8333-BF24-4E08-B151-DA7BB77D1F2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/>
          <a:stretch>
            <a:fillRect/>
          </a:stretch>
        </p:blipFill>
        <p:spPr>
          <a:xfrm>
            <a:off x="367195" y="1785183"/>
            <a:ext cx="1439997" cy="21898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E962EF3-6337-418C-BB64-AE12710E70EC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6478103" y="1958946"/>
            <a:ext cx="2503444" cy="21906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4CAC4C6-D1AD-4C8A-B80E-84FCE2BF6D4A}"/>
              </a:ext>
            </a:extLst>
          </p:cNvPr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4012560" y="3264846"/>
            <a:ext cx="2984043" cy="194256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3C51807-F76F-4828-841F-EAA7C1C4628F}"/>
              </a:ext>
            </a:extLst>
          </p:cNvPr>
          <p:cNvPicPr>
            <a:picLocks noChangeAspect="1"/>
          </p:cNvPicPr>
          <p:nvPr/>
        </p:nvPicPr>
        <p:blipFill>
          <a:blip r:embed="rId9">
            <a:lum/>
            <a:alphaModFix/>
          </a:blip>
          <a:srcRect/>
          <a:stretch>
            <a:fillRect/>
          </a:stretch>
        </p:blipFill>
        <p:spPr>
          <a:xfrm>
            <a:off x="287999" y="5169596"/>
            <a:ext cx="1799996" cy="10918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079D3C5-ADFD-41BD-B0B9-90878B643157}"/>
              </a:ext>
            </a:extLst>
          </p:cNvPr>
          <p:cNvPicPr>
            <a:picLocks noChangeAspect="1"/>
          </p:cNvPicPr>
          <p:nvPr/>
        </p:nvPicPr>
        <p:blipFill>
          <a:blip r:embed="rId10">
            <a:lum/>
            <a:alphaModFix/>
          </a:blip>
          <a:srcRect/>
          <a:stretch>
            <a:fillRect/>
          </a:stretch>
        </p:blipFill>
        <p:spPr>
          <a:xfrm>
            <a:off x="5281693" y="5282287"/>
            <a:ext cx="1370155" cy="143891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02CCBC8-8C76-4932-A8B7-AFF890BA81EB}"/>
              </a:ext>
            </a:extLst>
          </p:cNvPr>
          <p:cNvPicPr>
            <a:picLocks noChangeAspect="1"/>
          </p:cNvPicPr>
          <p:nvPr/>
        </p:nvPicPr>
        <p:blipFill>
          <a:blip r:embed="rId11">
            <a:lum/>
            <a:alphaModFix/>
          </a:blip>
          <a:srcRect/>
          <a:stretch>
            <a:fillRect/>
          </a:stretch>
        </p:blipFill>
        <p:spPr>
          <a:xfrm>
            <a:off x="2715466" y="5065199"/>
            <a:ext cx="2324523" cy="15483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8B332B9-3BB7-411E-AA91-3DB2B45F9173}"/>
              </a:ext>
            </a:extLst>
          </p:cNvPr>
          <p:cNvPicPr>
            <a:picLocks noChangeAspect="1"/>
          </p:cNvPicPr>
          <p:nvPr/>
        </p:nvPicPr>
        <p:blipFill>
          <a:blip r:embed="rId12">
            <a:lum/>
            <a:alphaModFix/>
          </a:blip>
          <a:srcRect/>
          <a:stretch>
            <a:fillRect/>
          </a:stretch>
        </p:blipFill>
        <p:spPr>
          <a:xfrm>
            <a:off x="1475997" y="3721196"/>
            <a:ext cx="1511996" cy="1249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068037B-6924-4B48-8D02-B7828B35DCB7}"/>
              </a:ext>
            </a:extLst>
          </p:cNvPr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2347548" y="1286871"/>
            <a:ext cx="1439640" cy="26866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1CFA7768-365C-4334-A893-04B6A3278681}"/>
              </a:ext>
            </a:extLst>
          </p:cNvPr>
          <p:cNvPicPr>
            <a:picLocks noChangeAspect="1"/>
          </p:cNvPicPr>
          <p:nvPr/>
        </p:nvPicPr>
        <p:blipFill>
          <a:blip r:embed="rId14">
            <a:lum/>
            <a:alphaModFix/>
          </a:blip>
          <a:srcRect/>
          <a:stretch>
            <a:fillRect/>
          </a:stretch>
        </p:blipFill>
        <p:spPr>
          <a:xfrm>
            <a:off x="4581409" y="1630164"/>
            <a:ext cx="1854723" cy="185472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Son enregistré">
            <a:extLst>
              <a:ext uri="{FF2B5EF4-FFF2-40B4-BE49-F238E27FC236}">
                <a16:creationId xmlns:a16="http://schemas.microsoft.com/office/drawing/2014/main" id="{57BFDD49-3B89-4826-8B0D-1D26602F16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4529434" y="1179777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A9522-7E77-41FA-B173-E1CB6940360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None/>
            </a:pPr>
            <a:r>
              <a:rPr lang="fr-FR" sz="2000">
                <a:latin typeface="Baskerville Old Face" pitchFamily="18"/>
              </a:rPr>
              <a:t>Il pianoforte, Ciao!, il cappuccino, la mozzarella, la pasta -gli spaghetti, la pizza</a:t>
            </a:r>
            <a:br>
              <a:rPr lang="fr-FR" sz="2000">
                <a:latin typeface="Baskerville Old Face" pitchFamily="18"/>
              </a:rPr>
            </a:br>
            <a:r>
              <a:rPr lang="fr-FR" sz="2000">
                <a:latin typeface="Baskerville Old Face" pitchFamily="18"/>
              </a:rPr>
              <a:t>i panini, il tiramisù, bravo!, l’opera…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4C57FA4-7E6B-4A81-B2B7-75329407C2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960" t="32248" r="19385" b="16145"/>
          <a:stretch>
            <a:fillRect/>
          </a:stretch>
        </p:blipFill>
        <p:spPr>
          <a:xfrm>
            <a:off x="1552312" y="2363376"/>
            <a:ext cx="6039383" cy="38381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BB7BCC04-4965-4284-B005-AC3E1AA122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93810" y="2363376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FAB888-DC40-4BE1-9D97-C8A00BF897F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200994"/>
            <a:ext cx="8229243" cy="1216325"/>
          </a:xfrm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1683148F-65AA-41C9-BDF3-A8B819B9F147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 t="2309"/>
          <a:stretch>
            <a:fillRect/>
          </a:stretch>
        </p:blipFill>
        <p:spPr>
          <a:xfrm>
            <a:off x="176168" y="200994"/>
            <a:ext cx="8714616" cy="6456011"/>
          </a:xfr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BE9B73-E84E-4C3A-933F-7A42BCD5EA5D}"/>
              </a:ext>
            </a:extLst>
          </p:cNvPr>
          <p:cNvSpPr txBox="1"/>
          <p:nvPr/>
        </p:nvSpPr>
        <p:spPr>
          <a:xfrm>
            <a:off x="359999" y="3240002"/>
            <a:ext cx="1655996" cy="941402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400" b="1" i="0" u="none" strike="noStrike" kern="1200" cap="none" spc="0" baseline="0">
                <a:solidFill>
                  <a:srgbClr val="FF3333"/>
                </a:solidFill>
                <a:uFillTx/>
                <a:latin typeface="Comic Sans MS" pitchFamily="66"/>
                <a:ea typeface="Microsoft YaHei" pitchFamily="2"/>
                <a:cs typeface="Arial Unicode MS" pitchFamily="2"/>
              </a:rPr>
              <a:t>PANINI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ECD10B0-37DF-46E2-9A74-A13C3706A00A}"/>
              </a:ext>
            </a:extLst>
          </p:cNvPr>
          <p:cNvSpPr txBox="1"/>
          <p:nvPr/>
        </p:nvSpPr>
        <p:spPr>
          <a:xfrm>
            <a:off x="4248000" y="2304004"/>
            <a:ext cx="1511996" cy="346319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0004" tIns="44997" rIns="90004" bIns="44997" anchor="t" anchorCtr="0" compatLnSpc="0">
            <a:sp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1800" b="1" i="1" u="none" strike="noStrike" kern="1200" cap="none" spc="0" baseline="0">
                <a:solidFill>
                  <a:srgbClr val="000099"/>
                </a:solidFill>
                <a:uFillTx/>
                <a:latin typeface="Liberation Sans" pitchFamily="18"/>
                <a:ea typeface="Microsoft YaHei" pitchFamily="2"/>
                <a:cs typeface="Arial Unicode MS" pitchFamily="2"/>
              </a:rPr>
              <a:t>Cappuccino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0B391-10D1-4297-8121-A46D853EE7FC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/>
          <a:lstStyle/>
          <a:p>
            <a:endParaRPr lang="fr-FR"/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B14E6767-7D54-4D5F-97A1-BA716B3B7CD2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95424" y="131591"/>
            <a:ext cx="8539087" cy="5993809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FEEA9B-9CE9-47A1-BF99-D619F5059F06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/>
          <a:lstStyle/>
          <a:p>
            <a:pPr lvl="0">
              <a:buNone/>
            </a:pPr>
            <a:r>
              <a:rPr lang="fr-FR" sz="3600">
                <a:solidFill>
                  <a:srgbClr val="FF0000"/>
                </a:solidFill>
                <a:latin typeface="Comic Sans MS" pitchFamily="66"/>
              </a:rPr>
              <a:t>Fine !</a:t>
            </a:r>
          </a:p>
        </p:txBody>
      </p:sp>
      <p:pic>
        <p:nvPicPr>
          <p:cNvPr id="3" name="Espace réservé pour une image  2">
            <a:extLst>
              <a:ext uri="{FF2B5EF4-FFF2-40B4-BE49-F238E27FC236}">
                <a16:creationId xmlns:a16="http://schemas.microsoft.com/office/drawing/2014/main" id="{C08731E5-0AF7-40E4-9A4A-770300C91363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5">
            <a:lum/>
            <a:alphaModFix/>
          </a:blip>
          <a:srcRect/>
          <a:stretch>
            <a:fillRect/>
          </a:stretch>
        </p:blipFill>
        <p:spPr>
          <a:xfrm>
            <a:off x="2204636" y="2023640"/>
            <a:ext cx="4733638" cy="4525557"/>
          </a:xfrm>
        </p:spPr>
      </p:pic>
      <p:pic>
        <p:nvPicPr>
          <p:cNvPr id="4" name="Son enregistré">
            <a:extLst>
              <a:ext uri="{FF2B5EF4-FFF2-40B4-BE49-F238E27FC236}">
                <a16:creationId xmlns:a16="http://schemas.microsoft.com/office/drawing/2014/main" id="{C429B18F-4B22-4E53-8745-35E7ED47EF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6654" y="1112523"/>
            <a:ext cx="609603" cy="6096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tre et conten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apositive de titr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525</Words>
  <Application>Microsoft Office PowerPoint</Application>
  <PresentationFormat>Grand écran</PresentationFormat>
  <Paragraphs>145</Paragraphs>
  <Slides>32</Slides>
  <Notes>23</Notes>
  <HiddenSlides>0</HiddenSlides>
  <MMClips>54</MMClips>
  <ScaleCrop>false</ScaleCrop>
  <HeadingPairs>
    <vt:vector size="6" baseType="variant">
      <vt:variant>
        <vt:lpstr>Polices utilisées</vt:lpstr>
      </vt:variant>
      <vt:variant>
        <vt:i4>15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32</vt:i4>
      </vt:variant>
    </vt:vector>
  </HeadingPairs>
  <TitlesOfParts>
    <vt:vector size="49" baseType="lpstr">
      <vt:lpstr>Arial</vt:lpstr>
      <vt:lpstr>Arial Black</vt:lpstr>
      <vt:lpstr>Arial Narrow</vt:lpstr>
      <vt:lpstr>Baskerville Old Face</vt:lpstr>
      <vt:lpstr>Calibri</vt:lpstr>
      <vt:lpstr>Comic Sans MS</vt:lpstr>
      <vt:lpstr>Consolas</vt:lpstr>
      <vt:lpstr>DejaVu Sans Condensed</vt:lpstr>
      <vt:lpstr>Franklin Gothic Medium</vt:lpstr>
      <vt:lpstr>Liberation Sans</vt:lpstr>
      <vt:lpstr>Liberation Serif</vt:lpstr>
      <vt:lpstr>Lucida Sans Unicode</vt:lpstr>
      <vt:lpstr>Roboto-Numerals</vt:lpstr>
      <vt:lpstr>Segoe UI Black</vt:lpstr>
      <vt:lpstr>StarSymbol</vt:lpstr>
      <vt:lpstr>Titre et contenu</vt:lpstr>
      <vt:lpstr>Diapositive de titre</vt:lpstr>
      <vt:lpstr>E tu conosci l'Italia e l'italiano ?</vt:lpstr>
      <vt:lpstr>Avant de commencer teste tes connaissances sur l’Italie!</vt:lpstr>
      <vt:lpstr>Alla scoperta dell’italiano…</vt:lpstr>
      <vt:lpstr>Dove si trova l’Italia?</vt:lpstr>
      <vt:lpstr>L’italia in Europa</vt:lpstr>
      <vt:lpstr>Qual è la bandiera italiana?</vt:lpstr>
      <vt:lpstr>La bandiera italiana!</vt:lpstr>
      <vt:lpstr>Quali monumenti sono italiani ?</vt:lpstr>
      <vt:lpstr>Questi monumenti sono italiani !</vt:lpstr>
      <vt:lpstr>Le città di Pisa e Roma</vt:lpstr>
      <vt:lpstr>Qual è la capitale dell’Italia?</vt:lpstr>
      <vt:lpstr>La capitale dell'Italia è Roma !</vt:lpstr>
      <vt:lpstr>Contiamo da 0 a 10 ! </vt:lpstr>
      <vt:lpstr>I numeri da 0 a 10</vt:lpstr>
      <vt:lpstr>Metti in ordine cronologico i 7 giorni della settimana</vt:lpstr>
      <vt:lpstr>I 7 giorni della settimana in italiano !</vt:lpstr>
      <vt:lpstr>L’origine del nome dei giorni</vt:lpstr>
      <vt:lpstr>Il fine settimana!</vt:lpstr>
      <vt:lpstr>Completa il cruciverba con il nome delle 4 stagioni dell'anno !</vt:lpstr>
      <vt:lpstr>I 12 mesi dell’anno</vt:lpstr>
      <vt:lpstr>Il calendario </vt:lpstr>
      <vt:lpstr> Ritrova i colori corrispondenti alle nuvole !</vt:lpstr>
      <vt:lpstr>I colori in italiano !</vt:lpstr>
      <vt:lpstr>Colora l ’arcobaleno!</vt:lpstr>
      <vt:lpstr>I momenti della giornata</vt:lpstr>
      <vt:lpstr>Ritrova i saluti corrispondenti ai momenti della giornata !</vt:lpstr>
      <vt:lpstr>I saluti corrispondenti ai momenti della giornata !</vt:lpstr>
      <vt:lpstr>Quali parole italiane conosci?</vt:lpstr>
      <vt:lpstr>Il pianoforte, Ciao!, il cappuccino, la mozzarella, la pasta -gli spaghetti, la pizza i panini, il tiramisù, bravo!, l’opera…</vt:lpstr>
      <vt:lpstr>Présentation PowerPoint</vt:lpstr>
      <vt:lpstr>Présentation PowerPoint</vt:lpstr>
      <vt:lpstr>Fine 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Qual è la bandiera italiana?</dc:title>
  <dc:creator>claudia pimenta</dc:creator>
  <cp:lastModifiedBy>claudia pimenta</cp:lastModifiedBy>
  <cp:revision>43</cp:revision>
  <dcterms:created xsi:type="dcterms:W3CDTF">2017-04-04T10:16:27Z</dcterms:created>
  <dcterms:modified xsi:type="dcterms:W3CDTF">2020-04-12T20:50:32Z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r8>0</vt:r8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r8>0</vt:r8>
  </property>
  <property fmtid="{D5CDD505-2E9C-101B-9397-08002B2CF9AE}" pid="7" name="Notes">
    <vt:r8>0</vt:r8>
  </property>
  <property fmtid="{D5CDD505-2E9C-101B-9397-08002B2CF9AE}" pid="8" name="PresentationFormat">
    <vt:lpwstr>Affichage à l'écran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r8>3</vt:r8>
  </property>
</Properties>
</file>