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08" r:id="rId1"/>
  </p:sldMasterIdLst>
  <p:notesMasterIdLst>
    <p:notesMasterId r:id="rId47"/>
  </p:notesMasterIdLst>
  <p:sldIdLst>
    <p:sldId id="256" r:id="rId2"/>
    <p:sldId id="336" r:id="rId3"/>
    <p:sldId id="257" r:id="rId4"/>
    <p:sldId id="338" r:id="rId5"/>
    <p:sldId id="339" r:id="rId6"/>
    <p:sldId id="354" r:id="rId7"/>
    <p:sldId id="348" r:id="rId8"/>
    <p:sldId id="350" r:id="rId9"/>
    <p:sldId id="349" r:id="rId10"/>
    <p:sldId id="356" r:id="rId11"/>
    <p:sldId id="353" r:id="rId12"/>
    <p:sldId id="374" r:id="rId13"/>
    <p:sldId id="380" r:id="rId14"/>
    <p:sldId id="352" r:id="rId15"/>
    <p:sldId id="360" r:id="rId16"/>
    <p:sldId id="344" r:id="rId17"/>
    <p:sldId id="355" r:id="rId18"/>
    <p:sldId id="381" r:id="rId19"/>
    <p:sldId id="365" r:id="rId20"/>
    <p:sldId id="391" r:id="rId21"/>
    <p:sldId id="361" r:id="rId22"/>
    <p:sldId id="376" r:id="rId23"/>
    <p:sldId id="358" r:id="rId24"/>
    <p:sldId id="383" r:id="rId25"/>
    <p:sldId id="386" r:id="rId26"/>
    <p:sldId id="388" r:id="rId27"/>
    <p:sldId id="357" r:id="rId28"/>
    <p:sldId id="368" r:id="rId29"/>
    <p:sldId id="342" r:id="rId30"/>
    <p:sldId id="369" r:id="rId31"/>
    <p:sldId id="375" r:id="rId32"/>
    <p:sldId id="378" r:id="rId33"/>
    <p:sldId id="371" r:id="rId34"/>
    <p:sldId id="363" r:id="rId35"/>
    <p:sldId id="366" r:id="rId36"/>
    <p:sldId id="382" r:id="rId37"/>
    <p:sldId id="387" r:id="rId38"/>
    <p:sldId id="390" r:id="rId39"/>
    <p:sldId id="396" r:id="rId40"/>
    <p:sldId id="393" r:id="rId41"/>
    <p:sldId id="392" r:id="rId42"/>
    <p:sldId id="379" r:id="rId43"/>
    <p:sldId id="401" r:id="rId44"/>
    <p:sldId id="398" r:id="rId45"/>
    <p:sldId id="400" r:id="rId46"/>
  </p:sldIdLst>
  <p:sldSz cx="9144000" cy="5143500" type="screen16x9"/>
  <p:notesSz cx="6858000" cy="9144000"/>
  <p:embeddedFontLst>
    <p:embeddedFont>
      <p:font typeface="BarbeTEE" pitchFamily="2" charset="0"/>
      <p:regular r:id="rId48"/>
    </p:embeddedFont>
    <p:embeddedFont>
      <p:font typeface="BravoEngraved" pitchFamily="2" charset="0"/>
      <p:regular r:id="rId49"/>
    </p:embeddedFont>
    <p:embeddedFont>
      <p:font typeface="Calibri" panose="020F0502020204030204" pitchFamily="34" charset="0"/>
      <p:regular r:id="rId50"/>
      <p:bold r:id="rId51"/>
      <p:italic r:id="rId52"/>
      <p:boldItalic r:id="rId53"/>
    </p:embeddedFont>
    <p:embeddedFont>
      <p:font typeface="Monotype Corsiva" panose="03010101010201010101" pitchFamily="66" charset="0"/>
      <p:italic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R8QwGW08dIw1t1oNy0gJA==" hashData="VXOO1/FEwXL2/rrXa3ZX0fEyu12pFO7gcQdgHfgYsKaBGXNVPsTESe3mIVR01C9smvlSRyXA6l4lwhj9esWuS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12" autoAdjust="0"/>
    <p:restoredTop sz="94493" autoAdjust="0"/>
  </p:normalViewPr>
  <p:slideViewPr>
    <p:cSldViewPr>
      <p:cViewPr varScale="1">
        <p:scale>
          <a:sx n="127" d="100"/>
          <a:sy n="127" d="100"/>
        </p:scale>
        <p:origin x="150" y="384"/>
      </p:cViewPr>
      <p:guideLst>
        <p:guide orient="horz" pos="1620"/>
        <p:guide pos="2880"/>
      </p:guideLst>
    </p:cSldViewPr>
  </p:slideViewPr>
  <p:notesTextViewPr>
    <p:cViewPr>
      <p:scale>
        <a:sx n="100" d="100"/>
        <a:sy n="100" d="100"/>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3F8F38-FBDB-4F32-A269-3CC674DBAE99}" type="datetimeFigureOut">
              <a:rPr lang="en-US" smtClean="0"/>
              <a:pPr/>
              <a:t>3/15/2020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F2FCAF-1054-496C-B36B-8D4B7E05AF7C}" type="slidenum">
              <a:rPr lang="en-US" smtClean="0"/>
              <a:pPr/>
              <a:t>‹#›</a:t>
            </a:fld>
            <a:endParaRPr lang="en-US"/>
          </a:p>
        </p:txBody>
      </p:sp>
    </p:spTree>
    <p:extLst>
      <p:ext uri="{BB962C8B-B14F-4D97-AF65-F5344CB8AC3E}">
        <p14:creationId xmlns:p14="http://schemas.microsoft.com/office/powerpoint/2010/main" val="1716323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10"/>
          </p:nvPr>
        </p:nvSpPr>
        <p:spPr/>
        <p:txBody>
          <a:bodyPr/>
          <a:lstStyle/>
          <a:p>
            <a:fld id="{9AF2FCAF-1054-496C-B36B-8D4B7E05AF7C}" type="slidenum">
              <a:rPr lang="en-US" smtClean="0"/>
              <a:pPr/>
              <a:t>44</a:t>
            </a:fld>
            <a:endParaRPr lang="en-US"/>
          </a:p>
        </p:txBody>
      </p:sp>
    </p:spTree>
    <p:extLst>
      <p:ext uri="{BB962C8B-B14F-4D97-AF65-F5344CB8AC3E}">
        <p14:creationId xmlns:p14="http://schemas.microsoft.com/office/powerpoint/2010/main" val="1028171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A2461AF-6B53-4F9C-85F1-8E8F71040D74}"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2461AF-6B53-4F9C-85F1-8E8F71040D74}"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2461AF-6B53-4F9C-85F1-8E8F71040D74}"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A2461AF-6B53-4F9C-85F1-8E8F71040D74}"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A2461AF-6B53-4F9C-85F1-8E8F71040D74}" type="datetimeFigureOut">
              <a:rPr lang="en-US" smtClean="0"/>
              <a:pPr/>
              <a:t>3/15/2020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2461AF-6B53-4F9C-85F1-8E8F71040D74}" type="datetimeFigureOut">
              <a:rPr lang="en-US" smtClean="0"/>
              <a:pPr/>
              <a:t>3/15/2020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2461AF-6B53-4F9C-85F1-8E8F71040D74}" type="datetimeFigureOut">
              <a:rPr lang="en-US" smtClean="0"/>
              <a:pPr/>
              <a:t>3/15/2020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2461AF-6B53-4F9C-85F1-8E8F71040D74}"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2461AF-6B53-4F9C-85F1-8E8F71040D74}"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2461AF-6B53-4F9C-85F1-8E8F71040D74}"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2"/>
            <a:ext cx="2057400" cy="32908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54782"/>
            <a:ext cx="6019800" cy="32908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2461AF-6B53-4F9C-85F1-8E8F71040D74}"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7CEC-C51A-482F-95F7-272D2EE0F16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A2461AF-6B53-4F9C-85F1-8E8F71040D74}" type="datetimeFigureOut">
              <a:rPr lang="en-US" smtClean="0"/>
              <a:pPr/>
              <a:t>3/15/2020</a:t>
            </a:fld>
            <a:endParaRPr lang="en-US"/>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66D7CEC-C51A-482F-95F7-272D2EE0F16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52.jpg"/><Relationship Id="rId3" Type="http://schemas.openxmlformats.org/officeDocument/2006/relationships/image" Target="../media/image47.jpg"/><Relationship Id="rId7" Type="http://schemas.openxmlformats.org/officeDocument/2006/relationships/image" Target="../media/image5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0.jpg"/><Relationship Id="rId5" Type="http://schemas.openxmlformats.org/officeDocument/2006/relationships/image" Target="../media/image49.jpg"/><Relationship Id="rId10" Type="http://schemas.openxmlformats.org/officeDocument/2006/relationships/image" Target="../media/image3.png"/><Relationship Id="rId4" Type="http://schemas.openxmlformats.org/officeDocument/2006/relationships/image" Target="../media/image48.jpg"/><Relationship Id="rId9"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8" name="Obdĺžnik 7"/>
          <p:cNvSpPr/>
          <p:nvPr/>
        </p:nvSpPr>
        <p:spPr>
          <a:xfrm>
            <a:off x="990600" y="1276350"/>
            <a:ext cx="7194598" cy="1569660"/>
          </a:xfrm>
          <a:prstGeom prst="rect">
            <a:avLst/>
          </a:prstGeom>
          <a:noFill/>
        </p:spPr>
        <p:txBody>
          <a:bodyPr wrap="none" lIns="91440" tIns="45720" rIns="91440" bIns="45720">
            <a:prstTxWarp prst="textArchUp">
              <a:avLst/>
            </a:prstTxWarp>
            <a:spAutoFit/>
          </a:bodyPr>
          <a:lstStyle/>
          <a:p>
            <a:pPr algn="ctr"/>
            <a:r>
              <a:rPr lang="sk-SK" sz="9600" b="1" cap="none" spc="0">
                <a:ln w="6600">
                  <a:solidFill>
                    <a:schemeClr val="tx1"/>
                  </a:solidFill>
                  <a:prstDash val="solid"/>
                </a:ln>
                <a:solidFill>
                  <a:schemeClr val="accent3">
                    <a:lumMod val="75000"/>
                  </a:schemeClr>
                </a:solidFill>
                <a:effectLst>
                  <a:innerShdw blurRad="63500" dist="50800" dir="13500000">
                    <a:prstClr val="black">
                      <a:alpha val="50000"/>
                    </a:prstClr>
                  </a:innerShdw>
                </a:effectLst>
                <a:latin typeface="BravoEngraved" pitchFamily="2" charset="0"/>
              </a:rPr>
              <a:t>MALAYSIA</a:t>
            </a:r>
          </a:p>
        </p:txBody>
      </p:sp>
      <p:sp>
        <p:nvSpPr>
          <p:cNvPr id="9" name="Obdĺžnik 8"/>
          <p:cNvSpPr/>
          <p:nvPr/>
        </p:nvSpPr>
        <p:spPr>
          <a:xfrm>
            <a:off x="1134870" y="3181350"/>
            <a:ext cx="6906058" cy="923330"/>
          </a:xfrm>
          <a:prstGeom prst="rect">
            <a:avLst/>
          </a:prstGeom>
          <a:noFill/>
        </p:spPr>
        <p:txBody>
          <a:bodyPr wrap="none" lIns="91440" tIns="45720" rIns="91440" bIns="45720">
            <a:prstTxWarp prst="textArchDown">
              <a:avLst>
                <a:gd name="adj" fmla="val 21595336"/>
              </a:avLst>
            </a:prstTxWarp>
            <a:spAutoFit/>
          </a:bodyPr>
          <a:lstStyle/>
          <a:p>
            <a:pPr algn="ctr"/>
            <a:r>
              <a:rPr lang="sk-SK" sz="5400" b="1" cap="none" spc="0">
                <a:ln w="6600">
                  <a:solidFill>
                    <a:schemeClr val="tx1"/>
                  </a:solidFill>
                  <a:prstDash val="solid"/>
                </a:ln>
                <a:solidFill>
                  <a:schemeClr val="accent3">
                    <a:lumMod val="75000"/>
                  </a:schemeClr>
                </a:solidFill>
                <a:effectLst>
                  <a:innerShdw blurRad="63500" dist="50800" dir="13500000">
                    <a:prstClr val="black">
                      <a:alpha val="50000"/>
                    </a:prstClr>
                  </a:innerShdw>
                </a:effectLst>
                <a:latin typeface="BravoEngraved" pitchFamily="2" charset="0"/>
              </a:rPr>
              <a:t>Asia‘s Wonderland</a:t>
            </a:r>
          </a:p>
        </p:txBody>
      </p:sp>
      <p:pic>
        <p:nvPicPr>
          <p:cNvPr id="10" name="Obrázok 9"/>
          <p:cNvPicPr>
            <a:picLocks noChangeAspect="1"/>
          </p:cNvPicPr>
          <p:nvPr/>
        </p:nvPicPr>
        <p:blipFill>
          <a:blip r:embed="rId3" cstate="print">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3406799" y="1733550"/>
            <a:ext cx="2362200" cy="1771650"/>
          </a:xfrm>
          <a:prstGeom prst="rect">
            <a:avLst/>
          </a:prstGeom>
        </p:spPr>
      </p:pic>
      <p:pic>
        <p:nvPicPr>
          <p:cNvPr id="3" name="Obrázok 2">
            <a:extLst>
              <a:ext uri="{FF2B5EF4-FFF2-40B4-BE49-F238E27FC236}">
                <a16:creationId xmlns:a16="http://schemas.microsoft.com/office/drawing/2014/main" id="{452EE9CF-1DED-4477-BCDF-45F8D73A41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10000">
        <p:fade/>
        <p:sndAc>
          <p:stSnd loop="1">
            <p:snd r:embed="rId2" name="Rippingtons - A Kiss Under The Moonlight.wav"/>
          </p:stSnd>
        </p:sndAc>
      </p:transition>
    </mc:Choice>
    <mc:Fallback xmlns="">
      <p:transition spd="slow" advClick="0" advTm="10000">
        <p:fade/>
        <p:sndAc>
          <p:stSnd loop="1">
            <p:snd r:embed="rId5" name="Rippingtons - A Kiss Under The Moonligh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500"/>
                                        <p:tgtEl>
                                          <p:spTgt spid="9"/>
                                        </p:tgtEl>
                                      </p:cBhvr>
                                    </p:animEffect>
                                    <p:anim calcmode="lin" valueType="num">
                                      <p:cBhvr>
                                        <p:cTn id="11" dur="1500" fill="hold"/>
                                        <p:tgtEl>
                                          <p:spTgt spid="9"/>
                                        </p:tgtEl>
                                        <p:attrNameLst>
                                          <p:attrName>ppt_x</p:attrName>
                                        </p:attrNameLst>
                                      </p:cBhvr>
                                      <p:tavLst>
                                        <p:tav tm="0">
                                          <p:val>
                                            <p:strVal val="#ppt_x"/>
                                          </p:val>
                                        </p:tav>
                                        <p:tav tm="100000">
                                          <p:val>
                                            <p:strVal val="#ppt_x"/>
                                          </p:val>
                                        </p:tav>
                                      </p:tavLst>
                                    </p:anim>
                                    <p:anim calcmode="lin" valueType="num">
                                      <p:cBhvr>
                                        <p:cTn id="12" dur="1500" fill="hold"/>
                                        <p:tgtEl>
                                          <p:spTgt spid="9"/>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53" presetClass="entr" presetSubtype="16" fill="hold" nodeType="afterEffect">
                                  <p:stCondLst>
                                    <p:cond delay="100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000" fill="hold"/>
                                        <p:tgtEl>
                                          <p:spTgt spid="10"/>
                                        </p:tgtEl>
                                        <p:attrNameLst>
                                          <p:attrName>ppt_w</p:attrName>
                                        </p:attrNameLst>
                                      </p:cBhvr>
                                      <p:tavLst>
                                        <p:tav tm="0">
                                          <p:val>
                                            <p:fltVal val="0"/>
                                          </p:val>
                                        </p:tav>
                                        <p:tav tm="100000">
                                          <p:val>
                                            <p:strVal val="#ppt_w"/>
                                          </p:val>
                                        </p:tav>
                                      </p:tavLst>
                                    </p:anim>
                                    <p:anim calcmode="lin" valueType="num">
                                      <p:cBhvr>
                                        <p:cTn id="17" dur="2000" fill="hold"/>
                                        <p:tgtEl>
                                          <p:spTgt spid="10"/>
                                        </p:tgtEl>
                                        <p:attrNameLst>
                                          <p:attrName>ppt_h</p:attrName>
                                        </p:attrNameLst>
                                      </p:cBhvr>
                                      <p:tavLst>
                                        <p:tav tm="0">
                                          <p:val>
                                            <p:fltVal val="0"/>
                                          </p:val>
                                        </p:tav>
                                        <p:tav tm="100000">
                                          <p:val>
                                            <p:strVal val="#ppt_h"/>
                                          </p:val>
                                        </p:tav>
                                      </p:tavLst>
                                    </p:anim>
                                    <p:animEffect transition="in" filter="fade">
                                      <p:cBhvr>
                                        <p:cTn id="1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3" name="BlokTextu 2"/>
          <p:cNvSpPr txBox="1"/>
          <p:nvPr/>
        </p:nvSpPr>
        <p:spPr>
          <a:xfrm>
            <a:off x="609600" y="438150"/>
            <a:ext cx="8001000" cy="2677656"/>
          </a:xfrm>
          <a:prstGeom prst="rect">
            <a:avLst/>
          </a:prstGeom>
          <a:noFill/>
        </p:spPr>
        <p:txBody>
          <a:bodyPr wrap="square" rtlCol="0">
            <a:spAutoFit/>
          </a:bodyPr>
          <a:lstStyle/>
          <a:p>
            <a:pPr algn="just"/>
            <a:r>
              <a:rPr lang="en-US" sz="1400">
                <a:latin typeface="Monotype Corsiva" panose="03010101010201010101" pitchFamily="66" charset="0"/>
              </a:rPr>
              <a:t>Malaysia is a Southeast Asian country occupying most of the Malay Peninsula and the Northern Part of the island of Borneo covering a total  landmass of 330,803 square kilometres (127,720 sq mi). It consists of thirteen states and three federal territories. The country is multi-ethnic and multi-cultural, which plays a large role in politics. About half the population is ethnically Malay, with large minorities of Malaysian Chinese, Malaysian Indians, and indigenous peoples. It is known for its beaches, rainforests and mix of Malay, Chinese, Indian and European cultural influences. The capital, Kuala Lumpur, is home to colonial buildings, busy shopping districts such as Bukit Bintang and skyscrapers such as the iconic 451m-tall Petronas Twin Towers.</a:t>
            </a:r>
          </a:p>
          <a:p>
            <a:pPr algn="just"/>
            <a:r>
              <a:rPr lang="en-US" sz="1400">
                <a:latin typeface="Monotype Corsiva" panose="03010101010201010101" pitchFamily="66" charset="0"/>
              </a:rPr>
              <a:t>Despite it having the best natural resources, paradise beaches and jungles, it still lags behind Thailand and Singapore in tourism - perhaps due to the lethargic Malay attitude and only enabling Malays to hold senior government portfolios with Islamic rules which hinders modern tourism development. But believe me friends it is really the best tourist destination in Asia. If you want a really unique tour you have to make your own itinery of so many remote hill stations, islands, jungle and seaside resorts and not to blindly accept the tour operator's hotspots package tour.</a:t>
            </a:r>
          </a:p>
        </p:txBody>
      </p:sp>
      <p:pic>
        <p:nvPicPr>
          <p:cNvPr id="6" name="Obrázok 5">
            <a:extLst>
              <a:ext uri="{FF2B5EF4-FFF2-40B4-BE49-F238E27FC236}">
                <a16:creationId xmlns:a16="http://schemas.microsoft.com/office/drawing/2014/main" id="{6B779BE6-D611-4C53-BC03-5256BD0840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BlokTextu 3"/>
          <p:cNvSpPr txBox="1"/>
          <p:nvPr/>
        </p:nvSpPr>
        <p:spPr>
          <a:xfrm>
            <a:off x="38100" y="3115806"/>
            <a:ext cx="9144000" cy="1785104"/>
          </a:xfrm>
          <a:prstGeom prst="rect">
            <a:avLst/>
          </a:prstGeom>
          <a:noFill/>
        </p:spPr>
        <p:txBody>
          <a:bodyPr wrap="square" rtlCol="0">
            <a:spAutoFit/>
          </a:bodyPr>
          <a:lstStyle/>
          <a:p>
            <a:pPr algn="ctr"/>
            <a:r>
              <a:rPr lang="en-US" sz="1400" b="1" u="sng">
                <a:latin typeface="Monotype Corsiva" panose="03010101010201010101" pitchFamily="66" charset="0"/>
              </a:rPr>
              <a:t>Basic Facts</a:t>
            </a:r>
            <a:endParaRPr lang="sk-SK" sz="1400" b="1" u="sng">
              <a:latin typeface="Monotype Corsiva" panose="03010101010201010101" pitchFamily="66" charset="0"/>
            </a:endParaRPr>
          </a:p>
          <a:p>
            <a:pPr algn="ctr"/>
            <a:endParaRPr lang="en-US" sz="400" u="sng">
              <a:latin typeface="Monotype Corsiva" panose="03010101010201010101" pitchFamily="66" charset="0"/>
            </a:endParaRPr>
          </a:p>
          <a:p>
            <a:pPr algn="ctr"/>
            <a:r>
              <a:rPr lang="en-US" sz="1200">
                <a:latin typeface="Monotype Corsiva" panose="03010101010201010101" pitchFamily="66" charset="0"/>
              </a:rPr>
              <a:t>Area: 329,847 km</a:t>
            </a:r>
            <a:r>
              <a:rPr lang="sk-SK" sz="1200" baseline="30000">
                <a:latin typeface="Monotype Corsiva" panose="03010101010201010101" pitchFamily="66" charset="0"/>
              </a:rPr>
              <a:t>2</a:t>
            </a:r>
            <a:r>
              <a:rPr lang="en-US" sz="1200">
                <a:latin typeface="Monotype Corsiva" panose="03010101010201010101" pitchFamily="66" charset="0"/>
              </a:rPr>
              <a:t> </a:t>
            </a:r>
          </a:p>
          <a:p>
            <a:pPr algn="ctr"/>
            <a:r>
              <a:rPr lang="en-US" sz="1200">
                <a:latin typeface="Monotype Corsiva" panose="03010101010201010101" pitchFamily="66" charset="0"/>
              </a:rPr>
              <a:t>Population: 30,513,848 (2015)</a:t>
            </a:r>
          </a:p>
          <a:p>
            <a:pPr algn="ctr"/>
            <a:r>
              <a:rPr lang="en-US" sz="1200">
                <a:latin typeface="Monotype Corsiva" panose="03010101010201010101" pitchFamily="66" charset="0"/>
              </a:rPr>
              <a:t>Median age: 27.9 years</a:t>
            </a:r>
          </a:p>
          <a:p>
            <a:pPr algn="ctr"/>
            <a:r>
              <a:rPr lang="en-US" sz="1200">
                <a:latin typeface="Monotype Corsiva" panose="03010101010201010101" pitchFamily="66" charset="0"/>
              </a:rPr>
              <a:t>Capital: Kuala Lumpur</a:t>
            </a:r>
          </a:p>
          <a:p>
            <a:pPr algn="ctr"/>
            <a:r>
              <a:rPr lang="en-US" sz="1200">
                <a:latin typeface="Monotype Corsiva" panose="03010101010201010101" pitchFamily="66" charset="0"/>
              </a:rPr>
              <a:t>Ethnic Groups: Malay 50.1%, Chinese 22.6%, Indigenous 11.8%, Indian 6.7%, Non-Citizens 8.2% (2010)</a:t>
            </a:r>
          </a:p>
          <a:p>
            <a:pPr algn="ctr"/>
            <a:endParaRPr lang="en-US" sz="800">
              <a:latin typeface="Monotype Corsiva" panose="03010101010201010101" pitchFamily="66" charset="0"/>
            </a:endParaRPr>
          </a:p>
          <a:p>
            <a:pPr algn="ctr"/>
            <a:r>
              <a:rPr lang="en-US" sz="1200">
                <a:latin typeface="Monotype Corsiva" panose="03010101010201010101" pitchFamily="66" charset="0"/>
              </a:rPr>
              <a:t>Prepared and compiled by</a:t>
            </a:r>
            <a:r>
              <a:rPr lang="sk-SK" sz="1200">
                <a:latin typeface="Monotype Corsiva" panose="03010101010201010101" pitchFamily="66" charset="0"/>
              </a:rPr>
              <a:t> TONY CHACKO  (tonychacko2000@gmail.com)</a:t>
            </a:r>
          </a:p>
          <a:p>
            <a:pPr algn="ctr"/>
            <a:r>
              <a:rPr lang="sk-SK" sz="1200">
                <a:latin typeface="Monotype Corsiva" panose="03010101010201010101" pitchFamily="66" charset="0"/>
              </a:rPr>
              <a:t>Technical cooperation  STEVE RUMPLER  (pista2011@gmail.com</a:t>
            </a:r>
          </a:p>
        </p:txBody>
      </p:sp>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164346">
            <a:off x="8496905" y="4637179"/>
            <a:ext cx="227390" cy="227390"/>
          </a:xfrm>
          <a:prstGeom prst="rect">
            <a:avLst/>
          </a:prstGeom>
        </p:spPr>
      </p:pic>
      <p:sp>
        <p:nvSpPr>
          <p:cNvPr id="2" name="Ovál 1">
            <a:extLst>
              <a:ext uri="{FF2B5EF4-FFF2-40B4-BE49-F238E27FC236}">
                <a16:creationId xmlns:a16="http://schemas.microsoft.com/office/drawing/2014/main" id="{C6733F2F-4333-4784-8A75-97ED9E227B8E}"/>
              </a:ext>
            </a:extLst>
          </p:cNvPr>
          <p:cNvSpPr/>
          <p:nvPr/>
        </p:nvSpPr>
        <p:spPr>
          <a:xfrm>
            <a:off x="8420100" y="4560374"/>
            <a:ext cx="381000" cy="381000"/>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5443638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Obrázok 2">
            <a:extLst>
              <a:ext uri="{FF2B5EF4-FFF2-40B4-BE49-F238E27FC236}">
                <a16:creationId xmlns:a16="http://schemas.microsoft.com/office/drawing/2014/main" id="{7FB992BB-9AFA-4ED2-B805-3263661B3D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Obrázok 3">
            <a:extLst>
              <a:ext uri="{FF2B5EF4-FFF2-40B4-BE49-F238E27FC236}">
                <a16:creationId xmlns:a16="http://schemas.microsoft.com/office/drawing/2014/main" id="{09DC62AC-E229-4ED6-BC91-ABEB365D4A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164346">
            <a:off x="8496905" y="4637179"/>
            <a:ext cx="227390" cy="227390"/>
          </a:xfrm>
          <a:prstGeom prst="rect">
            <a:avLst/>
          </a:prstGeom>
        </p:spPr>
      </p:pic>
      <p:sp>
        <p:nvSpPr>
          <p:cNvPr id="5" name="Ovál 4">
            <a:extLst>
              <a:ext uri="{FF2B5EF4-FFF2-40B4-BE49-F238E27FC236}">
                <a16:creationId xmlns:a16="http://schemas.microsoft.com/office/drawing/2014/main" id="{28A798CD-DFBC-4835-ABA7-0970E4A1F03F}"/>
              </a:ext>
            </a:extLst>
          </p:cNvPr>
          <p:cNvSpPr/>
          <p:nvPr/>
        </p:nvSpPr>
        <p:spPr>
          <a:xfrm>
            <a:off x="8420100" y="4560374"/>
            <a:ext cx="381000" cy="381000"/>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Obrázok 4">
            <a:extLst>
              <a:ext uri="{FF2B5EF4-FFF2-40B4-BE49-F238E27FC236}">
                <a16:creationId xmlns:a16="http://schemas.microsoft.com/office/drawing/2014/main" id="{5C3F4EFF-EC65-47D2-A569-66DE056F03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087853" y="4680000"/>
            <a:ext cx="2968294"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p>
            <a:pPr algn="ctr"/>
            <a:r>
              <a:rPr lang="en-US" sz="1000">
                <a:latin typeface="BarbeTEE" pitchFamily="2" charset="0"/>
              </a:rPr>
              <a:t>Kota </a:t>
            </a:r>
            <a:r>
              <a:rPr lang="en-US" sz="1000" dirty="0" err="1">
                <a:latin typeface="BarbeTEE" pitchFamily="2" charset="0"/>
              </a:rPr>
              <a:t>Darul</a:t>
            </a:r>
            <a:r>
              <a:rPr lang="en-US" sz="1000" dirty="0">
                <a:latin typeface="BarbeTEE" pitchFamily="2" charset="0"/>
              </a:rPr>
              <a:t> </a:t>
            </a:r>
            <a:r>
              <a:rPr lang="en-US" sz="1000" dirty="0" err="1">
                <a:latin typeface="BarbeTEE" pitchFamily="2" charset="0"/>
              </a:rPr>
              <a:t>Ehsan</a:t>
            </a:r>
            <a:r>
              <a:rPr lang="en-US" sz="1000" dirty="0">
                <a:latin typeface="BarbeTEE" pitchFamily="2" charset="0"/>
              </a:rPr>
              <a:t> Arch the </a:t>
            </a:r>
            <a:r>
              <a:rPr lang="en-US" sz="1000">
                <a:latin typeface="BarbeTEE" pitchFamily="2" charset="0"/>
              </a:rPr>
              <a:t>entrance to Kuala </a:t>
            </a:r>
            <a:r>
              <a:rPr lang="en-US" sz="1000" dirty="0">
                <a:latin typeface="BarbeTEE" pitchFamily="2" charset="0"/>
              </a:rPr>
              <a:t>Lumpur.  </a:t>
            </a:r>
          </a:p>
        </p:txBody>
      </p:sp>
    </p:spTree>
    <p:extLst>
      <p:ext uri="{BB962C8B-B14F-4D97-AF65-F5344CB8AC3E}">
        <p14:creationId xmlns:p14="http://schemas.microsoft.com/office/powerpoint/2010/main" val="302662693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510244" y="4680000"/>
            <a:ext cx="212351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Petronas Twin Towers</a:t>
            </a:r>
            <a:r>
              <a:rPr lang="sk-SK"/>
              <a:t>,</a:t>
            </a:r>
            <a:r>
              <a:rPr lang="en-US"/>
              <a:t> Kuala Lumpur</a:t>
            </a:r>
            <a:endParaRPr lang="en-US" dirty="0"/>
          </a:p>
        </p:txBody>
      </p:sp>
      <p:pic>
        <p:nvPicPr>
          <p:cNvPr id="4" name="Obrázok 3">
            <a:extLst>
              <a:ext uri="{FF2B5EF4-FFF2-40B4-BE49-F238E27FC236}">
                <a16:creationId xmlns:a16="http://schemas.microsoft.com/office/drawing/2014/main" id="{7786FD09-E657-4577-B75E-C8CA78FA5B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856922550"/>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442918" y="4680000"/>
            <a:ext cx="2258164"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Kuching, capital</a:t>
            </a:r>
            <a:r>
              <a:rPr lang="sk-SK"/>
              <a:t> of</a:t>
            </a:r>
            <a:r>
              <a:rPr lang="en-US"/>
              <a:t> Sarawak</a:t>
            </a:r>
            <a:r>
              <a:rPr lang="sk-SK"/>
              <a:t> State,</a:t>
            </a:r>
            <a:r>
              <a:rPr lang="en-US"/>
              <a:t> Borneo</a:t>
            </a:r>
            <a:endParaRPr lang="en-US" dirty="0"/>
          </a:p>
        </p:txBody>
      </p:sp>
      <p:pic>
        <p:nvPicPr>
          <p:cNvPr id="4" name="Obrázok 3">
            <a:extLst>
              <a:ext uri="{FF2B5EF4-FFF2-40B4-BE49-F238E27FC236}">
                <a16:creationId xmlns:a16="http://schemas.microsoft.com/office/drawing/2014/main" id="{90583F94-1262-4C9D-AD58-C29310E965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120565887"/>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4091332" y="4680000"/>
            <a:ext cx="96133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Lankayan Island</a:t>
            </a:r>
            <a:endParaRPr lang="en-US" dirty="0"/>
          </a:p>
        </p:txBody>
      </p:sp>
      <p:pic>
        <p:nvPicPr>
          <p:cNvPr id="4" name="Obrázok 3">
            <a:extLst>
              <a:ext uri="{FF2B5EF4-FFF2-40B4-BE49-F238E27FC236}">
                <a16:creationId xmlns:a16="http://schemas.microsoft.com/office/drawing/2014/main" id="{CC1C3FC6-598B-4D5C-8819-93B413C995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929767737"/>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52297" y="4680000"/>
            <a:ext cx="163940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S</a:t>
            </a:r>
            <a:r>
              <a:rPr lang="sk-SK"/>
              <a:t>ipadan</a:t>
            </a:r>
            <a:r>
              <a:rPr lang="en-US"/>
              <a:t> Island in Sabah State</a:t>
            </a:r>
            <a:endParaRPr lang="en-US" dirty="0"/>
          </a:p>
        </p:txBody>
      </p:sp>
      <p:pic>
        <p:nvPicPr>
          <p:cNvPr id="4" name="Obrázok 3">
            <a:extLst>
              <a:ext uri="{FF2B5EF4-FFF2-40B4-BE49-F238E27FC236}">
                <a16:creationId xmlns:a16="http://schemas.microsoft.com/office/drawing/2014/main" id="{09346146-35CE-4639-BDB5-5513099788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52002217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33061" y="4680000"/>
            <a:ext cx="167787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Red cliff face of Berhala Islan</a:t>
            </a:r>
            <a:r>
              <a:rPr lang="sk-SK"/>
              <a:t>d</a:t>
            </a:r>
            <a:endParaRPr lang="en-US" dirty="0"/>
          </a:p>
        </p:txBody>
      </p:sp>
      <p:pic>
        <p:nvPicPr>
          <p:cNvPr id="4" name="Obrázok 3">
            <a:extLst>
              <a:ext uri="{FF2B5EF4-FFF2-40B4-BE49-F238E27FC236}">
                <a16:creationId xmlns:a16="http://schemas.microsoft.com/office/drawing/2014/main" id="{A7DEBD27-22AA-4593-B1AE-13C2F3BBAD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1608619041"/>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70732" y="4680000"/>
            <a:ext cx="160253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Bako National Park</a:t>
            </a:r>
            <a:r>
              <a:rPr lang="sk-SK"/>
              <a:t>,</a:t>
            </a:r>
            <a:r>
              <a:rPr lang="en-US"/>
              <a:t> Sarawak</a:t>
            </a:r>
            <a:endParaRPr lang="en-US" dirty="0"/>
          </a:p>
        </p:txBody>
      </p:sp>
      <p:pic>
        <p:nvPicPr>
          <p:cNvPr id="4" name="Obrázok 3">
            <a:extLst>
              <a:ext uri="{FF2B5EF4-FFF2-40B4-BE49-F238E27FC236}">
                <a16:creationId xmlns:a16="http://schemas.microsoft.com/office/drawing/2014/main" id="{C46EADE0-153B-46E7-B0CA-DAD7D33366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1045922102"/>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262580" y="4680000"/>
            <a:ext cx="2618840"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Giluk Falls at Maliau Conservation Forest</a:t>
            </a:r>
            <a:r>
              <a:rPr lang="sk-SK"/>
              <a:t>,</a:t>
            </a:r>
            <a:r>
              <a:rPr lang="en-US"/>
              <a:t> Sabah</a:t>
            </a:r>
            <a:endParaRPr lang="en-US" dirty="0"/>
          </a:p>
        </p:txBody>
      </p:sp>
      <p:pic>
        <p:nvPicPr>
          <p:cNvPr id="4" name="Obrázok 3">
            <a:extLst>
              <a:ext uri="{FF2B5EF4-FFF2-40B4-BE49-F238E27FC236}">
                <a16:creationId xmlns:a16="http://schemas.microsoft.com/office/drawing/2014/main" id="{51316332-E149-4D9E-9AE8-513A6DA0A1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844248861"/>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648903" y="4680000"/>
            <a:ext cx="184619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Taman Negara Jungles in Pahang</a:t>
            </a:r>
            <a:endParaRPr lang="en-US" dirty="0"/>
          </a:p>
        </p:txBody>
      </p:sp>
      <p:pic>
        <p:nvPicPr>
          <p:cNvPr id="4" name="Obrázok 3">
            <a:extLst>
              <a:ext uri="{FF2B5EF4-FFF2-40B4-BE49-F238E27FC236}">
                <a16:creationId xmlns:a16="http://schemas.microsoft.com/office/drawing/2014/main" id="{B75D14D2-4077-4441-9A75-2450000C0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64079074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485397" y="4680000"/>
            <a:ext cx="217320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Gunung Mulung Mossy Forest, Pahang</a:t>
            </a:r>
            <a:endParaRPr lang="en-US" dirty="0"/>
          </a:p>
        </p:txBody>
      </p:sp>
      <p:pic>
        <p:nvPicPr>
          <p:cNvPr id="4" name="Obrázok 3">
            <a:extLst>
              <a:ext uri="{FF2B5EF4-FFF2-40B4-BE49-F238E27FC236}">
                <a16:creationId xmlns:a16="http://schemas.microsoft.com/office/drawing/2014/main" id="{5A7F62EF-252D-432A-8CAC-98049E2172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2087772664"/>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862904" y="4680000"/>
            <a:ext cx="141819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Rainforest in Sabah</a:t>
            </a:r>
            <a:r>
              <a:rPr lang="sk-SK"/>
              <a:t> State</a:t>
            </a:r>
            <a:endParaRPr lang="en-US" dirty="0"/>
          </a:p>
        </p:txBody>
      </p:sp>
      <p:pic>
        <p:nvPicPr>
          <p:cNvPr id="4" name="Obrázok 3">
            <a:extLst>
              <a:ext uri="{FF2B5EF4-FFF2-40B4-BE49-F238E27FC236}">
                <a16:creationId xmlns:a16="http://schemas.microsoft.com/office/drawing/2014/main" id="{F97A2724-4266-498D-A6BB-3489293E54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892981973"/>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184834" y="4680000"/>
            <a:ext cx="277433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Orang</a:t>
            </a:r>
            <a:r>
              <a:rPr lang="sk-SK"/>
              <a:t>u</a:t>
            </a:r>
            <a:r>
              <a:rPr lang="en-US"/>
              <a:t>tan at Semenggoh Wildlife Centre, Sarawak</a:t>
            </a:r>
            <a:endParaRPr lang="en-US" dirty="0"/>
          </a:p>
        </p:txBody>
      </p:sp>
      <p:pic>
        <p:nvPicPr>
          <p:cNvPr id="4" name="Obrázok 3">
            <a:extLst>
              <a:ext uri="{FF2B5EF4-FFF2-40B4-BE49-F238E27FC236}">
                <a16:creationId xmlns:a16="http://schemas.microsoft.com/office/drawing/2014/main" id="{F761F982-AA33-423B-9E92-E6A806191A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126340437"/>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8" cy="5143499"/>
          </a:xfrm>
          <a:prstGeom prst="rect">
            <a:avLst/>
          </a:prstGeom>
        </p:spPr>
      </p:pic>
      <p:sp>
        <p:nvSpPr>
          <p:cNvPr id="3" name="TextBox 2"/>
          <p:cNvSpPr txBox="1"/>
          <p:nvPr/>
        </p:nvSpPr>
        <p:spPr>
          <a:xfrm>
            <a:off x="2655842" y="4680000"/>
            <a:ext cx="383231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Putrajaya, the federal administrative centre of Malaysia</a:t>
            </a:r>
            <a:r>
              <a:rPr lang="sk-SK"/>
              <a:t>,</a:t>
            </a:r>
            <a:r>
              <a:rPr lang="en-US"/>
              <a:t> Selangor</a:t>
            </a:r>
            <a:r>
              <a:rPr lang="sk-SK"/>
              <a:t> State</a:t>
            </a:r>
            <a:endParaRPr lang="en-US" dirty="0"/>
          </a:p>
        </p:txBody>
      </p:sp>
      <p:pic>
        <p:nvPicPr>
          <p:cNvPr id="4" name="Obrázok 3">
            <a:extLst>
              <a:ext uri="{FF2B5EF4-FFF2-40B4-BE49-F238E27FC236}">
                <a16:creationId xmlns:a16="http://schemas.microsoft.com/office/drawing/2014/main" id="{6A605F19-9B5C-46CE-9F19-DCB4A7CFE0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86941202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236932" y="4680000"/>
            <a:ext cx="2670136"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Sarawak Legislative Assembly Building at Kuching</a:t>
            </a:r>
            <a:endParaRPr lang="en-US" dirty="0"/>
          </a:p>
        </p:txBody>
      </p:sp>
      <p:pic>
        <p:nvPicPr>
          <p:cNvPr id="4" name="Obrázok 3">
            <a:extLst>
              <a:ext uri="{FF2B5EF4-FFF2-40B4-BE49-F238E27FC236}">
                <a16:creationId xmlns:a16="http://schemas.microsoft.com/office/drawing/2014/main" id="{2E2A8A51-F8A4-4E9C-8CE3-9935E49767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04759766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361165" y="4680000"/>
            <a:ext cx="2421670"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Kellie’s Castle</a:t>
            </a:r>
            <a:r>
              <a:rPr lang="sk-SK"/>
              <a:t> (</a:t>
            </a:r>
            <a:r>
              <a:rPr lang="en-US"/>
              <a:t>past colonial structure</a:t>
            </a:r>
            <a:r>
              <a:rPr lang="sk-SK"/>
              <a:t>), Perak</a:t>
            </a:r>
            <a:endParaRPr lang="en-US" dirty="0"/>
          </a:p>
        </p:txBody>
      </p:sp>
      <p:pic>
        <p:nvPicPr>
          <p:cNvPr id="4" name="Obrázok 3">
            <a:extLst>
              <a:ext uri="{FF2B5EF4-FFF2-40B4-BE49-F238E27FC236}">
                <a16:creationId xmlns:a16="http://schemas.microsoft.com/office/drawing/2014/main" id="{D4BE1220-B0BF-4711-8D40-98974D6F9F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419338783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67"/>
            <a:ext cx="9144000" cy="5140765"/>
          </a:xfrm>
          <a:prstGeom prst="rect">
            <a:avLst/>
          </a:prstGeom>
        </p:spPr>
      </p:pic>
      <p:sp>
        <p:nvSpPr>
          <p:cNvPr id="3" name="TextBox 2"/>
          <p:cNvSpPr txBox="1"/>
          <p:nvPr/>
        </p:nvSpPr>
        <p:spPr>
          <a:xfrm>
            <a:off x="2699926" y="4680000"/>
            <a:ext cx="374414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Batu Caves</a:t>
            </a:r>
            <a:r>
              <a:rPr lang="sk-SK"/>
              <a:t> with ser</a:t>
            </a:r>
            <a:r>
              <a:rPr lang="en-US"/>
              <a:t>ies of caves</a:t>
            </a:r>
            <a:r>
              <a:rPr lang="sk-SK"/>
              <a:t> and</a:t>
            </a:r>
            <a:r>
              <a:rPr lang="en-US"/>
              <a:t> cave temples in Gombak, Selangor</a:t>
            </a:r>
            <a:endParaRPr lang="en-US" dirty="0"/>
          </a:p>
        </p:txBody>
      </p:sp>
      <p:pic>
        <p:nvPicPr>
          <p:cNvPr id="4" name="Obrázok 3">
            <a:extLst>
              <a:ext uri="{FF2B5EF4-FFF2-40B4-BE49-F238E27FC236}">
                <a16:creationId xmlns:a16="http://schemas.microsoft.com/office/drawing/2014/main" id="{184651C8-FFEB-4574-A65C-AD807E1A11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303950882"/>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820151" y="4680000"/>
            <a:ext cx="3503698"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Lexis</a:t>
            </a:r>
            <a:r>
              <a:rPr lang="sk-SK"/>
              <a:t> </a:t>
            </a:r>
            <a:r>
              <a:rPr lang="en-US"/>
              <a:t>Hibiscus</a:t>
            </a:r>
            <a:r>
              <a:rPr lang="sk-SK"/>
              <a:t> </a:t>
            </a:r>
            <a:r>
              <a:rPr lang="en-US"/>
              <a:t>Port</a:t>
            </a:r>
            <a:r>
              <a:rPr lang="sk-SK"/>
              <a:t> </a:t>
            </a:r>
            <a:r>
              <a:rPr lang="en-US"/>
              <a:t>Dickson</a:t>
            </a:r>
            <a:r>
              <a:rPr lang="sk-SK"/>
              <a:t> </a:t>
            </a:r>
            <a:r>
              <a:rPr lang="en-US"/>
              <a:t>Hotel in the state of Negeri Sembilan</a:t>
            </a:r>
            <a:endParaRPr lang="en-US" dirty="0"/>
          </a:p>
        </p:txBody>
      </p:sp>
      <p:pic>
        <p:nvPicPr>
          <p:cNvPr id="4" name="Obrázok 3">
            <a:extLst>
              <a:ext uri="{FF2B5EF4-FFF2-40B4-BE49-F238E27FC236}">
                <a16:creationId xmlns:a16="http://schemas.microsoft.com/office/drawing/2014/main" id="{A45C3FD8-42DA-4B31-9B6D-759BEE3E53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26978323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002894" y="4680000"/>
            <a:ext cx="313821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Miri</a:t>
            </a:r>
            <a:r>
              <a:rPr lang="sk-SK"/>
              <a:t>,</a:t>
            </a:r>
            <a:r>
              <a:rPr lang="en-US"/>
              <a:t> a coastal city in northeastern Sarawak State, Borneo</a:t>
            </a:r>
            <a:endParaRPr lang="en-US" dirty="0"/>
          </a:p>
        </p:txBody>
      </p:sp>
      <p:pic>
        <p:nvPicPr>
          <p:cNvPr id="4" name="Obrázok 3">
            <a:extLst>
              <a:ext uri="{FF2B5EF4-FFF2-40B4-BE49-F238E27FC236}">
                <a16:creationId xmlns:a16="http://schemas.microsoft.com/office/drawing/2014/main" id="{09772527-3A0F-4905-BF3B-53BB075F29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67997023"/>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1" y="1632"/>
            <a:ext cx="9138197" cy="5140235"/>
          </a:xfrm>
          <a:prstGeom prst="rect">
            <a:avLst/>
          </a:prstGeom>
        </p:spPr>
      </p:pic>
      <p:sp>
        <p:nvSpPr>
          <p:cNvPr id="3" name="TextBox 2"/>
          <p:cNvSpPr txBox="1"/>
          <p:nvPr/>
        </p:nvSpPr>
        <p:spPr>
          <a:xfrm>
            <a:off x="3426085" y="4680000"/>
            <a:ext cx="229182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Tioman Island in Rompin District, Pahang</a:t>
            </a:r>
            <a:endParaRPr lang="en-US" dirty="0"/>
          </a:p>
        </p:txBody>
      </p:sp>
      <p:pic>
        <p:nvPicPr>
          <p:cNvPr id="4" name="Obrázok 3">
            <a:extLst>
              <a:ext uri="{FF2B5EF4-FFF2-40B4-BE49-F238E27FC236}">
                <a16:creationId xmlns:a16="http://schemas.microsoft.com/office/drawing/2014/main" id="{6051BA28-3580-406A-A224-63ECF2D5E4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439352698"/>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1" y="1632"/>
            <a:ext cx="9138197" cy="5140235"/>
          </a:xfrm>
          <a:prstGeom prst="rect">
            <a:avLst/>
          </a:prstGeom>
        </p:spPr>
      </p:pic>
      <p:sp>
        <p:nvSpPr>
          <p:cNvPr id="3" name="TextBox 2"/>
          <p:cNvSpPr txBox="1"/>
          <p:nvPr/>
        </p:nvSpPr>
        <p:spPr>
          <a:xfrm>
            <a:off x="3945458" y="4680000"/>
            <a:ext cx="1253081"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Rain</a:t>
            </a:r>
            <a:r>
              <a:rPr lang="en-US"/>
              <a:t>forest of Sarawak</a:t>
            </a:r>
            <a:endParaRPr lang="en-US" dirty="0"/>
          </a:p>
        </p:txBody>
      </p:sp>
      <p:pic>
        <p:nvPicPr>
          <p:cNvPr id="4" name="Obrázok 3">
            <a:extLst>
              <a:ext uri="{FF2B5EF4-FFF2-40B4-BE49-F238E27FC236}">
                <a16:creationId xmlns:a16="http://schemas.microsoft.com/office/drawing/2014/main" id="{3722C7E2-9B72-4AE5-850F-33FF3E98D2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696210507"/>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607225" y="4680000"/>
            <a:ext cx="1929549"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Banjrang Hotsprings Retreat, Perak</a:t>
            </a:r>
            <a:endParaRPr lang="en-US" dirty="0"/>
          </a:p>
        </p:txBody>
      </p:sp>
      <p:pic>
        <p:nvPicPr>
          <p:cNvPr id="4" name="Obrázok 3">
            <a:extLst>
              <a:ext uri="{FF2B5EF4-FFF2-40B4-BE49-F238E27FC236}">
                <a16:creationId xmlns:a16="http://schemas.microsoft.com/office/drawing/2014/main" id="{D6892FE4-E069-4077-A5B1-3266D86C97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8551632"/>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452536" y="4680000"/>
            <a:ext cx="2238928"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A</a:t>
            </a:r>
            <a:r>
              <a:rPr lang="en-US"/>
              <a:t>rchipelago</a:t>
            </a:r>
            <a:r>
              <a:rPr lang="sk-SK"/>
              <a:t> </a:t>
            </a:r>
            <a:r>
              <a:rPr lang="en-US"/>
              <a:t>Langkawi the Jewel of Kedah</a:t>
            </a:r>
            <a:endParaRPr lang="en-US" dirty="0"/>
          </a:p>
        </p:txBody>
      </p:sp>
      <p:pic>
        <p:nvPicPr>
          <p:cNvPr id="4" name="Obrázok 3">
            <a:extLst>
              <a:ext uri="{FF2B5EF4-FFF2-40B4-BE49-F238E27FC236}">
                <a16:creationId xmlns:a16="http://schemas.microsoft.com/office/drawing/2014/main" id="{EB8AD33C-1156-49DB-8377-1C5615A823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250464881"/>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979924" y="4680000"/>
            <a:ext cx="118415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Langkawi Sky Bridge</a:t>
            </a:r>
            <a:endParaRPr lang="en-US" dirty="0"/>
          </a:p>
        </p:txBody>
      </p:sp>
      <p:pic>
        <p:nvPicPr>
          <p:cNvPr id="4" name="Obrázok 3">
            <a:extLst>
              <a:ext uri="{FF2B5EF4-FFF2-40B4-BE49-F238E27FC236}">
                <a16:creationId xmlns:a16="http://schemas.microsoft.com/office/drawing/2014/main" id="{85339ADE-DE47-4A70-9DD5-1C517724E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76093007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1" y="0"/>
            <a:ext cx="9138197" cy="5143500"/>
          </a:xfrm>
          <a:prstGeom prst="rect">
            <a:avLst/>
          </a:prstGeom>
        </p:spPr>
      </p:pic>
      <p:sp>
        <p:nvSpPr>
          <p:cNvPr id="3" name="TextBox 2"/>
          <p:cNvSpPr txBox="1"/>
          <p:nvPr/>
        </p:nvSpPr>
        <p:spPr>
          <a:xfrm>
            <a:off x="3488602" y="4680000"/>
            <a:ext cx="216679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Gunung Mulu National Park, Sarawak</a:t>
            </a:r>
            <a:endParaRPr lang="en-US" dirty="0"/>
          </a:p>
        </p:txBody>
      </p:sp>
      <p:pic>
        <p:nvPicPr>
          <p:cNvPr id="4" name="Obrázok 3">
            <a:extLst>
              <a:ext uri="{FF2B5EF4-FFF2-40B4-BE49-F238E27FC236}">
                <a16:creationId xmlns:a16="http://schemas.microsoft.com/office/drawing/2014/main" id="{076EB6F0-451A-4311-ABF8-4BF2D423BA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8736947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827638" y="4680000"/>
            <a:ext cx="1488724"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Penang Global City Centr</a:t>
            </a:r>
            <a:r>
              <a:rPr lang="sk-SK"/>
              <a:t>e</a:t>
            </a:r>
            <a:endParaRPr lang="en-US" dirty="0"/>
          </a:p>
        </p:txBody>
      </p:sp>
      <p:pic>
        <p:nvPicPr>
          <p:cNvPr id="4" name="Obrázok 3">
            <a:extLst>
              <a:ext uri="{FF2B5EF4-FFF2-40B4-BE49-F238E27FC236}">
                <a16:creationId xmlns:a16="http://schemas.microsoft.com/office/drawing/2014/main" id="{12AEA6EA-E840-4EBF-AB83-713DC10016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42130947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 y="-1"/>
            <a:ext cx="9154567" cy="5149444"/>
          </a:xfrm>
          <a:prstGeom prst="rect">
            <a:avLst/>
          </a:prstGeom>
        </p:spPr>
      </p:pic>
      <p:sp>
        <p:nvSpPr>
          <p:cNvPr id="3" name="TextBox 2"/>
          <p:cNvSpPr txBox="1"/>
          <p:nvPr/>
        </p:nvSpPr>
        <p:spPr>
          <a:xfrm>
            <a:off x="3843192" y="4680000"/>
            <a:ext cx="144704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Airport in </a:t>
            </a:r>
            <a:r>
              <a:rPr lang="en-US"/>
              <a:t>Kuala Lumpur</a:t>
            </a:r>
            <a:endParaRPr lang="en-US" dirty="0"/>
          </a:p>
        </p:txBody>
      </p:sp>
      <p:pic>
        <p:nvPicPr>
          <p:cNvPr id="4" name="Obrázok 3">
            <a:extLst>
              <a:ext uri="{FF2B5EF4-FFF2-40B4-BE49-F238E27FC236}">
                <a16:creationId xmlns:a16="http://schemas.microsoft.com/office/drawing/2014/main" id="{78866F31-6405-409B-92A4-965FB5F2B8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6" y="0"/>
            <a:ext cx="9144000" cy="5143500"/>
          </a:xfrm>
          <a:prstGeom prst="rect">
            <a:avLst/>
          </a:prstGeom>
        </p:spPr>
      </p:pic>
    </p:spTree>
    <p:extLst>
      <p:ext uri="{BB962C8B-B14F-4D97-AF65-F5344CB8AC3E}">
        <p14:creationId xmlns:p14="http://schemas.microsoft.com/office/powerpoint/2010/main" val="57378822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951597" y="4680000"/>
            <a:ext cx="324080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The srawling hilly tea estates of Cameron Highlands, Pahang</a:t>
            </a:r>
            <a:endParaRPr lang="en-US" dirty="0"/>
          </a:p>
        </p:txBody>
      </p:sp>
      <p:pic>
        <p:nvPicPr>
          <p:cNvPr id="4" name="Obrázok 3">
            <a:extLst>
              <a:ext uri="{FF2B5EF4-FFF2-40B4-BE49-F238E27FC236}">
                <a16:creationId xmlns:a16="http://schemas.microsoft.com/office/drawing/2014/main" id="{C019262C-9732-49E2-8D58-C56D8B656F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091514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519862" y="4680000"/>
            <a:ext cx="2104276"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Rompin Endau National Park, Pahang</a:t>
            </a:r>
            <a:endParaRPr lang="en-US" dirty="0"/>
          </a:p>
        </p:txBody>
      </p:sp>
      <p:pic>
        <p:nvPicPr>
          <p:cNvPr id="4" name="Obrázok 3">
            <a:extLst>
              <a:ext uri="{FF2B5EF4-FFF2-40B4-BE49-F238E27FC236}">
                <a16:creationId xmlns:a16="http://schemas.microsoft.com/office/drawing/2014/main" id="{11189768-B537-44E1-B864-47D49A9086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660025320"/>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991946" y="4680000"/>
            <a:ext cx="1160108"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Tribal life in Borneo</a:t>
            </a:r>
            <a:endParaRPr lang="en-US" dirty="0"/>
          </a:p>
        </p:txBody>
      </p:sp>
      <p:pic>
        <p:nvPicPr>
          <p:cNvPr id="4" name="Obrázok 3">
            <a:extLst>
              <a:ext uri="{FF2B5EF4-FFF2-40B4-BE49-F238E27FC236}">
                <a16:creationId xmlns:a16="http://schemas.microsoft.com/office/drawing/2014/main" id="{AF2CC104-864B-49CA-9926-F65C87E856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91425767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65121" y="4680000"/>
            <a:ext cx="161375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Taman Negara </a:t>
            </a:r>
            <a:r>
              <a:rPr lang="sk-SK"/>
              <a:t>N</a:t>
            </a:r>
            <a:r>
              <a:rPr lang="en-US"/>
              <a:t>ational </a:t>
            </a:r>
            <a:r>
              <a:rPr lang="sk-SK"/>
              <a:t>P</a:t>
            </a:r>
            <a:r>
              <a:rPr lang="en-US"/>
              <a:t>ark</a:t>
            </a:r>
            <a:endParaRPr lang="en-US" dirty="0"/>
          </a:p>
        </p:txBody>
      </p:sp>
      <p:pic>
        <p:nvPicPr>
          <p:cNvPr id="4" name="Obrázok 3">
            <a:extLst>
              <a:ext uri="{FF2B5EF4-FFF2-40B4-BE49-F238E27FC236}">
                <a16:creationId xmlns:a16="http://schemas.microsoft.com/office/drawing/2014/main" id="{3CBFFBF9-6D44-4F62-BAE7-245C52A7A1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127548586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946789" y="4680000"/>
            <a:ext cx="325042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Clearwater Cave at the Gunu Mulu Nat</a:t>
            </a:r>
            <a:r>
              <a:rPr lang="sk-SK"/>
              <a:t>ional</a:t>
            </a:r>
            <a:r>
              <a:rPr lang="en-US"/>
              <a:t> Park in Sarawak</a:t>
            </a:r>
            <a:endParaRPr lang="en-US" dirty="0"/>
          </a:p>
        </p:txBody>
      </p:sp>
      <p:pic>
        <p:nvPicPr>
          <p:cNvPr id="4" name="Obrázok 3">
            <a:extLst>
              <a:ext uri="{FF2B5EF4-FFF2-40B4-BE49-F238E27FC236}">
                <a16:creationId xmlns:a16="http://schemas.microsoft.com/office/drawing/2014/main" id="{DCF4E9EC-FD38-42A5-8271-AEA032D488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30713341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083845" y="4680000"/>
            <a:ext cx="2976309"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Chiling Waterfall near Kuala Kubu Baru, Selangor State</a:t>
            </a:r>
            <a:endParaRPr lang="en-US" dirty="0"/>
          </a:p>
        </p:txBody>
      </p:sp>
      <p:pic>
        <p:nvPicPr>
          <p:cNvPr id="4" name="Obrázok 3">
            <a:extLst>
              <a:ext uri="{FF2B5EF4-FFF2-40B4-BE49-F238E27FC236}">
                <a16:creationId xmlns:a16="http://schemas.microsoft.com/office/drawing/2014/main" id="{B441ECB3-D6AC-4310-83EF-CD7CD69B5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149052275"/>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729053" y="4680000"/>
            <a:ext cx="168589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Pulau Pangkor</a:t>
            </a:r>
            <a:r>
              <a:rPr lang="sk-SK"/>
              <a:t> island </a:t>
            </a:r>
            <a:r>
              <a:rPr lang="en-US"/>
              <a:t>in Perak</a:t>
            </a:r>
            <a:endParaRPr lang="en-US" dirty="0"/>
          </a:p>
        </p:txBody>
      </p:sp>
      <p:pic>
        <p:nvPicPr>
          <p:cNvPr id="4" name="Obrázok 3">
            <a:extLst>
              <a:ext uri="{FF2B5EF4-FFF2-40B4-BE49-F238E27FC236}">
                <a16:creationId xmlns:a16="http://schemas.microsoft.com/office/drawing/2014/main" id="{B8CFEBCE-D8B0-472D-A95C-FC8E35CDDD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321075792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882942" y="4680000"/>
            <a:ext cx="1378115"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Westin Langkawi Resort</a:t>
            </a:r>
            <a:endParaRPr lang="en-US" dirty="0"/>
          </a:p>
        </p:txBody>
      </p:sp>
      <p:pic>
        <p:nvPicPr>
          <p:cNvPr id="4" name="Obrázok 3">
            <a:extLst>
              <a:ext uri="{FF2B5EF4-FFF2-40B4-BE49-F238E27FC236}">
                <a16:creationId xmlns:a16="http://schemas.microsoft.com/office/drawing/2014/main" id="{9CC575AD-19E5-4C79-A2E3-9A726C26C5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2883304386"/>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996755" y="4680000"/>
            <a:ext cx="1150490"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Sunset at Langkawi</a:t>
            </a:r>
            <a:endParaRPr lang="en-US" dirty="0"/>
          </a:p>
        </p:txBody>
      </p:sp>
      <p:pic>
        <p:nvPicPr>
          <p:cNvPr id="4" name="Obrázok 3">
            <a:extLst>
              <a:ext uri="{FF2B5EF4-FFF2-40B4-BE49-F238E27FC236}">
                <a16:creationId xmlns:a16="http://schemas.microsoft.com/office/drawing/2014/main" id="{5A8FE5BF-7089-4C82-B93C-87B54C14E3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510892238"/>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8" cy="5143499"/>
          </a:xfrm>
          <a:prstGeom prst="rect">
            <a:avLst/>
          </a:prstGeom>
        </p:spPr>
      </p:pic>
      <p:sp>
        <p:nvSpPr>
          <p:cNvPr id="3" name="TextBox 2"/>
          <p:cNvSpPr txBox="1"/>
          <p:nvPr/>
        </p:nvSpPr>
        <p:spPr>
          <a:xfrm>
            <a:off x="3432497" y="4680000"/>
            <a:ext cx="2279004"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Bharu City, t</a:t>
            </a:r>
            <a:r>
              <a:rPr lang="en-US"/>
              <a:t>he capital of the </a:t>
            </a:r>
            <a:r>
              <a:rPr lang="sk-SK"/>
              <a:t>S</a:t>
            </a:r>
            <a:r>
              <a:rPr lang="en-US"/>
              <a:t>tate Johor</a:t>
            </a:r>
            <a:endParaRPr lang="en-US" dirty="0"/>
          </a:p>
        </p:txBody>
      </p:sp>
      <p:pic>
        <p:nvPicPr>
          <p:cNvPr id="4" name="Obrázok 3">
            <a:extLst>
              <a:ext uri="{FF2B5EF4-FFF2-40B4-BE49-F238E27FC236}">
                <a16:creationId xmlns:a16="http://schemas.microsoft.com/office/drawing/2014/main" id="{1051955A-1294-44B1-A263-66D409DE3E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139158373"/>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815616" y="4680000"/>
            <a:ext cx="1512768"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Downtown, Kuala Lumpur</a:t>
            </a:r>
            <a:endParaRPr lang="en-US" dirty="0"/>
          </a:p>
        </p:txBody>
      </p:sp>
      <p:pic>
        <p:nvPicPr>
          <p:cNvPr id="4" name="Obrázok 3">
            <a:extLst>
              <a:ext uri="{FF2B5EF4-FFF2-40B4-BE49-F238E27FC236}">
                <a16:creationId xmlns:a16="http://schemas.microsoft.com/office/drawing/2014/main" id="{B2230258-C745-472A-A553-38E51E6F6E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4233258642"/>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986864" y="4680000"/>
            <a:ext cx="3170272"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George Town</a:t>
            </a:r>
            <a:r>
              <a:rPr lang="sk-SK"/>
              <a:t>, the </a:t>
            </a:r>
            <a:r>
              <a:rPr lang="en-US"/>
              <a:t>capital of the Malaysian island of Penang</a:t>
            </a:r>
            <a:endParaRPr lang="en-US" dirty="0"/>
          </a:p>
        </p:txBody>
      </p:sp>
      <p:pic>
        <p:nvPicPr>
          <p:cNvPr id="4" name="Obrázok 3">
            <a:extLst>
              <a:ext uri="{FF2B5EF4-FFF2-40B4-BE49-F238E27FC236}">
                <a16:creationId xmlns:a16="http://schemas.microsoft.com/office/drawing/2014/main" id="{0C7F94FE-0BA8-4E1D-91EA-AEE33C12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642736938"/>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3303456" y="4680000"/>
            <a:ext cx="2537087"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Kea Farm</a:t>
            </a:r>
            <a:r>
              <a:rPr lang="sk-SK"/>
              <a:t> Market, </a:t>
            </a:r>
            <a:r>
              <a:rPr lang="en-US"/>
              <a:t>Cameron Highlands</a:t>
            </a:r>
            <a:r>
              <a:rPr lang="sk-SK"/>
              <a:t>, Pahang</a:t>
            </a:r>
            <a:endParaRPr lang="en-US" dirty="0"/>
          </a:p>
        </p:txBody>
      </p:sp>
      <p:pic>
        <p:nvPicPr>
          <p:cNvPr id="4" name="Obrázok 3">
            <a:extLst>
              <a:ext uri="{FF2B5EF4-FFF2-40B4-BE49-F238E27FC236}">
                <a16:creationId xmlns:a16="http://schemas.microsoft.com/office/drawing/2014/main" id="{BFE6DB82-F2F4-469E-9FFE-9F8CBB4B51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0" cy="5143500"/>
          </a:xfrm>
          <a:prstGeom prst="rect">
            <a:avLst/>
          </a:prstGeom>
        </p:spPr>
      </p:pic>
    </p:spTree>
    <p:extLst>
      <p:ext uri="{BB962C8B-B14F-4D97-AF65-F5344CB8AC3E}">
        <p14:creationId xmlns:p14="http://schemas.microsoft.com/office/powerpoint/2010/main" val="3975595299"/>
      </p:ext>
    </p:extLst>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308" y="0"/>
            <a:ext cx="9144000" cy="5143500"/>
          </a:xfrm>
          <a:prstGeom prst="rect">
            <a:avLst/>
          </a:prstGeom>
          <a:noFill/>
        </p:spPr>
      </p:pic>
      <p:sp>
        <p:nvSpPr>
          <p:cNvPr id="4" name="TextBox 2"/>
          <p:cNvSpPr txBox="1"/>
          <p:nvPr/>
        </p:nvSpPr>
        <p:spPr>
          <a:xfrm>
            <a:off x="3667338" y="4680000"/>
            <a:ext cx="180932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sk-SK"/>
              <a:t>Exotic tropical fruits of Malaysia</a:t>
            </a:r>
            <a:endParaRPr lang="en-US" dirty="0"/>
          </a:p>
        </p:txBody>
      </p:sp>
      <p:pic>
        <p:nvPicPr>
          <p:cNvPr id="5" name="Obrázok 4">
            <a:extLst>
              <a:ext uri="{FF2B5EF4-FFF2-40B4-BE49-F238E27FC236}">
                <a16:creationId xmlns:a16="http://schemas.microsoft.com/office/drawing/2014/main" id="{ED1592E0-422B-4256-8AF6-4A50DF6696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advTm="6000">
        <p14:ripple/>
      </p:transition>
    </mc:Choice>
    <mc:Fallback xmlns="">
      <p:transition spd="slow" advTm="6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3">
                <a:lumMod val="20000"/>
                <a:lumOff val="80000"/>
              </a:schemeClr>
            </a:gs>
            <a:gs pos="66000">
              <a:schemeClr val="accent3">
                <a:lumMod val="40000"/>
                <a:lumOff val="60000"/>
              </a:schemeClr>
            </a:gs>
            <a:gs pos="100000">
              <a:schemeClr val="accent3">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Obrázok 1"/>
          <p:cNvPicPr>
            <a:picLocks/>
          </p:cNvPicPr>
          <p:nvPr/>
        </p:nvPicPr>
        <p:blipFill>
          <a:blip r:embed="rId3">
            <a:extLst>
              <a:ext uri="{28A0092B-C50C-407E-A947-70E740481C1C}">
                <a14:useLocalDpi xmlns:a14="http://schemas.microsoft.com/office/drawing/2010/main" val="0"/>
              </a:ext>
            </a:extLst>
          </a:blip>
          <a:stretch>
            <a:fillRect/>
          </a:stretch>
        </p:blipFill>
        <p:spPr>
          <a:xfrm>
            <a:off x="0" y="108000"/>
            <a:ext cx="3060001" cy="1800000"/>
          </a:xfrm>
          <a:prstGeom prst="rect">
            <a:avLst/>
          </a:prstGeom>
        </p:spPr>
      </p:pic>
      <p:pic>
        <p:nvPicPr>
          <p:cNvPr id="3" name="Obrázok 2"/>
          <p:cNvPicPr>
            <a:picLocks/>
          </p:cNvPicPr>
          <p:nvPr/>
        </p:nvPicPr>
        <p:blipFill>
          <a:blip r:embed="rId4">
            <a:extLst>
              <a:ext uri="{28A0092B-C50C-407E-A947-70E740481C1C}">
                <a14:useLocalDpi xmlns:a14="http://schemas.microsoft.com/office/drawing/2010/main" val="0"/>
              </a:ext>
            </a:extLst>
          </a:blip>
          <a:stretch>
            <a:fillRect/>
          </a:stretch>
        </p:blipFill>
        <p:spPr>
          <a:xfrm>
            <a:off x="3058844" y="108000"/>
            <a:ext cx="3060000" cy="1800000"/>
          </a:xfrm>
          <a:prstGeom prst="rect">
            <a:avLst/>
          </a:prstGeom>
        </p:spPr>
      </p:pic>
      <p:pic>
        <p:nvPicPr>
          <p:cNvPr id="4" name="Obrázok 3"/>
          <p:cNvPicPr>
            <a:picLocks/>
          </p:cNvPicPr>
          <p:nvPr/>
        </p:nvPicPr>
        <p:blipFill>
          <a:blip r:embed="rId5">
            <a:extLst>
              <a:ext uri="{28A0092B-C50C-407E-A947-70E740481C1C}">
                <a14:useLocalDpi xmlns:a14="http://schemas.microsoft.com/office/drawing/2010/main" val="0"/>
              </a:ext>
            </a:extLst>
          </a:blip>
          <a:stretch>
            <a:fillRect/>
          </a:stretch>
        </p:blipFill>
        <p:spPr>
          <a:xfrm>
            <a:off x="6101423" y="108000"/>
            <a:ext cx="3037153" cy="1800000"/>
          </a:xfrm>
          <a:prstGeom prst="rect">
            <a:avLst/>
          </a:prstGeom>
        </p:spPr>
      </p:pic>
      <p:pic>
        <p:nvPicPr>
          <p:cNvPr id="5" name="Obrázok 4"/>
          <p:cNvPicPr>
            <a:picLocks/>
          </p:cNvPicPr>
          <p:nvPr/>
        </p:nvPicPr>
        <p:blipFill>
          <a:blip r:embed="rId6">
            <a:extLst>
              <a:ext uri="{28A0092B-C50C-407E-A947-70E740481C1C}">
                <a14:useLocalDpi xmlns:a14="http://schemas.microsoft.com/office/drawing/2010/main" val="0"/>
              </a:ext>
            </a:extLst>
          </a:blip>
          <a:stretch>
            <a:fillRect/>
          </a:stretch>
        </p:blipFill>
        <p:spPr>
          <a:xfrm>
            <a:off x="0" y="2520000"/>
            <a:ext cx="3060000" cy="1800000"/>
          </a:xfrm>
          <a:prstGeom prst="rect">
            <a:avLst/>
          </a:prstGeom>
        </p:spPr>
      </p:pic>
      <p:pic>
        <p:nvPicPr>
          <p:cNvPr id="6" name="Obrázok 5"/>
          <p:cNvPicPr>
            <a:picLocks/>
          </p:cNvPicPr>
          <p:nvPr/>
        </p:nvPicPr>
        <p:blipFill>
          <a:blip r:embed="rId7">
            <a:extLst>
              <a:ext uri="{28A0092B-C50C-407E-A947-70E740481C1C}">
                <a14:useLocalDpi xmlns:a14="http://schemas.microsoft.com/office/drawing/2010/main" val="0"/>
              </a:ext>
            </a:extLst>
          </a:blip>
          <a:stretch>
            <a:fillRect/>
          </a:stretch>
        </p:blipFill>
        <p:spPr>
          <a:xfrm>
            <a:off x="3048000" y="2520000"/>
            <a:ext cx="3060000" cy="1800000"/>
          </a:xfrm>
          <a:prstGeom prst="rect">
            <a:avLst/>
          </a:prstGeom>
        </p:spPr>
      </p:pic>
      <p:pic>
        <p:nvPicPr>
          <p:cNvPr id="7" name="Obrázok 6"/>
          <p:cNvPicPr>
            <a:picLocks/>
          </p:cNvPicPr>
          <p:nvPr/>
        </p:nvPicPr>
        <p:blipFill>
          <a:blip r:embed="rId8">
            <a:extLst>
              <a:ext uri="{28A0092B-C50C-407E-A947-70E740481C1C}">
                <a14:useLocalDpi xmlns:a14="http://schemas.microsoft.com/office/drawing/2010/main" val="0"/>
              </a:ext>
            </a:extLst>
          </a:blip>
          <a:stretch>
            <a:fillRect/>
          </a:stretch>
        </p:blipFill>
        <p:spPr>
          <a:xfrm>
            <a:off x="6090576" y="2520000"/>
            <a:ext cx="3037153" cy="1800000"/>
          </a:xfrm>
          <a:prstGeom prst="rect">
            <a:avLst/>
          </a:prstGeom>
        </p:spPr>
      </p:pic>
      <p:pic>
        <p:nvPicPr>
          <p:cNvPr id="15" name="Obrázok 14">
            <a:extLst>
              <a:ext uri="{FF2B5EF4-FFF2-40B4-BE49-F238E27FC236}">
                <a16:creationId xmlns:a16="http://schemas.microsoft.com/office/drawing/2014/main" id="{713805A5-5499-4E0E-AF6A-6DE65D74260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TextBox 2"/>
          <p:cNvSpPr txBox="1"/>
          <p:nvPr/>
        </p:nvSpPr>
        <p:spPr>
          <a:xfrm>
            <a:off x="776020" y="1980000"/>
            <a:ext cx="1507959" cy="380480"/>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Mee Goreng</a:t>
            </a:r>
            <a:endParaRPr lang="sk-SK"/>
          </a:p>
          <a:p>
            <a:r>
              <a:rPr lang="en-US"/>
              <a:t>(Malaysian Fried Noodles</a:t>
            </a:r>
            <a:r>
              <a:rPr lang="sk-SK"/>
              <a:t>)</a:t>
            </a:r>
            <a:endParaRPr lang="en-US" dirty="0"/>
          </a:p>
        </p:txBody>
      </p:sp>
      <p:sp>
        <p:nvSpPr>
          <p:cNvPr id="9" name="TextBox 2"/>
          <p:cNvSpPr txBox="1"/>
          <p:nvPr/>
        </p:nvSpPr>
        <p:spPr>
          <a:xfrm>
            <a:off x="3357547" y="1980000"/>
            <a:ext cx="2440906" cy="380480"/>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Nasi Lemak</a:t>
            </a:r>
            <a:endParaRPr lang="sk-SK"/>
          </a:p>
          <a:p>
            <a:r>
              <a:rPr lang="en-US"/>
              <a:t>(Fried Rice with Anchovy gravy and Chicken)</a:t>
            </a:r>
            <a:endParaRPr lang="en-US" dirty="0"/>
          </a:p>
        </p:txBody>
      </p:sp>
      <p:sp>
        <p:nvSpPr>
          <p:cNvPr id="10" name="TextBox 2"/>
          <p:cNvSpPr txBox="1"/>
          <p:nvPr/>
        </p:nvSpPr>
        <p:spPr>
          <a:xfrm>
            <a:off x="6630069" y="1980000"/>
            <a:ext cx="1995272" cy="380480"/>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Chicken Satay</a:t>
            </a:r>
            <a:endParaRPr lang="sk-SK"/>
          </a:p>
          <a:p>
            <a:r>
              <a:rPr lang="en-US"/>
              <a:t>with Peanut Sauce and Chillie Sala</a:t>
            </a:r>
            <a:r>
              <a:rPr lang="sk-SK"/>
              <a:t>d</a:t>
            </a:r>
            <a:r>
              <a:rPr lang="en-US"/>
              <a:t> </a:t>
            </a:r>
            <a:endParaRPr lang="en-US" dirty="0"/>
          </a:p>
        </p:txBody>
      </p:sp>
      <p:sp>
        <p:nvSpPr>
          <p:cNvPr id="11" name="TextBox 2"/>
          <p:cNvSpPr txBox="1"/>
          <p:nvPr/>
        </p:nvSpPr>
        <p:spPr>
          <a:xfrm>
            <a:off x="6671747" y="4392000"/>
            <a:ext cx="1911916"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de-DE"/>
              <a:t>Char Siu Bau (Steamed Pork Buns</a:t>
            </a:r>
            <a:r>
              <a:rPr lang="sk-SK"/>
              <a:t>)</a:t>
            </a:r>
            <a:endParaRPr lang="en-US" dirty="0"/>
          </a:p>
        </p:txBody>
      </p:sp>
      <p:sp>
        <p:nvSpPr>
          <p:cNvPr id="12" name="TextBox 2"/>
          <p:cNvSpPr txBox="1"/>
          <p:nvPr/>
        </p:nvSpPr>
        <p:spPr>
          <a:xfrm>
            <a:off x="4022403" y="4392000"/>
            <a:ext cx="1099193"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Rojak or Pasemba</a:t>
            </a:r>
            <a:r>
              <a:rPr lang="sk-SK"/>
              <a:t>r</a:t>
            </a:r>
            <a:endParaRPr lang="en-US" dirty="0"/>
          </a:p>
        </p:txBody>
      </p:sp>
      <p:sp>
        <p:nvSpPr>
          <p:cNvPr id="13" name="TextBox 2"/>
          <p:cNvSpPr txBox="1"/>
          <p:nvPr/>
        </p:nvSpPr>
        <p:spPr>
          <a:xfrm>
            <a:off x="904259" y="4392000"/>
            <a:ext cx="1251479" cy="226591"/>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a:t>Delicious Chillie Cra</a:t>
            </a:r>
            <a:r>
              <a:rPr lang="sk-SK"/>
              <a:t>b</a:t>
            </a:r>
            <a:endParaRPr lang="en-US" dirty="0"/>
          </a:p>
        </p:txBody>
      </p:sp>
      <p:sp>
        <p:nvSpPr>
          <p:cNvPr id="14" name="TextBox 2"/>
          <p:cNvSpPr txBox="1"/>
          <p:nvPr/>
        </p:nvSpPr>
        <p:spPr>
          <a:xfrm>
            <a:off x="2599609" y="4680000"/>
            <a:ext cx="3944780" cy="288147"/>
          </a:xfrm>
          <a:prstGeom prst="rect">
            <a:avLst/>
          </a:prstGeom>
          <a:gradFill flip="none" rotWithShape="1">
            <a:gsLst>
              <a:gs pos="0">
                <a:schemeClr val="accent6">
                  <a:lumMod val="75000"/>
                </a:schemeClr>
              </a:gs>
              <a:gs pos="54000">
                <a:schemeClr val="accent6">
                  <a:lumMod val="60000"/>
                  <a:lumOff val="40000"/>
                </a:schemeClr>
              </a:gs>
              <a:gs pos="100000">
                <a:schemeClr val="accent6">
                  <a:lumMod val="75000"/>
                </a:schemeClr>
              </a:gs>
            </a:gsLst>
            <a:lin ang="5400000" scaled="1"/>
            <a:tileRect/>
          </a:gradFill>
          <a:ln w="9525">
            <a:solidFill>
              <a:schemeClr val="bg1"/>
            </a:solidFill>
          </a:ln>
        </p:spPr>
        <p:txBody>
          <a:bodyPr wrap="none" lIns="72000" tIns="36000" rIns="72000" bIns="36000" rtlCol="0">
            <a:spAutoFit/>
          </a:bodyPr>
          <a:lstStyle>
            <a:defPPr>
              <a:defRPr lang="en-US"/>
            </a:defPPr>
            <a:lvl1pPr algn="ctr">
              <a:defRPr sz="1000">
                <a:latin typeface="BarbeTEE" pitchFamily="2" charset="0"/>
              </a:defRPr>
            </a:lvl1pPr>
          </a:lstStyle>
          <a:p>
            <a:r>
              <a:rPr lang="en-US" sz="1400"/>
              <a:t>SOME EXOTIC CULINARY DISHES FROM MALAYSI</a:t>
            </a:r>
            <a:r>
              <a:rPr lang="sk-SK" sz="1400"/>
              <a:t>A</a:t>
            </a:r>
            <a:endParaRPr lang="en-US" sz="1400" dirty="0"/>
          </a:p>
        </p:txBody>
      </p:sp>
      <p:pic>
        <p:nvPicPr>
          <p:cNvPr id="16" name="Obrázok 15">
            <a:extLst>
              <a:ext uri="{FF2B5EF4-FFF2-40B4-BE49-F238E27FC236}">
                <a16:creationId xmlns:a16="http://schemas.microsoft.com/office/drawing/2014/main" id="{27DBDC46-4920-41EA-AAC6-6307978FB60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20164346">
            <a:off x="8660468" y="4703887"/>
            <a:ext cx="227390" cy="227390"/>
          </a:xfrm>
          <a:prstGeom prst="rect">
            <a:avLst/>
          </a:prstGeom>
        </p:spPr>
      </p:pic>
      <p:sp>
        <p:nvSpPr>
          <p:cNvPr id="17" name="Ovál 16">
            <a:extLst>
              <a:ext uri="{FF2B5EF4-FFF2-40B4-BE49-F238E27FC236}">
                <a16:creationId xmlns:a16="http://schemas.microsoft.com/office/drawing/2014/main" id="{F6C055C8-D178-4F03-971A-5ADB2AF1B8C7}"/>
              </a:ext>
            </a:extLst>
          </p:cNvPr>
          <p:cNvSpPr/>
          <p:nvPr/>
        </p:nvSpPr>
        <p:spPr>
          <a:xfrm>
            <a:off x="8583663" y="4627082"/>
            <a:ext cx="381000" cy="381000"/>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3451276397"/>
      </p:ext>
    </p:extLst>
  </p:cSld>
  <p:clrMapOvr>
    <a:masterClrMapping/>
  </p:clrMapOvr>
  <mc:AlternateContent xmlns:mc="http://schemas.openxmlformats.org/markup-compatibility/2006" xmlns:p14="http://schemas.microsoft.com/office/powerpoint/2010/main">
    <mc:Choice Requires="p14">
      <p:transition spd="slow" p14:dur="3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0"/>
                                        <p:tgtEl>
                                          <p:spTgt spid="14"/>
                                        </p:tgtEl>
                                      </p:cBhvr>
                                    </p:animEffect>
                                    <p:anim calcmode="lin" valueType="num">
                                      <p:cBhvr>
                                        <p:cTn id="8" dur="1500" fill="hold"/>
                                        <p:tgtEl>
                                          <p:spTgt spid="14"/>
                                        </p:tgtEl>
                                        <p:attrNameLst>
                                          <p:attrName>ppt_x</p:attrName>
                                        </p:attrNameLst>
                                      </p:cBhvr>
                                      <p:tavLst>
                                        <p:tav tm="0">
                                          <p:val>
                                            <p:strVal val="#ppt_x"/>
                                          </p:val>
                                        </p:tav>
                                        <p:tav tm="100000">
                                          <p:val>
                                            <p:strVal val="#ppt_x"/>
                                          </p:val>
                                        </p:tav>
                                      </p:tavLst>
                                    </p:anim>
                                    <p:anim calcmode="lin" valueType="num">
                                      <p:cBhvr>
                                        <p:cTn id="9" dur="15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31" presetClass="entr" presetSubtype="0" fill="hold" nodeType="afterEffect">
                                  <p:stCondLst>
                                    <p:cond delay="50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par>
                                <p:cTn id="17" presetID="53" presetClass="entr" presetSubtype="16"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fltVal val="0"/>
                                          </p:val>
                                        </p:tav>
                                        <p:tav tm="100000">
                                          <p:val>
                                            <p:strVal val="#ppt_w"/>
                                          </p:val>
                                        </p:tav>
                                      </p:tavLst>
                                    </p:anim>
                                    <p:anim calcmode="lin" valueType="num">
                                      <p:cBhvr>
                                        <p:cTn id="20" dur="1000" fill="hold"/>
                                        <p:tgtEl>
                                          <p:spTgt spid="8"/>
                                        </p:tgtEl>
                                        <p:attrNameLst>
                                          <p:attrName>ppt_h</p:attrName>
                                        </p:attrNameLst>
                                      </p:cBhvr>
                                      <p:tavLst>
                                        <p:tav tm="0">
                                          <p:val>
                                            <p:fltVal val="0"/>
                                          </p:val>
                                        </p:tav>
                                        <p:tav tm="100000">
                                          <p:val>
                                            <p:strVal val="#ppt_h"/>
                                          </p:val>
                                        </p:tav>
                                      </p:tavLst>
                                    </p:anim>
                                    <p:animEffect transition="in" filter="fade">
                                      <p:cBhvr>
                                        <p:cTn id="21" dur="1000"/>
                                        <p:tgtEl>
                                          <p:spTgt spid="8"/>
                                        </p:tgtEl>
                                      </p:cBhvr>
                                    </p:animEffect>
                                  </p:childTnLst>
                                </p:cTn>
                              </p:par>
                            </p:childTnLst>
                          </p:cTn>
                        </p:par>
                        <p:par>
                          <p:cTn id="22" fill="hold">
                            <p:stCondLst>
                              <p:cond delay="3000"/>
                            </p:stCondLst>
                            <p:childTnLst>
                              <p:par>
                                <p:cTn id="23" presetID="31" presetClass="entr" presetSubtype="0" fill="hold" nodeType="afterEffect">
                                  <p:stCondLst>
                                    <p:cond delay="50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Effect transition="in" filter="fade">
                                      <p:cBhvr>
                                        <p:cTn id="33" dur="1000"/>
                                        <p:tgtEl>
                                          <p:spTgt spid="9"/>
                                        </p:tgtEl>
                                      </p:cBhvr>
                                    </p:animEffect>
                                  </p:childTnLst>
                                </p:cTn>
                              </p:par>
                            </p:childTnLst>
                          </p:cTn>
                        </p:par>
                        <p:par>
                          <p:cTn id="34" fill="hold">
                            <p:stCondLst>
                              <p:cond delay="4500"/>
                            </p:stCondLst>
                            <p:childTnLst>
                              <p:par>
                                <p:cTn id="35" presetID="31" presetClass="entr" presetSubtype="0" fill="hold" nodeType="afterEffect">
                                  <p:stCondLst>
                                    <p:cond delay="50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fltVal val="0"/>
                                          </p:val>
                                        </p:tav>
                                        <p:tav tm="100000">
                                          <p:val>
                                            <p:strVal val="#ppt_w"/>
                                          </p:val>
                                        </p:tav>
                                      </p:tavLst>
                                    </p:anim>
                                    <p:anim calcmode="lin" valueType="num">
                                      <p:cBhvr>
                                        <p:cTn id="38" dur="1000" fill="hold"/>
                                        <p:tgtEl>
                                          <p:spTgt spid="4"/>
                                        </p:tgtEl>
                                        <p:attrNameLst>
                                          <p:attrName>ppt_h</p:attrName>
                                        </p:attrNameLst>
                                      </p:cBhvr>
                                      <p:tavLst>
                                        <p:tav tm="0">
                                          <p:val>
                                            <p:fltVal val="0"/>
                                          </p:val>
                                        </p:tav>
                                        <p:tav tm="100000">
                                          <p:val>
                                            <p:strVal val="#ppt_h"/>
                                          </p:val>
                                        </p:tav>
                                      </p:tavLst>
                                    </p:anim>
                                    <p:anim calcmode="lin" valueType="num">
                                      <p:cBhvr>
                                        <p:cTn id="39" dur="1000" fill="hold"/>
                                        <p:tgtEl>
                                          <p:spTgt spid="4"/>
                                        </p:tgtEl>
                                        <p:attrNameLst>
                                          <p:attrName>style.rotation</p:attrName>
                                        </p:attrNameLst>
                                      </p:cBhvr>
                                      <p:tavLst>
                                        <p:tav tm="0">
                                          <p:val>
                                            <p:fltVal val="90"/>
                                          </p:val>
                                        </p:tav>
                                        <p:tav tm="100000">
                                          <p:val>
                                            <p:fltVal val="0"/>
                                          </p:val>
                                        </p:tav>
                                      </p:tavLst>
                                    </p:anim>
                                    <p:animEffect transition="in" filter="fade">
                                      <p:cBhvr>
                                        <p:cTn id="40" dur="1000"/>
                                        <p:tgtEl>
                                          <p:spTgt spid="4"/>
                                        </p:tgtEl>
                                      </p:cBhvr>
                                    </p:animEffect>
                                  </p:childTnLst>
                                </p:cTn>
                              </p:par>
                              <p:par>
                                <p:cTn id="41" presetID="53" presetClass="entr" presetSubtype="16" fill="hold" grpId="0" nodeType="withEffect">
                                  <p:stCondLst>
                                    <p:cond delay="5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fltVal val="0"/>
                                          </p:val>
                                        </p:tav>
                                        <p:tav tm="100000">
                                          <p:val>
                                            <p:strVal val="#ppt_w"/>
                                          </p:val>
                                        </p:tav>
                                      </p:tavLst>
                                    </p:anim>
                                    <p:anim calcmode="lin" valueType="num">
                                      <p:cBhvr>
                                        <p:cTn id="44" dur="1000" fill="hold"/>
                                        <p:tgtEl>
                                          <p:spTgt spid="10"/>
                                        </p:tgtEl>
                                        <p:attrNameLst>
                                          <p:attrName>ppt_h</p:attrName>
                                        </p:attrNameLst>
                                      </p:cBhvr>
                                      <p:tavLst>
                                        <p:tav tm="0">
                                          <p:val>
                                            <p:fltVal val="0"/>
                                          </p:val>
                                        </p:tav>
                                        <p:tav tm="100000">
                                          <p:val>
                                            <p:strVal val="#ppt_h"/>
                                          </p:val>
                                        </p:tav>
                                      </p:tavLst>
                                    </p:anim>
                                    <p:animEffect transition="in" filter="fade">
                                      <p:cBhvr>
                                        <p:cTn id="45" dur="1000"/>
                                        <p:tgtEl>
                                          <p:spTgt spid="10"/>
                                        </p:tgtEl>
                                      </p:cBhvr>
                                    </p:animEffect>
                                  </p:childTnLst>
                                </p:cTn>
                              </p:par>
                            </p:childTnLst>
                          </p:cTn>
                        </p:par>
                        <p:par>
                          <p:cTn id="46" fill="hold">
                            <p:stCondLst>
                              <p:cond delay="6000"/>
                            </p:stCondLst>
                            <p:childTnLst>
                              <p:par>
                                <p:cTn id="47" presetID="31" presetClass="entr" presetSubtype="0" fill="hold" nodeType="afterEffect">
                                  <p:stCondLst>
                                    <p:cond delay="50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 calcmode="lin" valueType="num">
                                      <p:cBhvr>
                                        <p:cTn id="51" dur="1000" fill="hold"/>
                                        <p:tgtEl>
                                          <p:spTgt spid="5"/>
                                        </p:tgtEl>
                                        <p:attrNameLst>
                                          <p:attrName>style.rotation</p:attrName>
                                        </p:attrNameLst>
                                      </p:cBhvr>
                                      <p:tavLst>
                                        <p:tav tm="0">
                                          <p:val>
                                            <p:fltVal val="90"/>
                                          </p:val>
                                        </p:tav>
                                        <p:tav tm="100000">
                                          <p:val>
                                            <p:fltVal val="0"/>
                                          </p:val>
                                        </p:tav>
                                      </p:tavLst>
                                    </p:anim>
                                    <p:animEffect transition="in" filter="fade">
                                      <p:cBhvr>
                                        <p:cTn id="52" dur="1000"/>
                                        <p:tgtEl>
                                          <p:spTgt spid="5"/>
                                        </p:tgtEl>
                                      </p:cBhvr>
                                    </p:animEffect>
                                  </p:childTnLst>
                                </p:cTn>
                              </p:par>
                              <p:par>
                                <p:cTn id="53" presetID="53" presetClass="entr" presetSubtype="16" fill="hold" grpId="0" nodeType="withEffect">
                                  <p:stCondLst>
                                    <p:cond delay="500"/>
                                  </p:stCondLst>
                                  <p:childTnLst>
                                    <p:set>
                                      <p:cBhvr>
                                        <p:cTn id="54" dur="1" fill="hold">
                                          <p:stCondLst>
                                            <p:cond delay="0"/>
                                          </p:stCondLst>
                                        </p:cTn>
                                        <p:tgtEl>
                                          <p:spTgt spid="13"/>
                                        </p:tgtEl>
                                        <p:attrNameLst>
                                          <p:attrName>style.visibility</p:attrName>
                                        </p:attrNameLst>
                                      </p:cBhvr>
                                      <p:to>
                                        <p:strVal val="visible"/>
                                      </p:to>
                                    </p:set>
                                    <p:anim calcmode="lin" valueType="num">
                                      <p:cBhvr>
                                        <p:cTn id="55" dur="1000" fill="hold"/>
                                        <p:tgtEl>
                                          <p:spTgt spid="13"/>
                                        </p:tgtEl>
                                        <p:attrNameLst>
                                          <p:attrName>ppt_w</p:attrName>
                                        </p:attrNameLst>
                                      </p:cBhvr>
                                      <p:tavLst>
                                        <p:tav tm="0">
                                          <p:val>
                                            <p:fltVal val="0"/>
                                          </p:val>
                                        </p:tav>
                                        <p:tav tm="100000">
                                          <p:val>
                                            <p:strVal val="#ppt_w"/>
                                          </p:val>
                                        </p:tav>
                                      </p:tavLst>
                                    </p:anim>
                                    <p:anim calcmode="lin" valueType="num">
                                      <p:cBhvr>
                                        <p:cTn id="56" dur="1000" fill="hold"/>
                                        <p:tgtEl>
                                          <p:spTgt spid="13"/>
                                        </p:tgtEl>
                                        <p:attrNameLst>
                                          <p:attrName>ppt_h</p:attrName>
                                        </p:attrNameLst>
                                      </p:cBhvr>
                                      <p:tavLst>
                                        <p:tav tm="0">
                                          <p:val>
                                            <p:fltVal val="0"/>
                                          </p:val>
                                        </p:tav>
                                        <p:tav tm="100000">
                                          <p:val>
                                            <p:strVal val="#ppt_h"/>
                                          </p:val>
                                        </p:tav>
                                      </p:tavLst>
                                    </p:anim>
                                    <p:animEffect transition="in" filter="fade">
                                      <p:cBhvr>
                                        <p:cTn id="57" dur="1000"/>
                                        <p:tgtEl>
                                          <p:spTgt spid="13"/>
                                        </p:tgtEl>
                                      </p:cBhvr>
                                    </p:animEffect>
                                  </p:childTnLst>
                                </p:cTn>
                              </p:par>
                            </p:childTnLst>
                          </p:cTn>
                        </p:par>
                        <p:par>
                          <p:cTn id="58" fill="hold">
                            <p:stCondLst>
                              <p:cond delay="7500"/>
                            </p:stCondLst>
                            <p:childTnLst>
                              <p:par>
                                <p:cTn id="59" presetID="31" presetClass="entr" presetSubtype="0" fill="hold" nodeType="afterEffect">
                                  <p:stCondLst>
                                    <p:cond delay="500"/>
                                  </p:stCondLst>
                                  <p:childTnLst>
                                    <p:set>
                                      <p:cBhvr>
                                        <p:cTn id="60" dur="1" fill="hold">
                                          <p:stCondLst>
                                            <p:cond delay="0"/>
                                          </p:stCondLst>
                                        </p:cTn>
                                        <p:tgtEl>
                                          <p:spTgt spid="6"/>
                                        </p:tgtEl>
                                        <p:attrNameLst>
                                          <p:attrName>style.visibility</p:attrName>
                                        </p:attrNameLst>
                                      </p:cBhvr>
                                      <p:to>
                                        <p:strVal val="visible"/>
                                      </p:to>
                                    </p:set>
                                    <p:anim calcmode="lin" valueType="num">
                                      <p:cBhvr>
                                        <p:cTn id="61" dur="1000" fill="hold"/>
                                        <p:tgtEl>
                                          <p:spTgt spid="6"/>
                                        </p:tgtEl>
                                        <p:attrNameLst>
                                          <p:attrName>ppt_w</p:attrName>
                                        </p:attrNameLst>
                                      </p:cBhvr>
                                      <p:tavLst>
                                        <p:tav tm="0">
                                          <p:val>
                                            <p:fltVal val="0"/>
                                          </p:val>
                                        </p:tav>
                                        <p:tav tm="100000">
                                          <p:val>
                                            <p:strVal val="#ppt_w"/>
                                          </p:val>
                                        </p:tav>
                                      </p:tavLst>
                                    </p:anim>
                                    <p:anim calcmode="lin" valueType="num">
                                      <p:cBhvr>
                                        <p:cTn id="62" dur="1000" fill="hold"/>
                                        <p:tgtEl>
                                          <p:spTgt spid="6"/>
                                        </p:tgtEl>
                                        <p:attrNameLst>
                                          <p:attrName>ppt_h</p:attrName>
                                        </p:attrNameLst>
                                      </p:cBhvr>
                                      <p:tavLst>
                                        <p:tav tm="0">
                                          <p:val>
                                            <p:fltVal val="0"/>
                                          </p:val>
                                        </p:tav>
                                        <p:tav tm="100000">
                                          <p:val>
                                            <p:strVal val="#ppt_h"/>
                                          </p:val>
                                        </p:tav>
                                      </p:tavLst>
                                    </p:anim>
                                    <p:anim calcmode="lin" valueType="num">
                                      <p:cBhvr>
                                        <p:cTn id="63" dur="1000" fill="hold"/>
                                        <p:tgtEl>
                                          <p:spTgt spid="6"/>
                                        </p:tgtEl>
                                        <p:attrNameLst>
                                          <p:attrName>style.rotation</p:attrName>
                                        </p:attrNameLst>
                                      </p:cBhvr>
                                      <p:tavLst>
                                        <p:tav tm="0">
                                          <p:val>
                                            <p:fltVal val="90"/>
                                          </p:val>
                                        </p:tav>
                                        <p:tav tm="100000">
                                          <p:val>
                                            <p:fltVal val="0"/>
                                          </p:val>
                                        </p:tav>
                                      </p:tavLst>
                                    </p:anim>
                                    <p:animEffect transition="in" filter="fade">
                                      <p:cBhvr>
                                        <p:cTn id="64" dur="1000"/>
                                        <p:tgtEl>
                                          <p:spTgt spid="6"/>
                                        </p:tgtEl>
                                      </p:cBhvr>
                                    </p:animEffect>
                                  </p:childTnLst>
                                </p:cTn>
                              </p:par>
                              <p:par>
                                <p:cTn id="65" presetID="53" presetClass="entr" presetSubtype="16" fill="hold" grpId="0" nodeType="withEffect">
                                  <p:stCondLst>
                                    <p:cond delay="500"/>
                                  </p:stCondLst>
                                  <p:childTnLst>
                                    <p:set>
                                      <p:cBhvr>
                                        <p:cTn id="66" dur="1" fill="hold">
                                          <p:stCondLst>
                                            <p:cond delay="0"/>
                                          </p:stCondLst>
                                        </p:cTn>
                                        <p:tgtEl>
                                          <p:spTgt spid="12"/>
                                        </p:tgtEl>
                                        <p:attrNameLst>
                                          <p:attrName>style.visibility</p:attrName>
                                        </p:attrNameLst>
                                      </p:cBhvr>
                                      <p:to>
                                        <p:strVal val="visible"/>
                                      </p:to>
                                    </p:set>
                                    <p:anim calcmode="lin" valueType="num">
                                      <p:cBhvr>
                                        <p:cTn id="67" dur="1000" fill="hold"/>
                                        <p:tgtEl>
                                          <p:spTgt spid="12"/>
                                        </p:tgtEl>
                                        <p:attrNameLst>
                                          <p:attrName>ppt_w</p:attrName>
                                        </p:attrNameLst>
                                      </p:cBhvr>
                                      <p:tavLst>
                                        <p:tav tm="0">
                                          <p:val>
                                            <p:fltVal val="0"/>
                                          </p:val>
                                        </p:tav>
                                        <p:tav tm="100000">
                                          <p:val>
                                            <p:strVal val="#ppt_w"/>
                                          </p:val>
                                        </p:tav>
                                      </p:tavLst>
                                    </p:anim>
                                    <p:anim calcmode="lin" valueType="num">
                                      <p:cBhvr>
                                        <p:cTn id="68" dur="1000" fill="hold"/>
                                        <p:tgtEl>
                                          <p:spTgt spid="12"/>
                                        </p:tgtEl>
                                        <p:attrNameLst>
                                          <p:attrName>ppt_h</p:attrName>
                                        </p:attrNameLst>
                                      </p:cBhvr>
                                      <p:tavLst>
                                        <p:tav tm="0">
                                          <p:val>
                                            <p:fltVal val="0"/>
                                          </p:val>
                                        </p:tav>
                                        <p:tav tm="100000">
                                          <p:val>
                                            <p:strVal val="#ppt_h"/>
                                          </p:val>
                                        </p:tav>
                                      </p:tavLst>
                                    </p:anim>
                                    <p:animEffect transition="in" filter="fade">
                                      <p:cBhvr>
                                        <p:cTn id="69" dur="1000"/>
                                        <p:tgtEl>
                                          <p:spTgt spid="12"/>
                                        </p:tgtEl>
                                      </p:cBhvr>
                                    </p:animEffect>
                                  </p:childTnLst>
                                </p:cTn>
                              </p:par>
                            </p:childTnLst>
                          </p:cTn>
                        </p:par>
                        <p:par>
                          <p:cTn id="70" fill="hold">
                            <p:stCondLst>
                              <p:cond delay="9000"/>
                            </p:stCondLst>
                            <p:childTnLst>
                              <p:par>
                                <p:cTn id="71" presetID="31" presetClass="entr" presetSubtype="0" fill="hold" nodeType="after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1000" fill="hold"/>
                                        <p:tgtEl>
                                          <p:spTgt spid="7"/>
                                        </p:tgtEl>
                                        <p:attrNameLst>
                                          <p:attrName>ppt_w</p:attrName>
                                        </p:attrNameLst>
                                      </p:cBhvr>
                                      <p:tavLst>
                                        <p:tav tm="0">
                                          <p:val>
                                            <p:fltVal val="0"/>
                                          </p:val>
                                        </p:tav>
                                        <p:tav tm="100000">
                                          <p:val>
                                            <p:strVal val="#ppt_w"/>
                                          </p:val>
                                        </p:tav>
                                      </p:tavLst>
                                    </p:anim>
                                    <p:anim calcmode="lin" valueType="num">
                                      <p:cBhvr>
                                        <p:cTn id="74" dur="1000" fill="hold"/>
                                        <p:tgtEl>
                                          <p:spTgt spid="7"/>
                                        </p:tgtEl>
                                        <p:attrNameLst>
                                          <p:attrName>ppt_h</p:attrName>
                                        </p:attrNameLst>
                                      </p:cBhvr>
                                      <p:tavLst>
                                        <p:tav tm="0">
                                          <p:val>
                                            <p:fltVal val="0"/>
                                          </p:val>
                                        </p:tav>
                                        <p:tav tm="100000">
                                          <p:val>
                                            <p:strVal val="#ppt_h"/>
                                          </p:val>
                                        </p:tav>
                                      </p:tavLst>
                                    </p:anim>
                                    <p:anim calcmode="lin" valueType="num">
                                      <p:cBhvr>
                                        <p:cTn id="75" dur="1000" fill="hold"/>
                                        <p:tgtEl>
                                          <p:spTgt spid="7"/>
                                        </p:tgtEl>
                                        <p:attrNameLst>
                                          <p:attrName>style.rotation</p:attrName>
                                        </p:attrNameLst>
                                      </p:cBhvr>
                                      <p:tavLst>
                                        <p:tav tm="0">
                                          <p:val>
                                            <p:fltVal val="90"/>
                                          </p:val>
                                        </p:tav>
                                        <p:tav tm="100000">
                                          <p:val>
                                            <p:fltVal val="0"/>
                                          </p:val>
                                        </p:tav>
                                      </p:tavLst>
                                    </p:anim>
                                    <p:animEffect transition="in" filter="fade">
                                      <p:cBhvr>
                                        <p:cTn id="76" dur="1000"/>
                                        <p:tgtEl>
                                          <p:spTgt spid="7"/>
                                        </p:tgtEl>
                                      </p:cBhvr>
                                    </p:animEffect>
                                  </p:childTnLst>
                                </p:cTn>
                              </p:par>
                              <p:par>
                                <p:cTn id="77" presetID="53" presetClass="entr" presetSubtype="16" fill="hold" grpId="0" nodeType="withEffect">
                                  <p:stCondLst>
                                    <p:cond delay="500"/>
                                  </p:stCondLst>
                                  <p:childTnLst>
                                    <p:set>
                                      <p:cBhvr>
                                        <p:cTn id="78" dur="1" fill="hold">
                                          <p:stCondLst>
                                            <p:cond delay="0"/>
                                          </p:stCondLst>
                                        </p:cTn>
                                        <p:tgtEl>
                                          <p:spTgt spid="11"/>
                                        </p:tgtEl>
                                        <p:attrNameLst>
                                          <p:attrName>style.visibility</p:attrName>
                                        </p:attrNameLst>
                                      </p:cBhvr>
                                      <p:to>
                                        <p:strVal val="visible"/>
                                      </p:to>
                                    </p:set>
                                    <p:anim calcmode="lin" valueType="num">
                                      <p:cBhvr>
                                        <p:cTn id="79" dur="1000" fill="hold"/>
                                        <p:tgtEl>
                                          <p:spTgt spid="11"/>
                                        </p:tgtEl>
                                        <p:attrNameLst>
                                          <p:attrName>ppt_w</p:attrName>
                                        </p:attrNameLst>
                                      </p:cBhvr>
                                      <p:tavLst>
                                        <p:tav tm="0">
                                          <p:val>
                                            <p:fltVal val="0"/>
                                          </p:val>
                                        </p:tav>
                                        <p:tav tm="100000">
                                          <p:val>
                                            <p:strVal val="#ppt_w"/>
                                          </p:val>
                                        </p:tav>
                                      </p:tavLst>
                                    </p:anim>
                                    <p:anim calcmode="lin" valueType="num">
                                      <p:cBhvr>
                                        <p:cTn id="80" dur="1000" fill="hold"/>
                                        <p:tgtEl>
                                          <p:spTgt spid="11"/>
                                        </p:tgtEl>
                                        <p:attrNameLst>
                                          <p:attrName>ppt_h</p:attrName>
                                        </p:attrNameLst>
                                      </p:cBhvr>
                                      <p:tavLst>
                                        <p:tav tm="0">
                                          <p:val>
                                            <p:fltVal val="0"/>
                                          </p:val>
                                        </p:tav>
                                        <p:tav tm="100000">
                                          <p:val>
                                            <p:strVal val="#ppt_h"/>
                                          </p:val>
                                        </p:tav>
                                      </p:tavLst>
                                    </p:anim>
                                    <p:animEffect transition="in" filter="fade">
                                      <p:cBhvr>
                                        <p:cTn id="8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7" name="Obrázok 6">
            <a:extLst>
              <a:ext uri="{FF2B5EF4-FFF2-40B4-BE49-F238E27FC236}">
                <a16:creationId xmlns:a16="http://schemas.microsoft.com/office/drawing/2014/main" id="{CC65379D-4C1A-431B-95ED-8D7D870C7D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2"/>
          <p:cNvSpPr txBox="1"/>
          <p:nvPr/>
        </p:nvSpPr>
        <p:spPr>
          <a:xfrm>
            <a:off x="2084790" y="3028950"/>
            <a:ext cx="4974421" cy="1673141"/>
          </a:xfrm>
          <a:prstGeom prst="rect">
            <a:avLst/>
          </a:prstGeom>
          <a:gradFill flip="none" rotWithShape="1">
            <a:gsLst>
              <a:gs pos="0">
                <a:schemeClr val="accent6">
                  <a:lumMod val="50000"/>
                  <a:alpha val="66000"/>
                </a:schemeClr>
              </a:gs>
              <a:gs pos="54000">
                <a:schemeClr val="accent6">
                  <a:lumMod val="75000"/>
                  <a:alpha val="31000"/>
                </a:schemeClr>
              </a:gs>
              <a:gs pos="100000">
                <a:schemeClr val="accent6">
                  <a:lumMod val="50000"/>
                  <a:alpha val="69000"/>
                </a:schemeClr>
              </a:gs>
            </a:gsLst>
            <a:lin ang="5400000" scaled="1"/>
            <a:tileRect/>
          </a:gradFill>
          <a:ln w="9525">
            <a:solidFill>
              <a:schemeClr val="bg1"/>
            </a:solidFill>
          </a:ln>
          <a:effectLst>
            <a:outerShdw blurRad="50800" dist="38100" dir="2700000" algn="tl" rotWithShape="0">
              <a:prstClr val="black">
                <a:alpha val="81000"/>
              </a:prstClr>
            </a:outerShdw>
          </a:effectLst>
        </p:spPr>
        <p:txBody>
          <a:bodyPr wrap="none" lIns="72000" tIns="36000" rIns="72000" bIns="36000" rtlCol="0">
            <a:spAutoFit/>
          </a:bodyPr>
          <a:lstStyle>
            <a:defPPr>
              <a:defRPr lang="en-US"/>
            </a:defPPr>
            <a:lvl1pPr algn="ctr">
              <a:defRPr sz="1000">
                <a:latin typeface="BarbeTEE" pitchFamily="2" charset="0"/>
              </a:defRPr>
            </a:lvl1pPr>
          </a:lstStyle>
          <a:p>
            <a:r>
              <a:rPr lang="sk-SK" sz="2000" b="1" i="1">
                <a:solidFill>
                  <a:schemeClr val="bg1"/>
                </a:solidFill>
              </a:rPr>
              <a:t>Thank you for viewing our presentation.</a:t>
            </a:r>
          </a:p>
          <a:p>
            <a:r>
              <a:rPr lang="sk-SK" sz="2000" b="1" i="1">
                <a:solidFill>
                  <a:schemeClr val="bg1"/>
                </a:solidFill>
              </a:rPr>
              <a:t>Your feedback and opinions are most welcome.</a:t>
            </a:r>
          </a:p>
          <a:p>
            <a:r>
              <a:rPr lang="sk-SK" sz="2000" b="1" i="1">
                <a:solidFill>
                  <a:schemeClr val="bg1"/>
                </a:solidFill>
              </a:rPr>
              <a:t>Have a nice day dear friends.</a:t>
            </a:r>
          </a:p>
          <a:p>
            <a:endParaRPr lang="sk-SK" sz="1200"/>
          </a:p>
          <a:p>
            <a:r>
              <a:rPr lang="sk-SK" sz="1200" b="1">
                <a:solidFill>
                  <a:schemeClr val="bg1"/>
                </a:solidFill>
              </a:rPr>
              <a:t>TONY CHACKO  and  STEVE RUMPLER</a:t>
            </a:r>
          </a:p>
          <a:p>
            <a:endParaRPr lang="sk-SK"/>
          </a:p>
          <a:p>
            <a:r>
              <a:rPr lang="sk-SK"/>
              <a:t>tonychacko2000@gmail.com   /   pista2011@gmail.com</a:t>
            </a:r>
          </a:p>
        </p:txBody>
      </p:sp>
      <p:pic>
        <p:nvPicPr>
          <p:cNvPr id="5" name="Obrázok 4">
            <a:extLst>
              <a:ext uri="{FF2B5EF4-FFF2-40B4-BE49-F238E27FC236}">
                <a16:creationId xmlns:a16="http://schemas.microsoft.com/office/drawing/2014/main" id="{913CC760-0245-4BF2-B942-AE91761534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800" y="361950"/>
            <a:ext cx="2999851" cy="1669917"/>
          </a:xfrm>
          <a:prstGeom prst="rect">
            <a:avLst/>
          </a:prstGeom>
          <a:effectLst>
            <a:outerShdw blurRad="50800" dist="38100" dir="2700000" algn="tl" rotWithShape="0">
              <a:prstClr val="black">
                <a:alpha val="87000"/>
              </a:prstClr>
            </a:outerShdw>
          </a:effectLst>
        </p:spPr>
      </p:pic>
      <p:pic>
        <p:nvPicPr>
          <p:cNvPr id="8" name="Obrázok 7">
            <a:extLst>
              <a:ext uri="{FF2B5EF4-FFF2-40B4-BE49-F238E27FC236}">
                <a16:creationId xmlns:a16="http://schemas.microsoft.com/office/drawing/2014/main" id="{99F7254D-6945-42FB-8AA0-FEACDB8AC45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164346">
            <a:off x="6630005" y="4324955"/>
            <a:ext cx="227390" cy="227390"/>
          </a:xfrm>
          <a:prstGeom prst="rect">
            <a:avLst/>
          </a:prstGeom>
        </p:spPr>
      </p:pic>
      <p:sp>
        <p:nvSpPr>
          <p:cNvPr id="9" name="Ovál 8">
            <a:extLst>
              <a:ext uri="{FF2B5EF4-FFF2-40B4-BE49-F238E27FC236}">
                <a16:creationId xmlns:a16="http://schemas.microsoft.com/office/drawing/2014/main" id="{2460AA97-E30D-4353-91AA-7CC1E1C0F352}"/>
              </a:ext>
            </a:extLst>
          </p:cNvPr>
          <p:cNvSpPr/>
          <p:nvPr/>
        </p:nvSpPr>
        <p:spPr>
          <a:xfrm>
            <a:off x="6553200" y="4248150"/>
            <a:ext cx="381000" cy="381000"/>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anim calcmode="lin" valueType="num">
                                      <p:cBhvr>
                                        <p:cTn id="10" dur="2000" fill="hold"/>
                                        <p:tgtEl>
                                          <p:spTgt spid="5"/>
                                        </p:tgtEl>
                                        <p:attrNameLst>
                                          <p:attrName>ppt_x</p:attrName>
                                        </p:attrNameLst>
                                      </p:cBhvr>
                                      <p:tavLst>
                                        <p:tav tm="0">
                                          <p:val>
                                            <p:fltVal val="0.5"/>
                                          </p:val>
                                        </p:tav>
                                        <p:tav tm="100000">
                                          <p:val>
                                            <p:strVal val="#ppt_x"/>
                                          </p:val>
                                        </p:tav>
                                      </p:tavLst>
                                    </p:anim>
                                    <p:anim calcmode="lin" valueType="num">
                                      <p:cBhvr>
                                        <p:cTn id="11" dur="2000" fill="hold"/>
                                        <p:tgtEl>
                                          <p:spTgt spid="5"/>
                                        </p:tgtEl>
                                        <p:attrNameLst>
                                          <p:attrName>ppt_y</p:attrName>
                                        </p:attrNameLst>
                                      </p:cBhvr>
                                      <p:tavLst>
                                        <p:tav tm="0">
                                          <p:val>
                                            <p:fltVal val="0.5"/>
                                          </p:val>
                                        </p:tav>
                                        <p:tav tm="100000">
                                          <p:val>
                                            <p:strVal val="#ppt_y"/>
                                          </p:val>
                                        </p:tav>
                                      </p:tavLst>
                                    </p:anim>
                                  </p:childTnLst>
                                </p:cTn>
                              </p:par>
                            </p:childTnLst>
                          </p:cTn>
                        </p:par>
                        <p:par>
                          <p:cTn id="12" fill="hold">
                            <p:stCondLst>
                              <p:cond delay="2000"/>
                            </p:stCondLst>
                            <p:childTnLst>
                              <p:par>
                                <p:cTn id="13" presetID="42" presetClass="entr" presetSubtype="0" fill="hold" grpId="0" nodeType="after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anim calcmode="lin" valueType="num">
                                      <p:cBhvr>
                                        <p:cTn id="16" dur="1500" fill="hold"/>
                                        <p:tgtEl>
                                          <p:spTgt spid="6"/>
                                        </p:tgtEl>
                                        <p:attrNameLst>
                                          <p:attrName>ppt_x</p:attrName>
                                        </p:attrNameLst>
                                      </p:cBhvr>
                                      <p:tavLst>
                                        <p:tav tm="0">
                                          <p:val>
                                            <p:strVal val="#ppt_x"/>
                                          </p:val>
                                        </p:tav>
                                        <p:tav tm="100000">
                                          <p:val>
                                            <p:strVal val="#ppt_x"/>
                                          </p:val>
                                        </p:tav>
                                      </p:tavLst>
                                    </p:anim>
                                    <p:anim calcmode="lin" valueType="num">
                                      <p:cBhvr>
                                        <p:cTn id="17"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theme1.xml><?xml version="1.0" encoding="utf-8"?>
<a:theme xmlns:a="http://schemas.openxmlformats.org/drawingml/2006/main" name="Malaysia  - Asia's Wonderla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Malaysia  - Asia's Wonderland</Template>
  <TotalTime>0</TotalTime>
  <Words>667</Words>
  <Application>Microsoft Office PowerPoint</Application>
  <PresentationFormat>Prezentácia na obrazovke (16:9)</PresentationFormat>
  <Paragraphs>72</Paragraphs>
  <Slides>45</Slides>
  <Notes>1</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45</vt:i4>
      </vt:variant>
    </vt:vector>
  </HeadingPairs>
  <TitlesOfParts>
    <vt:vector size="51" baseType="lpstr">
      <vt:lpstr>Calibri</vt:lpstr>
      <vt:lpstr>BravoEngraved</vt:lpstr>
      <vt:lpstr>Arial</vt:lpstr>
      <vt:lpstr>Monotype Corsiva</vt:lpstr>
      <vt:lpstr>BarbeTEE</vt:lpstr>
      <vt:lpstr>Malaysia  - Asia's Wonderland</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2017-01-06T05:38:54Z</dcterms:created>
  <dcterms:modified xsi:type="dcterms:W3CDTF">2020-03-15T08:42:33Z</dcterms:modified>
</cp:coreProperties>
</file>