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304" r:id="rId3"/>
    <p:sldId id="271" r:id="rId4"/>
    <p:sldId id="258" r:id="rId5"/>
    <p:sldId id="305" r:id="rId6"/>
    <p:sldId id="263" r:id="rId7"/>
    <p:sldId id="306" r:id="rId8"/>
    <p:sldId id="264" r:id="rId9"/>
    <p:sldId id="322" r:id="rId10"/>
    <p:sldId id="296" r:id="rId11"/>
    <p:sldId id="308" r:id="rId12"/>
    <p:sldId id="280" r:id="rId13"/>
    <p:sldId id="266" r:id="rId14"/>
    <p:sldId id="310" r:id="rId15"/>
    <p:sldId id="279" r:id="rId16"/>
    <p:sldId id="269" r:id="rId17"/>
    <p:sldId id="276" r:id="rId18"/>
    <p:sldId id="270" r:id="rId19"/>
    <p:sldId id="325" r:id="rId20"/>
    <p:sldId id="297" r:id="rId21"/>
    <p:sldId id="311" r:id="rId22"/>
    <p:sldId id="272" r:id="rId23"/>
    <p:sldId id="312" r:id="rId24"/>
    <p:sldId id="273" r:id="rId25"/>
    <p:sldId id="277" r:id="rId26"/>
    <p:sldId id="313" r:id="rId27"/>
    <p:sldId id="278" r:id="rId28"/>
    <p:sldId id="314" r:id="rId29"/>
    <p:sldId id="281" r:id="rId30"/>
    <p:sldId id="315" r:id="rId31"/>
    <p:sldId id="282" r:id="rId32"/>
    <p:sldId id="326" r:id="rId33"/>
    <p:sldId id="298" r:id="rId34"/>
    <p:sldId id="317" r:id="rId35"/>
    <p:sldId id="284" r:id="rId36"/>
    <p:sldId id="288" r:id="rId37"/>
    <p:sldId id="318" r:id="rId38"/>
    <p:sldId id="285" r:id="rId39"/>
    <p:sldId id="319" r:id="rId40"/>
    <p:sldId id="289" r:id="rId41"/>
    <p:sldId id="320" r:id="rId42"/>
    <p:sldId id="291" r:id="rId43"/>
    <p:sldId id="321" r:id="rId44"/>
    <p:sldId id="292" r:id="rId45"/>
    <p:sldId id="323" r:id="rId46"/>
    <p:sldId id="294" r:id="rId47"/>
    <p:sldId id="324" r:id="rId48"/>
    <p:sldId id="295" r:id="rId49"/>
    <p:sldId id="303" r:id="rId50"/>
    <p:sldId id="290" r:id="rId51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 altLang="fr-FR" noProof="0" smtClean="0"/>
              <a:t>Asıl başlık stili için tıklatın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tr-TR" altLang="fr-FR" noProof="0" smtClean="0"/>
              <a:t>Asıl alt başlık stilini düzenlemek için tıklatın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AA0229F-38D6-485C-A074-93CE2117D3AF}" type="slidenum">
              <a:rPr lang="tr-TR" altLang="fr-FR"/>
              <a:pPr/>
              <a:t>‹N°›</a:t>
            </a:fld>
            <a:endParaRPr lang="tr-T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D6E21-7DE6-401D-B976-62218D9667D0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3586284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96D4ED-30E0-4919-A8D5-A1680411DDD6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366853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41667-ABA2-4D04-8116-D37C6574597A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408069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D3D85-ED19-4074-B4F4-F7EA06F8005F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1648718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B8CC3-2BA2-406E-81C9-338D788C59CB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3088954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B137C-5263-4F49-A9DF-849B6D889D0E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1412845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5B9AF-4B40-4265-8026-4D764F065643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039791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0662D-FCEE-4C4A-953F-2D7BD38B1CE5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150382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64D38-D3C6-47F4-B9C7-DEC19F212C3D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276127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C59A6-63E7-478F-BF4B-B6FD5F4EE651}" type="slidenum">
              <a:rPr lang="tr-TR" altLang="fr-FR"/>
              <a:pPr/>
              <a:t>‹N°›</a:t>
            </a:fld>
            <a:endParaRPr lang="tr-TR" altLang="fr-FR"/>
          </a:p>
        </p:txBody>
      </p:sp>
    </p:spTree>
    <p:extLst>
      <p:ext uri="{BB962C8B-B14F-4D97-AF65-F5344CB8AC3E}">
        <p14:creationId xmlns:p14="http://schemas.microsoft.com/office/powerpoint/2010/main" val="3351855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fr-FR" smtClean="0"/>
              <a:t>Asıl başlık stili için tıklatın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fr-FR" smtClean="0"/>
              <a:t>Asıl metin stillerini düzenlemek için tıklatın</a:t>
            </a:r>
          </a:p>
          <a:p>
            <a:pPr lvl="1"/>
            <a:r>
              <a:rPr lang="tr-TR" altLang="fr-FR" smtClean="0"/>
              <a:t>İkinci düzey</a:t>
            </a:r>
          </a:p>
          <a:p>
            <a:pPr lvl="2"/>
            <a:r>
              <a:rPr lang="tr-TR" altLang="fr-FR" smtClean="0"/>
              <a:t>Üçüncü düzey</a:t>
            </a:r>
          </a:p>
          <a:p>
            <a:pPr lvl="3"/>
            <a:r>
              <a:rPr lang="tr-TR" altLang="fr-FR" smtClean="0"/>
              <a:t>Dördüncü düzey</a:t>
            </a:r>
          </a:p>
          <a:p>
            <a:pPr lvl="4"/>
            <a:r>
              <a:rPr lang="tr-TR" altLang="fr-FR" smtClean="0"/>
              <a:t>Beşinci düzey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tr-TR" altLang="fr-FR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tr-TR" altLang="fr-FR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1B4AD9EC-303C-4612-9F59-3FB143FE1005}" type="slidenum">
              <a:rPr lang="tr-TR" altLang="fr-FR"/>
              <a:pPr/>
              <a:t>‹N°›</a:t>
            </a:fld>
            <a:endParaRPr lang="tr-T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476250"/>
            <a:ext cx="7773987" cy="3028950"/>
          </a:xfrm>
        </p:spPr>
        <p:txBody>
          <a:bodyPr/>
          <a:lstStyle/>
          <a:p>
            <a:r>
              <a:rPr lang="tr-TR" altLang="fr-FR" sz="7200"/>
              <a:t>What can animals do?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3" name="AutoShape 5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2055" name="Picture 7" descr="JungleAnimalsBor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068638"/>
            <a:ext cx="6667500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animals drive a car?</a:t>
            </a: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9399" name="Picture 7" descr="10097586-driving-a-car-with-a-hand-on-the-steering-whee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644900"/>
            <a:ext cx="4392612" cy="278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Yes, they can. </a:t>
            </a:r>
            <a:r>
              <a:rPr lang="tr-TR" altLang="fr-FR">
                <a:sym typeface="Wingdings" panose="05000000000000000000" pitchFamily="2" charset="2"/>
              </a:rPr>
              <a:t></a:t>
            </a:r>
            <a:endParaRPr lang="tr-T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3" name="Picture 5" descr="tumblr_mc36lwuGcs1qzex9io1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6953250" cy="460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Yes, they can. </a:t>
            </a:r>
            <a:r>
              <a:rPr lang="tr-TR" altLang="fr-FR">
                <a:sym typeface="Wingdings" panose="05000000000000000000" pitchFamily="2" charset="2"/>
              </a:rPr>
              <a:t></a:t>
            </a:r>
            <a:endParaRPr lang="tr-T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1" name="Picture 5" descr="laurenashleybishop:&#10;&#10;ugh, why did snickerdoodle take the 405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00213"/>
            <a:ext cx="5834063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 dog ski?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45" name="Picture 5" descr="ANd9GcRyZu3o_4AObkpnuoIGHNT3jJ9jp0c7Ef5eKGFWxRgJF0VYmfAPu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44675"/>
            <a:ext cx="6732588" cy="442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Yes, it can. </a:t>
            </a:r>
            <a:r>
              <a:rPr lang="tr-TR" altLang="fr-FR">
                <a:sym typeface="Wingdings" panose="05000000000000000000" pitchFamily="2" charset="2"/>
              </a:rPr>
              <a:t></a:t>
            </a:r>
            <a:endParaRPr lang="tr-T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1" name="Picture 5" descr="tumblr_mgxorxlhLg1qhsuv2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2060575"/>
            <a:ext cx="7524750" cy="403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600"/>
              <a:t>Can a dog ride </a:t>
            </a:r>
            <a:br>
              <a:rPr lang="tr-TR" altLang="fr-FR" sz="6600"/>
            </a:br>
            <a:r>
              <a:rPr lang="tr-TR" altLang="fr-FR" sz="6600"/>
              <a:t>a Jet ski?</a:t>
            </a: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5" name="Picture 5" descr="pewpewker: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8388350" cy="45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panda climb a tree?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3013" name="Picture 5" descr="26 Gifs Of Really Clumsy Animal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704137" cy="577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 dog cook?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4517" name="Picture 5" descr="Everyone_loves_to_c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700213"/>
            <a:ext cx="3910012" cy="48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9" name="Picture 5" descr="tumblr_m3za4hfl2e1r53h4fo1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04813"/>
            <a:ext cx="6985000" cy="603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fr-FR" altLang="fr-FR" sz="2800"/>
          </a:p>
        </p:txBody>
      </p:sp>
      <p:sp>
        <p:nvSpPr>
          <p:cNvPr id="12296" name="Rectangle 8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fr-FR" altLang="fr-FR" sz="5400"/>
          </a:p>
        </p:txBody>
      </p:sp>
      <p:pic>
        <p:nvPicPr>
          <p:cNvPr id="12293" name="Picture 5" descr="tumblr_mgos6fbs221qhsuv2o1_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6250"/>
            <a:ext cx="4346575" cy="564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animals play an instrument?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7589" name="Picture 5" descr="Playing-Musical-Instruments-Online-Buttonbe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6246812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5" name="Picture 5" descr="tumblr_m5fsxuWyBG1qhdif9o5_r2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8389937" cy="469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5" name="Picture 5" descr="tumblr_m4i7b0W3961r1z569o1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8207375" cy="453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3" name="Picture 5" descr="tumblr_m86v0p3hS11qhsuv2o1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8135937" cy="527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9" name="Picture 5" descr="tumblr_mdlkqvZq291qhsuv2o1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8353425" cy="459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cat wear boots?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4037" name="Picture 5" descr="26 Gifs Of Really Clumsy Animal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dog play basketball?</a:t>
            </a:r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7" name="Picture 5" descr="pleatedjeans:&#10;&#10;via&#10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92150"/>
            <a:ext cx="7272338" cy="540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animals dance?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9637" name="Picture 5" descr="ANd9GcTiwqFmx0T9zFnl102rPZZOXdnEeHRJ8G46Ufyk4wYOyYeDdJ-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773238"/>
            <a:ext cx="3622675" cy="425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1" name="Picture 5" descr="TANG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33375"/>
            <a:ext cx="4386263" cy="611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3557" name="Picture 5" descr="tumblr_m60u3qN7Fr1qbyxr0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561263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animals do exercises?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685" name="Picture 5" descr="11197426-cheerful-boy-and-girl-do-stretching-exerci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73238"/>
            <a:ext cx="4410075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1" name="Picture 5" descr="tumblr_m66qgcRL191qhsuv2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532813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dog ride a bike?</a:t>
            </a:r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fr-FR" altLang="fr-FR" sz="2800"/>
          </a:p>
        </p:txBody>
      </p:sp>
      <p:sp>
        <p:nvSpPr>
          <p:cNvPr id="27656" name="Rectangle 8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fr-FR" altLang="fr-FR" sz="5400"/>
          </a:p>
        </p:txBody>
      </p:sp>
      <p:pic>
        <p:nvPicPr>
          <p:cNvPr id="27653" name="Picture 5" descr="onlylolgifs:&#10;&#10;Source: http://onegif.com/&#10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04813"/>
            <a:ext cx="4240213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 sz="5400"/>
              <a:t>Can a dog swing?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3733" name="Picture 5" descr="ANd9GcQ3s1QzPYvhADLciIl9_mwC8qiIhokcuw9oJQizfwz1xK10nIx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989138"/>
            <a:ext cx="6048375" cy="42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7" name="Picture 5" descr="tumblr_m4dfuyC3LC1rw5vse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705725" cy="513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elephants swim?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5061" name="Picture 5" descr="26 Gifs Of Really Clumsy Animal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08050"/>
            <a:ext cx="6911975" cy="481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fr-FR"/>
              <a:t>Can animals skip?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7829" name="AutoShape 5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77831" name="AutoShape 7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77833" name="Picture 9" descr="ANd9GcT4xks7-18ggc9AiL68Uyds3cTWumzi_oxtdIZEEsEM_vqdsjk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16113"/>
            <a:ext cx="7235825" cy="417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5" name="Picture 5" descr="tumblr_m1ncncqWsG1qg4ch3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489825" cy="51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4821" name="Picture 5" descr="tumblr_ljjd8hxs3v1qzft56o1_4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8316912" cy="508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/>
              <a:t>Can elephants play football?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1749" name="Picture 5" descr="football-close-up_2095068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7920037" cy="572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cats read a book?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5845" name="Picture 5" descr="tumblr_lhhvxsKvFj1qb82q8o1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7991475" cy="449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hamster swim?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7893" name="Picture 5" descr="tumblr_lgzuzjhQ6A1qa6z3eo1_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65175"/>
            <a:ext cx="6553200" cy="528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cat make music?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8917" name="Picture 5" descr="bunnyfood:&#10;&#10;Cat DJ&#10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81075"/>
            <a:ext cx="7273925" cy="485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600"/>
              <a:t>Can a turtle fly?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0965" name="Picture 5" descr="Funny turtle wants to fl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8135938" cy="465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6000"/>
              <a:t>Can a rabbit eat </a:t>
            </a:r>
            <a:br>
              <a:rPr lang="tr-TR" altLang="fr-FR" sz="6000"/>
            </a:br>
            <a:r>
              <a:rPr lang="tr-TR" altLang="fr-FR" sz="6000"/>
              <a:t>an ice-cream?</a:t>
            </a:r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989" name="Picture 5" descr="Funny rabbit with ice crea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92150"/>
            <a:ext cx="61214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altLang="fr-FR" sz="8000"/>
              <a:t>The end </a:t>
            </a:r>
            <a:r>
              <a:rPr lang="tr-TR" altLang="fr-FR" sz="8000">
                <a:sym typeface="Wingdings" panose="05000000000000000000" pitchFamily="2" charset="2"/>
              </a:rPr>
              <a:t></a:t>
            </a:r>
            <a:endParaRPr lang="tr-TR" altLang="fr-FR" sz="8000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6870" name="Picture 6" descr="bunnyfood:&#10;&#10;(via anotherunknow)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0350"/>
            <a:ext cx="6481763" cy="631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ku">
  <a:themeElements>
    <a:clrScheme name="Doku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Doku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oku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ku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ku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235</TotalTime>
  <Words>131</Words>
  <Application>Microsoft Office PowerPoint</Application>
  <PresentationFormat>Affichage à l'écran (4:3)</PresentationFormat>
  <Paragraphs>25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Tahoma</vt:lpstr>
      <vt:lpstr>Wingdings</vt:lpstr>
      <vt:lpstr>Doku</vt:lpstr>
      <vt:lpstr>What can animals do?</vt:lpstr>
      <vt:lpstr>Can animals drive a car?</vt:lpstr>
      <vt:lpstr>Yes, they can. </vt:lpstr>
      <vt:lpstr>Yes, they can. </vt:lpstr>
      <vt:lpstr>Can a dog ski?</vt:lpstr>
      <vt:lpstr>Yes, it can. </vt:lpstr>
      <vt:lpstr>Can a dog ride  a Jet ski?</vt:lpstr>
      <vt:lpstr>Présentation PowerPoint</vt:lpstr>
      <vt:lpstr>Can a panda climb a tree?</vt:lpstr>
      <vt:lpstr>Présentation PowerPoint</vt:lpstr>
      <vt:lpstr>Can a dog cook?</vt:lpstr>
      <vt:lpstr>Présentation PowerPoint</vt:lpstr>
      <vt:lpstr>Présentation PowerPoint</vt:lpstr>
      <vt:lpstr>Can animals play an instrument?</vt:lpstr>
      <vt:lpstr>Présentation PowerPoint</vt:lpstr>
      <vt:lpstr>Présentation PowerPoint</vt:lpstr>
      <vt:lpstr>Présentation PowerPoint</vt:lpstr>
      <vt:lpstr>Présentation PowerPoint</vt:lpstr>
      <vt:lpstr>Can a cat wear boots?</vt:lpstr>
      <vt:lpstr>Présentation PowerPoint</vt:lpstr>
      <vt:lpstr>Can a dog play basketball?</vt:lpstr>
      <vt:lpstr>Présentation PowerPoint</vt:lpstr>
      <vt:lpstr>Can animals dance?</vt:lpstr>
      <vt:lpstr>Présentation PowerPoint</vt:lpstr>
      <vt:lpstr>Présentation PowerPoint</vt:lpstr>
      <vt:lpstr>Can animals do exercises?</vt:lpstr>
      <vt:lpstr>Présentation PowerPoint</vt:lpstr>
      <vt:lpstr>Can a dog ride a bike?</vt:lpstr>
      <vt:lpstr>Présentation PowerPoint</vt:lpstr>
      <vt:lpstr>Can a dog swing?</vt:lpstr>
      <vt:lpstr>Présentation PowerPoint</vt:lpstr>
      <vt:lpstr>Can elephants swim?</vt:lpstr>
      <vt:lpstr>Présentation PowerPoint</vt:lpstr>
      <vt:lpstr>Can animals skip?</vt:lpstr>
      <vt:lpstr>Présentation PowerPoint</vt:lpstr>
      <vt:lpstr>Présentation PowerPoint</vt:lpstr>
      <vt:lpstr>Can elephants play football?</vt:lpstr>
      <vt:lpstr>Présentation PowerPoint</vt:lpstr>
      <vt:lpstr>Can cats read a book?</vt:lpstr>
      <vt:lpstr>Présentation PowerPoint</vt:lpstr>
      <vt:lpstr>Can a hamster swim?</vt:lpstr>
      <vt:lpstr>Présentation PowerPoint</vt:lpstr>
      <vt:lpstr>Can a cat make music?</vt:lpstr>
      <vt:lpstr>Présentation PowerPoint</vt:lpstr>
      <vt:lpstr>Can a turtle fly?</vt:lpstr>
      <vt:lpstr>Présentation PowerPoint</vt:lpstr>
      <vt:lpstr>Can a rabbit eat  an ice-cream?</vt:lpstr>
      <vt:lpstr>Présentation PowerPoint</vt:lpstr>
      <vt:lpstr>The end 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3A</dc:creator>
  <cp:lastModifiedBy>Anne Varalta</cp:lastModifiedBy>
  <cp:revision>15</cp:revision>
  <dcterms:created xsi:type="dcterms:W3CDTF">2013-03-11T17:50:28Z</dcterms:created>
  <dcterms:modified xsi:type="dcterms:W3CDTF">2018-04-03T16:16:55Z</dcterms:modified>
</cp:coreProperties>
</file>