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FFFF00"/>
    <a:srgbClr val="FF33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58383F6-00B1-417B-91E7-59A220D40CA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26B0D-2EF7-4FCF-9D63-89CD7DC49C9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63201-61EF-4B53-8B07-DFA4D753829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A8D35-3693-438F-B1D0-17A6E90B67F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430D7-8B21-4D3A-A894-A802EFFD92C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FDE1D-B8F0-4124-A56A-794FD648440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D4125-6CB0-4664-B2DA-3D6163CD98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F5E31-B0C6-4D53-8BAD-E49E350D17A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D9920-9FC9-4DA6-9DAB-1D419FFE85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B4625-5570-46BF-8D5A-AB219211546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8B20F-7A78-4E02-ADED-EB4FB151303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114CD-E6BF-4D82-AC5D-53BC3A0AA1B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7C8A23-A329-4FEE-8989-DD5AF8E608E5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8.jpeg"/><Relationship Id="rId18" Type="http://schemas.openxmlformats.org/officeDocument/2006/relationships/image" Target="../media/image18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17" Type="http://schemas.openxmlformats.org/officeDocument/2006/relationships/image" Target="../media/image17.jpeg"/><Relationship Id="rId2" Type="http://schemas.openxmlformats.org/officeDocument/2006/relationships/image" Target="../media/image10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5.jpeg"/><Relationship Id="rId10" Type="http://schemas.openxmlformats.org/officeDocument/2006/relationships/image" Target="../media/image5.jpeg"/><Relationship Id="rId19" Type="http://schemas.openxmlformats.org/officeDocument/2006/relationships/image" Target="../media/image19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8.jpeg"/><Relationship Id="rId18" Type="http://schemas.openxmlformats.org/officeDocument/2006/relationships/image" Target="../media/image18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17" Type="http://schemas.openxmlformats.org/officeDocument/2006/relationships/image" Target="../media/image17.jpeg"/><Relationship Id="rId2" Type="http://schemas.openxmlformats.org/officeDocument/2006/relationships/image" Target="../media/image10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5.jpeg"/><Relationship Id="rId10" Type="http://schemas.openxmlformats.org/officeDocument/2006/relationships/image" Target="../media/image5.jpeg"/><Relationship Id="rId19" Type="http://schemas.openxmlformats.org/officeDocument/2006/relationships/image" Target="../media/image19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8.jpeg"/><Relationship Id="rId18" Type="http://schemas.openxmlformats.org/officeDocument/2006/relationships/image" Target="../media/image18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17" Type="http://schemas.openxmlformats.org/officeDocument/2006/relationships/image" Target="../media/image17.jpeg"/><Relationship Id="rId2" Type="http://schemas.openxmlformats.org/officeDocument/2006/relationships/image" Target="../media/image10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5.jpeg"/><Relationship Id="rId10" Type="http://schemas.openxmlformats.org/officeDocument/2006/relationships/image" Target="../media/image5.jpeg"/><Relationship Id="rId19" Type="http://schemas.openxmlformats.org/officeDocument/2006/relationships/image" Target="../media/image19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8.jpeg"/><Relationship Id="rId18" Type="http://schemas.openxmlformats.org/officeDocument/2006/relationships/image" Target="../media/image18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17" Type="http://schemas.openxmlformats.org/officeDocument/2006/relationships/image" Target="../media/image16.jpeg"/><Relationship Id="rId2" Type="http://schemas.openxmlformats.org/officeDocument/2006/relationships/image" Target="../media/image10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5.jpeg"/><Relationship Id="rId10" Type="http://schemas.openxmlformats.org/officeDocument/2006/relationships/image" Target="../media/image5.jpeg"/><Relationship Id="rId19" Type="http://schemas.openxmlformats.org/officeDocument/2006/relationships/image" Target="../media/image19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8.jpeg"/><Relationship Id="rId18" Type="http://schemas.openxmlformats.org/officeDocument/2006/relationships/image" Target="../media/image19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17" Type="http://schemas.openxmlformats.org/officeDocument/2006/relationships/image" Target="../media/image18.jpeg"/><Relationship Id="rId2" Type="http://schemas.openxmlformats.org/officeDocument/2006/relationships/image" Target="../media/image10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5.jpeg"/><Relationship Id="rId10" Type="http://schemas.openxmlformats.org/officeDocument/2006/relationships/image" Target="../media/image5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17" Type="http://schemas.openxmlformats.org/officeDocument/2006/relationships/image" Target="../media/image19.jpeg"/><Relationship Id="rId2" Type="http://schemas.openxmlformats.org/officeDocument/2006/relationships/image" Target="../media/image10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6.jpeg"/><Relationship Id="rId10" Type="http://schemas.openxmlformats.org/officeDocument/2006/relationships/image" Target="../media/image5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9.jpeg"/><Relationship Id="rId2" Type="http://schemas.openxmlformats.org/officeDocument/2006/relationships/image" Target="../media/image10.jpeg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5" Type="http://schemas.openxmlformats.org/officeDocument/2006/relationships/image" Target="../media/image18.jpeg"/><Relationship Id="rId10" Type="http://schemas.openxmlformats.org/officeDocument/2006/relationships/image" Target="../media/image5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0" Type="http://schemas.openxmlformats.org/officeDocument/2006/relationships/image" Target="../media/image5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Relationship Id="rId1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18.jpeg"/><Relationship Id="rId3" Type="http://schemas.openxmlformats.org/officeDocument/2006/relationships/image" Target="../media/image11.jpeg"/><Relationship Id="rId7" Type="http://schemas.openxmlformats.org/officeDocument/2006/relationships/image" Target="../media/image3.jpeg"/><Relationship Id="rId12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6.jpeg"/><Relationship Id="rId5" Type="http://schemas.openxmlformats.org/officeDocument/2006/relationships/image" Target="../media/image13.jpeg"/><Relationship Id="rId10" Type="http://schemas.openxmlformats.org/officeDocument/2006/relationships/image" Target="../media/image5.jpeg"/><Relationship Id="rId4" Type="http://schemas.openxmlformats.org/officeDocument/2006/relationships/image" Target="../media/image12.jpeg"/><Relationship Id="rId9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61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b="1" dirty="0">
                <a:solidFill>
                  <a:srgbClr val="FF3300"/>
                </a:solidFill>
              </a:rPr>
              <a:t>Voici un petit tour interactif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fr-FR" b="1" dirty="0">
                <a:solidFill>
                  <a:srgbClr val="FFFF00"/>
                </a:solidFill>
              </a:rPr>
              <a:t>Je vais essayer de vous retrouver dans</a:t>
            </a:r>
          </a:p>
          <a:p>
            <a:pPr algn="ctr">
              <a:buFontTx/>
              <a:buNone/>
            </a:pPr>
            <a:r>
              <a:rPr lang="fr-FR" b="1" dirty="0">
                <a:solidFill>
                  <a:srgbClr val="FFFF00"/>
                </a:solidFill>
              </a:rPr>
              <a:t>ce dédale de </a:t>
            </a:r>
            <a:r>
              <a:rPr lang="fr-FR" b="1" dirty="0" smtClean="0">
                <a:solidFill>
                  <a:srgbClr val="FFFF00"/>
                </a:solidFill>
              </a:rPr>
              <a:t>bureaux à </a:t>
            </a:r>
            <a:r>
              <a:rPr lang="fr-FR" b="1" dirty="0">
                <a:solidFill>
                  <a:srgbClr val="FFFF00"/>
                </a:solidFill>
              </a:rPr>
              <a:t>travers internet.</a:t>
            </a:r>
          </a:p>
          <a:p>
            <a:pPr algn="ctr">
              <a:buFontTx/>
              <a:buNone/>
            </a:pPr>
            <a:r>
              <a:rPr lang="fr-FR" b="1" dirty="0">
                <a:solidFill>
                  <a:srgbClr val="FFFF00"/>
                </a:solidFill>
              </a:rPr>
              <a:t>J’ai pris comme référence </a:t>
            </a:r>
            <a:r>
              <a:rPr lang="fr-FR" b="1" dirty="0" smtClean="0">
                <a:solidFill>
                  <a:srgbClr val="FFFF00"/>
                </a:solidFill>
              </a:rPr>
              <a:t>les bureaux </a:t>
            </a:r>
            <a:endParaRPr lang="fr-FR" b="1" dirty="0">
              <a:solidFill>
                <a:srgbClr val="FFFF00"/>
              </a:solidFill>
            </a:endParaRPr>
          </a:p>
          <a:p>
            <a:pPr algn="ctr">
              <a:buFontTx/>
              <a:buNone/>
            </a:pPr>
            <a:r>
              <a:rPr lang="fr-FR" b="1" dirty="0" smtClean="0">
                <a:solidFill>
                  <a:srgbClr val="FFFF00"/>
                </a:solidFill>
              </a:rPr>
              <a:t>de notre Service « Assainissement et réseau »</a:t>
            </a:r>
            <a:r>
              <a:rPr lang="en-US" b="1" dirty="0" smtClean="0">
                <a:solidFill>
                  <a:srgbClr val="FFFF00"/>
                </a:solidFill>
              </a:rPr>
              <a:t>.</a:t>
            </a:r>
            <a:endParaRPr lang="en-US" b="1" dirty="0">
              <a:solidFill>
                <a:srgbClr val="FFFF00"/>
              </a:solidFill>
            </a:endParaRPr>
          </a:p>
          <a:p>
            <a:pPr algn="ctr">
              <a:buFontTx/>
              <a:buNone/>
            </a:pPr>
            <a:r>
              <a:rPr lang="en-US" b="1" dirty="0" smtClean="0">
                <a:solidFill>
                  <a:srgbClr val="FFFF00"/>
                </a:solidFill>
              </a:rPr>
              <a:t>Pour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savoir </a:t>
            </a:r>
            <a:r>
              <a:rPr lang="en-US" b="1" dirty="0" err="1" smtClean="0">
                <a:solidFill>
                  <a:srgbClr val="FFFF00"/>
                </a:solidFill>
              </a:rPr>
              <a:t>quel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bureau </a:t>
            </a:r>
            <a:r>
              <a:rPr lang="en-US" b="1" dirty="0" err="1" smtClean="0">
                <a:solidFill>
                  <a:srgbClr val="FFFF00"/>
                </a:solidFill>
              </a:rPr>
              <a:t>vous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préférez</a:t>
            </a:r>
            <a:endParaRPr lang="en-US" b="1" dirty="0">
              <a:solidFill>
                <a:srgbClr val="FFFF00"/>
              </a:solidFill>
            </a:endParaRPr>
          </a:p>
          <a:p>
            <a:pPr algn="ctr">
              <a:buFontTx/>
              <a:buNone/>
            </a:pPr>
            <a:r>
              <a:rPr lang="en-US" b="1" dirty="0" err="1" smtClean="0">
                <a:solidFill>
                  <a:srgbClr val="FFFF00"/>
                </a:solidFill>
              </a:rPr>
              <a:t>suivre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les </a:t>
            </a:r>
            <a:r>
              <a:rPr lang="en-US" b="1" dirty="0" smtClean="0">
                <a:solidFill>
                  <a:srgbClr val="FFFF00"/>
                </a:solidFill>
              </a:rPr>
              <a:t>instructions</a:t>
            </a:r>
            <a:r>
              <a:rPr lang="en-US" b="1" dirty="0">
                <a:solidFill>
                  <a:srgbClr val="FFFF00"/>
                </a:solidFill>
              </a:rPr>
              <a:t>.</a:t>
            </a:r>
            <a:endParaRPr lang="en-US" sz="1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p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6702" y="2492896"/>
            <a:ext cx="2162871" cy="2086645"/>
          </a:xfrm>
          <a:prstGeom prst="rect">
            <a:avLst/>
          </a:prstGeom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9388" y="260350"/>
            <a:ext cx="3313112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dirty="0">
                <a:solidFill>
                  <a:schemeClr val="bg1"/>
                </a:solidFill>
              </a:rPr>
              <a:t>Voici les 4 cases de </a:t>
            </a:r>
            <a:r>
              <a:rPr lang="fr-FR" dirty="0" smtClean="0">
                <a:solidFill>
                  <a:schemeClr val="bg1"/>
                </a:solidFill>
              </a:rPr>
              <a:t>départ.</a:t>
            </a:r>
            <a:endParaRPr lang="fr-FR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dirty="0">
                <a:solidFill>
                  <a:schemeClr val="bg1"/>
                </a:solidFill>
              </a:rPr>
              <a:t>À vous de choisir l’une d’elles</a:t>
            </a:r>
          </a:p>
          <a:p>
            <a:pPr algn="ctr">
              <a:spcBef>
                <a:spcPct val="50000"/>
              </a:spcBef>
            </a:pPr>
            <a:r>
              <a:rPr lang="fr-FR" dirty="0" smtClean="0">
                <a:solidFill>
                  <a:schemeClr val="bg1"/>
                </a:solidFill>
              </a:rPr>
              <a:t>et </a:t>
            </a:r>
            <a:r>
              <a:rPr lang="fr-FR" dirty="0">
                <a:solidFill>
                  <a:schemeClr val="bg1"/>
                </a:solidFill>
              </a:rPr>
              <a:t>laissez votre doigt dessus</a:t>
            </a:r>
          </a:p>
          <a:p>
            <a:pPr algn="ctr">
              <a:spcBef>
                <a:spcPct val="50000"/>
              </a:spcBef>
            </a:pPr>
            <a:r>
              <a:rPr lang="fr-FR" dirty="0" smtClean="0">
                <a:solidFill>
                  <a:schemeClr val="bg1"/>
                </a:solidFill>
              </a:rPr>
              <a:t>pour </a:t>
            </a:r>
            <a:r>
              <a:rPr lang="fr-FR" dirty="0">
                <a:solidFill>
                  <a:schemeClr val="bg1"/>
                </a:solidFill>
              </a:rPr>
              <a:t>ne pas perdre le fil de l’histoire.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867400" y="5734050"/>
            <a:ext cx="316865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dirty="0">
                <a:solidFill>
                  <a:schemeClr val="bg1"/>
                </a:solidFill>
              </a:rPr>
              <a:t>Pour durcir le tour je vais</a:t>
            </a:r>
          </a:p>
          <a:p>
            <a:pPr algn="ctr">
              <a:spcBef>
                <a:spcPct val="50000"/>
              </a:spcBef>
            </a:pPr>
            <a:r>
              <a:rPr lang="fr-FR" dirty="0" smtClean="0">
                <a:solidFill>
                  <a:schemeClr val="bg1"/>
                </a:solidFill>
              </a:rPr>
              <a:t>rajouter </a:t>
            </a:r>
            <a:r>
              <a:rPr lang="fr-FR" dirty="0">
                <a:solidFill>
                  <a:schemeClr val="bg1"/>
                </a:solidFill>
              </a:rPr>
              <a:t>5 </a:t>
            </a:r>
            <a:r>
              <a:rPr lang="fr-FR" dirty="0" smtClean="0">
                <a:solidFill>
                  <a:schemeClr val="bg1"/>
                </a:solidFill>
              </a:rPr>
              <a:t>bureaux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2627784" y="2708920"/>
            <a:ext cx="357190" cy="35719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3643306" y="171448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286248" y="4714884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6643702" y="385762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7" name="Groupe 53"/>
          <p:cNvGrpSpPr/>
          <p:nvPr/>
        </p:nvGrpSpPr>
        <p:grpSpPr>
          <a:xfrm>
            <a:off x="3415597" y="4653136"/>
            <a:ext cx="2164516" cy="2088232"/>
            <a:chOff x="3491880" y="4581128"/>
            <a:chExt cx="2164516" cy="2088232"/>
          </a:xfrm>
        </p:grpSpPr>
        <p:pic>
          <p:nvPicPr>
            <p:cNvPr id="27" name="Image 26" descr="aurelien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91880" y="4581128"/>
              <a:ext cx="2164516" cy="2088232"/>
            </a:xfrm>
            <a:prstGeom prst="rect">
              <a:avLst/>
            </a:prstGeom>
          </p:spPr>
        </p:pic>
        <p:sp>
          <p:nvSpPr>
            <p:cNvPr id="28" name="Ellipse 27"/>
            <p:cNvSpPr/>
            <p:nvPr/>
          </p:nvSpPr>
          <p:spPr>
            <a:xfrm>
              <a:off x="5004048" y="4869160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9" name="Groupe 51"/>
          <p:cNvGrpSpPr/>
          <p:nvPr/>
        </p:nvGrpSpPr>
        <p:grpSpPr>
          <a:xfrm>
            <a:off x="3343589" y="188640"/>
            <a:ext cx="2205671" cy="2127937"/>
            <a:chOff x="3419872" y="116632"/>
            <a:chExt cx="2205671" cy="2127937"/>
          </a:xfrm>
        </p:grpSpPr>
        <p:pic>
          <p:nvPicPr>
            <p:cNvPr id="25" name="Image 24" descr="martin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19872" y="116632"/>
              <a:ext cx="2205671" cy="2127937"/>
            </a:xfrm>
            <a:prstGeom prst="rect">
              <a:avLst/>
            </a:prstGeom>
          </p:spPr>
        </p:pic>
        <p:sp>
          <p:nvSpPr>
            <p:cNvPr id="26" name="Ellipse 25"/>
            <p:cNvSpPr/>
            <p:nvPr/>
          </p:nvSpPr>
          <p:spPr>
            <a:xfrm>
              <a:off x="5076056" y="332656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2" name="Groupe 49"/>
          <p:cNvGrpSpPr/>
          <p:nvPr/>
        </p:nvGrpSpPr>
        <p:grpSpPr>
          <a:xfrm>
            <a:off x="5791861" y="2420888"/>
            <a:ext cx="2164515" cy="2088232"/>
            <a:chOff x="5868144" y="2348880"/>
            <a:chExt cx="2164515" cy="2088232"/>
          </a:xfrm>
        </p:grpSpPr>
        <p:pic>
          <p:nvPicPr>
            <p:cNvPr id="23" name="Image 22" descr="estell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68144" y="2348880"/>
              <a:ext cx="2164515" cy="2088232"/>
            </a:xfrm>
            <a:prstGeom prst="rect">
              <a:avLst/>
            </a:prstGeom>
          </p:spPr>
        </p:pic>
        <p:sp>
          <p:nvSpPr>
            <p:cNvPr id="24" name="Ellipse 23"/>
            <p:cNvSpPr/>
            <p:nvPr/>
          </p:nvSpPr>
          <p:spPr>
            <a:xfrm>
              <a:off x="7452320" y="2492896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9" name="Image 28" descr="pat 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616" y="3645024"/>
            <a:ext cx="553860" cy="785708"/>
          </a:xfrm>
          <a:prstGeom prst="rect">
            <a:avLst/>
          </a:prstGeom>
        </p:spPr>
      </p:pic>
      <p:pic>
        <p:nvPicPr>
          <p:cNvPr id="30" name="Image 29" descr="estelle p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68144" y="2492896"/>
            <a:ext cx="558358" cy="792088"/>
          </a:xfrm>
          <a:prstGeom prst="rect">
            <a:avLst/>
          </a:prstGeom>
        </p:spPr>
      </p:pic>
      <p:pic>
        <p:nvPicPr>
          <p:cNvPr id="31" name="Image 30" descr="aurelien p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91880" y="4725144"/>
            <a:ext cx="558357" cy="792088"/>
          </a:xfrm>
          <a:prstGeom prst="rect">
            <a:avLst/>
          </a:prstGeom>
        </p:spPr>
      </p:pic>
      <p:pic>
        <p:nvPicPr>
          <p:cNvPr id="32" name="Image 31" descr="martine p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19872" y="260648"/>
            <a:ext cx="647116" cy="670269"/>
          </a:xfrm>
          <a:prstGeom prst="rect">
            <a:avLst/>
          </a:prstGeom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03350" y="-1079500"/>
            <a:ext cx="6264275" cy="9525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Pour le déplacement vous pouvez vous déplacer</a:t>
            </a:r>
          </a:p>
          <a:p>
            <a:pPr algn="ctr">
              <a:spcBef>
                <a:spcPct val="50000"/>
              </a:spcBef>
            </a:pPr>
            <a:r>
              <a:rPr lang="fr-FR" sz="1400"/>
              <a:t>Verticalement , horizontalement , revenir sur vos pas, mais</a:t>
            </a:r>
          </a:p>
          <a:p>
            <a:pPr algn="ctr">
              <a:spcBef>
                <a:spcPct val="50000"/>
              </a:spcBef>
            </a:pPr>
            <a:r>
              <a:rPr lang="fr-FR" sz="1400"/>
              <a:t>Jamais vous déplacer en diagonale ,ni sauter une case.</a:t>
            </a:r>
          </a:p>
        </p:txBody>
      </p:sp>
      <p:sp>
        <p:nvSpPr>
          <p:cNvPr id="7336" name="AutoShape 168" descr="data:image/jpeg;base64,/9j/4AAQSkZJRgABAQAAAQABAAD/2wCEAAkGBhMSEBIUERQVFBUUGRUYGBYVGBcWFhgXGBcWFxcXFhUXGyggFxkjHBYYHy8gLygpLCwsFR4yNTAqNSYrLCkBCQoKDgwOGg8PGiklHyQyLCwqLC8qNSwuNS0yLS8pLykuNSopLCw1LCksKSkpMCwpLjAsLywsKSktLSkpLSwsKf/AABEIAK8BIAMBIgACEQEDEQH/xAAcAAABBAMBAAAAAAAAAAAAAAAABAUGBwECAwj/xABBEAACAQMCAwYDBQUGBgMBAAABAgMABBESIQUxQQYHEyJRYTJxgRQjQpGhUmJygrEIM5LB0fAVJGNzouFDU8IW/8QAGwEBAAMBAQEBAAAAAAAAAAAAAAECAwQFBgf/xAAwEQACAQMCAgkEAgMBAAAAAAAAAQIDESEEMRJBBRNRYXGBkaHwIjKx0cHhFELxcv/aAAwDAQACEQMRAD8AvGiiigCig1oTQG2aM1rRQG9FIrvisMQzLLHGP33Vf6mmK87z+FxDLXsB/wC23in6CMEmgJVmjNV1e9+3DEGUaeblskRXnnrKUHQ/kaZb3+0VAB91aTOeniPHGPqV10Bb+axmqGvP7RdyQfCtIUPQu7yfoAuaY7/vy4nKrKGhjDAgmOLfBGDguzYPvQHpRHBAIIIPIjcH5Gtq8q9le2V9YkfZpcJ1hcaoT/JtpO/NSCepq4+zHfVbTYS8X7LJ+0TqgJ/7mMp/MAB6mgLHorCsCAQcg7gjkR7VmgCiiigCiiigCiiigCiiigCiiigCiiigCiiigCiiigCiiigCiiigCoN3qdsLiwitvsmkyyyt5WQyao0jdmGlSDz08t6nNVV3izCXjFrHjIt7eSQnoGmcIPriM0A1zf2hm0DTZAv+LMxChh+yBHkj54xTBe/2gOIMT4cdtEP4HdvzZwP0pbxfsnFM2JcJLIiSKyr4b6WCsVOSRKFJClgNs42O5gHGuzbwqH1JJGxwsse6nnzG+Nxjmf8AKgHS672+KyZzeOM/sJEmPkVTP6058L4De8R4abiO7uJZVmeOSOa4fwxGsQfUNRJZvMDjfbO1V3pOQMEknAA3JPsOtT/sb2ovOGQOrWUjxzSKyGUPCmvQ6uoZkwxaPIxkY0Z3oBRd90FxDaXBaKKa41W4hMMjkjMxhkTQUVSclcseQx705Wfc1CzPEbuVpfAilXTEEVTL4oTXqyGBZFUKGDZJ9NlvaPtZeSxrFmztC8LJcC5uIdRdwqs0XhTM4B0KR5FIYE75qLRXk0SKp4wVMUfgoLaG4bCZ1KnjeHGCM4IbJK52NAWDwru7soxcQeHcNbv9lZjJIBHN4e5lRo2DjSs6FtlAK7ZAOMcR7A2BtLuOC3gWbwnYHdjHJoAXEjE6AJIZRz/F771bDLBIg+2S8QlcaxgTRCMAnJAeUu3m2JGnGfWuctzYInksI2PINNdTyH5lYViH0GKAjBPWspvy3p4XjrwyO0EVqhfSQPs6SiPH/wBYuNenmcnfP0GMcR47dXbKZpGcoCFCqiAA4yAsagdB06UAmS6bl1H5/lQ1wfxEfIHP9KRyoQd859+f61rQFrd1HeobV0tLpibZiFjc84WJwBn/AOon/D8uXoCvFJOx3HI9Rnl6V7M4UGEEIY5YRpk+p0jJ/OgFVFFFAFFFFAFFFFAFFFFAFFFFAFFFFAFFFFAFFFFAFFFFAFFFFAFUzxYtNxXir7nT4UCgYyAkQJxkgZy5PMCrmqu+2HYW6+0SXfD3RjJhpbaTYOwAUtG/IMVUDBwMjOelAdnghvIXBXUjEph1KsjlmCkZ3VlMsOGX9gEGo7fWqzLKH+8SRpPixuhYhOQHJNIzz26nekFvxRHmEc/iW9xFkrFJ5GjZvjeF8Bjq0DqQQmwwTlNZ3t3eSGLhkKskeAZZP7vGCBvkYG23Mn0xvQEL4glxw5po4LiWIyaCDExUyIGOA5XBVl1NuMA4PqAG+W5mmVTIXmbq0zNIc+xcnAxVj3PdVxK8ulFyI7cCPeeMiWPytsoTUrBjqPtheZzs/wBn/Z9tsDx7u5kPXRojU+uxViB9frQkpaW3YKATHGAc8wvy5VxkdQc+MD7AMwzjGcjrivR9h3NcJiIP2bxCOsrySD/CW0/pUH7TdwsqmWWxlDAEskBUKcZJ0q+dJwMAAgZwMkUIKlW7iUAHxHxnHwqu/QZJOK0fiachGn8xZ/0AFKri3ZXCCIlwzLpZdWDqOpWQ7qwIIIxkVI+zndVecRiE8It1QllHiSaTlSVYFI0JXcdehBoCM8Gj+0TRRo0cZllii1aBlfFbTrw2cqvXccx61dFn/Z/GP+Yv5n9okWIfLctmqak4XNb3BVkEckDjIOxWRSGAOPcDcHBByCcg16SXvCV+DtxCGIyFV88QONEgIWQO2NlQ5JbHwjOKAjHEf7PlqY/uJ5hKPxTFZFblsyoFx6Aj13DUg7FdyhEztxGNPDjICIj6lmPMsxAB8MctJwSc5GB5pDd95bHw0GiFnOA5yRKf+iHUHT6sw2wdjsTPLCUtEjNzKgnHuKAQS9kLFkEbWlsUGMKYY8DHLA07U7gVBu03erFaTvCIi7xkBizhFyQG22JOxHMCmObvszp8KO335s9wNC+x8IM2T08tAWrRVZW3fNg6ZYELf9GdGBX9pQ2HI35FQc0rn77LJVVgkrgnS2kLqQ4JHlZhnkeW9AWFWM018A7T216jNayiQI2ltmUg+6sAceh5GnQigM0VgVmgCiiigCiiigCiiigCiiigCiiigCiiigCiiigCiiigGrj/AGYtr2MJcxh8bq3J0PqjjdTWvZ/s5FY26wQA6QSSzYLMxO7MQBk9PYAAbCnetX5UBkVmuRuUHNlGPUit0kB5EH5HNAbVrLIFBJ2Arao/2s4hpVIg2kvuWyVCou5OrGNuZ8ykYzUN2ySlfBX3eBDCX+1Yjje6VIwozqd0Yv8AeH4STGApGOagZbbDH2J7XNw64I0j7NIV8VRqY5wR4y5OzAYyBzC45gYmMfZ6PijslxESsLriRtaTLjSdOskMwx11SqdQYOMaREb3hEa3MqTHDAIVwBoDYw4YAZI1A426bjfNYyqOEbs9HSaWOom4LDFnezJZ3UkU1pIHm+CQAMA0eCVfURgsp8vuH/dpk7H8Wns1uVUgrcJpZN8KwBHiqTybRkcjnC/s4rMtl4PiKyI7OAVbnpUljqiC+XH4evL550ltm8BXITShcjOkPknLHcZbGwHMgYwB155ap8j2afQ1KKvUfq8e2/qiU2famzkSMsAhjACxkCTSUPkdguTgHcbDcZ54qyuzXHY7iIaHViowcEE/zAcj6/nyIrz3wHhshndiuEfUCWHm8z6vIP29sZ/eOM1IAsVuwZpRHIOTYZ5FP8Eeybep+ladbU4rJXXzyOSWh03Vcc5ODza+U88lv55GHvRs5H4rfBEdvvF5A4/uo/xYAH+9zTBw2xkz50VlAOznUB74xj9asJP+YbMN0JZD+By0Uhx6K+z/AKCuZmMTgXFvGW35oIZPcrJGMNz56Wqs9ROO6t7/AINNP0VQrK9OpxvsTs/SS97kEh7NSsSSyxjO2CAMexOkAfM0+z8DKQCOVpIwWBEhQMhwDsMOoOx6E8qmXD+GW1y4EcyxsSPurlSjE/uzxMA59iM+1LuKdkvsTj7PfRxO41eDOyorjkcnGiQdMMnpuKhTqtcSeO63z3Jen0UJdVKLUu/i/K/PA13kA4Twe+tpPH4fIsjqCPuDmURjch7eQB3U4GwDDYfOr+7JdqY7+2WVPK48ssR+OKQfEjjmN+RxuMGoFwHtBZwzL9ssYoJVwRLEgMY9GCISAP3kLD5VJ+IdsLOGcaX0NKiMJ1QPC65ZVEjKckAht9tOeY3rohVTV5Nfj8nk6jSSVS1OMrPbn42ccO3d6EwopFwm+aWPU6BGBZSFYOpKnGUcY1KemQD6gGltbHC1bAUUUUICiiigCiiigCiiigCiiigCiiigCiiigCiikHHuJrb200zco0ZtsZJx5QM7ZJwB86Ai/bzvFFkWhhXXPpBBOCiEnbUuoHOnJ6c1571TfF+017cY8W4mfGdhJpG/UpHpU/lt0rjxO7Zz4kra5JTklieXIux5nlhR6KOlI1vPDcmTDIy7A+UKRpyRjG+c/nQmw3yWg56QQc74B3P0511sb+WBtULtCchsoxjAYcs4wGPPn0J6E09RQLgM48jgFlz5tJ/HjntuP5SD7obzh4R2TKnR6Ejblk74I5UILe7tu9Y3TfZ7zSsoUeHIMgzFFJk1KBpV8KW2Izk4G1deN8SYrJMgJknZUj0HcJq0x5lhV9GtvhZ4yvNW2NUhJCynILKw/F8JXqCpHXPI/KrN7O9rHuZrac20s7xAxlI0Z9LBca1mxmIMNijOy5dW2KmqTV/A1p7lqdluCLa2yRqANstpVEBY7sdKAKMkk7ADflVWdruE44nOqk4jihffmQ7y8/8AD+gpd2070uI20ypBbBcqCY5IJJHXYbmSOQKc77AbY5moZwntxdX13ctcqqkwqCFV0AMcgGNLMcHztnrt7VSsk6budnR05Q1Ubc3b1NpJMHoQd8fPnjHvW/2lmY42LkDAJAJOB9M7ZrQr+lbb9NiOR9D0NeEmfpMojuYGC4U46Fhsx9h+yvtzPUnkG2XhftUitXWQBh+PcD3PxL8w2dvTFdWta+hgopfTsflmonUnUbq/dzIdJwqnSx4zPEuh8TxdY5hrH0Y7j9R7U8/YAa1fhdW3MU2ndHBeEw3Sk2mUkAybaQ51Dr4Tnn8j+lKezXEi5NtcHxUPwxTDUoI+JVJ88bjG2DjY7bb6R2ZRlZdmU5BHMGuvaax8RBdxDS4KicLtpYfBMPTfAP0PQ1w1aXVvrILxXcfR6LWvWR/xNS8v7Jc0+Xr278ueNpuw8BkLKxiXBxkhtPLID6C2CBnfPw7nlWo4Zw+3bMsqsVzg6lOT5SSFYgEkjmFOyDB32j3FuEJOBcxooZjpnUDGmXmJAOiyAZ/iBHM0lThHqK3hTpv6oo83U6rWRbo1ZvG//efiTThXe7bQzrEInW2bAMnmIRuWrS3nKnbVsMc996tWGZXUMhDKwBDKQQQeRBHMV53bgw9KX8G49d2O1vJhNz4TjXGSeZ05yp/hIz1rc80vyiq34T3xqSFuoGjJ/HGdafUHDD9fnUz4V2ptbn+5mRj+yTpcfNGwRUXWxoqcmuJK6+b/ANjrRRRUmYUVhmwMnYVzt7pHBKOrgHBKkNg+hx1oDrRRUN7Wd6FtZkon38wJUohwqEc/Ek5A9NIyfUDnQEyorz3xXvS4jOcrKIlycJCNIx0BY5Yn3yPlUak49dbari4ODkappD5vXzPk4H+XpQHqmivN/Ce8e/t9OLlmSPVtNiRSX5KxzrIBOR5s7AAgbVcPYvvHhv8AEZVopgisVbTpYnZhGQxLYP1wRQEvooooAqBd811p4eiYyZZo1HzCu+f/ABx/NU9que+5CLS1kXGUuBz945CPmMqu1AUfx7hMkmXjOoABSmQSujy+U9dxg++flTseBtcxW+RhgU1g52VkOrVjdckr7756VGuC8VZbh/iPiMxwP2ieeOnufTnUmXM0CkIwa4F1IJM40SofKhYY2VdIz7DbFSlc2pU+suKOOcbjhKddTBGGeUWndiOrDynHrn1rE16rRxAsQV8mRggrsUzn0Bx8qZLjs6bn71ZAPEAkZDk6WK77sf8AfyFdbgmIFM7hVGduY+VQZM1uGG3TGR5fhHPbA9P86sHuL46kU95FIwVXjWYM2AB4RYSb9AFdTj91j61Vry/T3HXp+dbWlyFfU6CQFWGkvIitqBU6miIbqds9cHagR6Wft1DMGSykjaQfE02Y44QSQHlVtLNkAlUGNe26qdQrGbg9sk97Nb3BuQ8mHmOg6pTpeTBjAQrmToMDTjpVbcL0eG5KI7lgF1KX08jIxB29AOW5PpU47IcCaWGNEICSzyCTQANBEZfGkkhcqu2dgQPrjWTlBpHodG1IU9Qpzdkrv2Mlc8qIYs/T/XFbtazWsaPcDRnSralIKscjzruug+X7wNjMqrgGtfDHTI+W4/39K8adOVN2kfoGn1dPUw4qT/a7vmDtFJ4ZIDgZPmXAZSR+0CMZ9x6c6X2/GWHMZ942/wDxJkAfIimho3PJ1I91yfpll/yrvb24Ei6grr6Z0knGwKyYB36Bmzj6VtSnUVlF4+fMHDrNNpaicq0M9trX81ju+pkn4XerNnSc4ODsVIbGcEZOdgd89KdRbUwntG6JoMBByGAdyrfiBwdIyDnoMYXrnbMXa9VAMkcqDkWKh0B9NQ0/0zXpRrR2b9rHyNXoyvfihDD2XEpP238kPptPau1lCASCAyuCrqeTKdiCKR2Xaa3fGJU32wx0En5OB/WniNhscY9+n58q1TUtsnnzpVKLtOLi+9WILJB9hu3jky0LABj1aFt1kGPxqRnPqhxzp1PCsEg4OOo5Ecwy/usMEfOlXbyzDQRzDnEwUn1R9vrh9P8AiNRHhXaSbzRQq0vhj4DFKxRST8JTDaM+5XauKE+om4WbW6Po9RRXSOnhqVKKn9sruybX88/O3Ikf/DB6UmuOFj0pND2wLD4EPTIMhGeoP3mc1zPHrmQP4Uatoxq0Rs7Kp/FoZ2yPfAGRgkVstTB4R50uh9TFXlZLtvj2ucLjhgGSQMDmTso/iPSteCMzO+koYYwpPjBcE4I8QFv7s+UnIIOB6kY7WvBUvSD/AMQjcDfSyFHAHxYi1aRz+JdQ9SKdbjg8KWLpZMbliy+ZRHI7eYt5niTDAZPNnxjGQdqi8qjvsvz6F+Glo4SV+Ko8fa0o8/8AZK7xjs3HaXtELMaRcSxunxxSxzT24UH+8EpGtI2zsxc9RpJBFSXs12wS5PhsFWQDI0OJIpF/aikXZhsdtiOoFVLxbs2iQR5JDgI0sekr94+MIAhV0ZcjfJ8zSZ57PXZa4s45Ipl/5bRoWTW5aLVrYFQ7jUJNKhiM4wxPTNWjUXLzOZUnOMnPPY+f7t32fZi9yadvO0BhVYwpbWCSN8YwwBYruFBGT9Kpb/8AtpreZpbeTwcNqEYaUITkhkaLWyvvjmScEgEHBFi9vY2uZ2ETjAVcEHIIIzsRzGc/nUE4dYXFvIVtirOPNu0KMmTguolOyDygnmCw9dtZNrKOKKi8Ml3aPvnYWChY1iupdaPHrbVEpQlZEOAdRypA6YOehNK3fEWJJOo7746E+p9TVt8M7FwlZvtbBpbtHAKEusSsyuZUcj7xvECN4mNOdMYLM9Vfxm2kgb7G5DMhw6IrfGCc51AFjkE5GxBUgkHaYt2zuRJJPGw79k+yjX4jEM+mWQsPDMZYKFJyzvr2GBn4fbc134pwmaxuTb3yrq0qwdDqBRiQrq2AcZVhggHKn2ywdm+0ElreQzLrAgdC6h9JZARrjOrYAjI3qX97/bm1v/sE1oWDqJ1kR1IYf3RRW6MCdW4JFWKDXc8P0b7aeYYts3TqDjGf/VcIZXjdGUsHVlcP5fKVIKk4A3GNtsfOuvBuJalMR23OM76WGxFI7xtyMjPNtJKkHr65G3I+vWgPQXdp2yN/bHxWU3ER+8CjSNLM/hNj3VcHlup2xjMwrzL3fdo2teI2z6nRJHWORdstG2wyDzAfS3rhTj39NUAVFe8/hXj8MuAANUYEqn08Mhmx7lNQ+tSqk93gqVYAqQQQdwQeYI6igPLLyQWvnVfO4LDqQBzC6jsARzPUbAkVtHxCZk8SQjwZcI0b+UgaUi1CXGrLYUk4wdRJ3Oace8Lg3geLbaciOUyQvjzeG6jUhPNgBp+ob1phufFeyt0yXklkVRkkk5JCDLfwqBQvGTjsa9pGkiZfCkkVHVSvnIAKjSyAA4HQ/wAw512lYlELbtpXOfXAzmnocLuYI4GuBoljZZUfIYgoyhvXJYFQRyJ055U0cQk5565Jxt6k4H+VCrGxh8h/T0/OuthYzTPogRnkxnCc8bZPPYb1xJ+WfT3OOn++tT/uusiqTT6cMxEakj/41AYlSejMdzyPhj0oQMFv3X8QceaNIh/1JF/pHqNTHg3ZufhtvbOhVmLss4jBdWTUzB1B0ksoJXlnLDpmpLJeY+LP512vJxJaYRSzoWYKBqbGl91HNueMDJ35VDVzSnUcHdeBvDO9x94YozC6hdXmnXeX70PH5dLGJQvwkqxO+B5uUnYq0lZjAAikFQYyjx/eHyssLAiIpo0grpx4hPMDDfwG9JVcyYuVS3MpQaWDOpU68DS3mRxoIOMHYbVi4ujduJIJA0kEjwyPh4mOgZeN2TAk30kEAAFuu9RJJrKuXozcZfTLh7/3YjPaeyeykQOyzK6azoBV0GorurbYyG5N+Bq4JcDOMlWxnSdiVPJgDzU42YbGpd2g4Ml0PEaYwXYUKFm2gZQfLGSMqN2J1Ak5kORjCiINbvExglTw2GSYZVEkR5/eIM43yfvIyrdCeYrzq2nSd9l2r+T67QdJ1KkFHiUp808X/wDLWPJ+x2/4pNEAI8FCfMhyUwTu3h6WVj6jSSd8b7FyllEWmWWKWBZMaLizkxHIPwgZJjbPPTqjP7o3FILThfiMEhk8KRvhhuGLRPuNoroDUrY/A6kknAY4JpRbdobnhjvFPAfDkz4trOAYpAdmeNwGXO4yRqB5MMnIU4SWHtyaz89imp1VP6pwxL/aEvpb701h+D4l3Cm+4hbrG8j3NvOQP7uW003DegGnBbf8WvA6kVHz2p0qPssJtnGCWjnlKsev3TfD/iNME7mRmYKAuScD4Vyc4A9ByA+VbW1kzsyIQWXmoB9uvpuPzrtjSit9z56tr6s21BtR7ML14Ul7DrxDtneyIY5JcqcZGhBnSdQJYLk7jkDTbHxWQFWJJwcqQCrg9NLKAY2989K6JEVwJ4zp5ZYZAP7rcm/yreXhZ1eXLHGzFF04xvg7ZJGOpHLPWruEXujlhqKtNWjJpdl8emxNeyvHbe8Z4uKsqShQYrvyxyac48OWTk+M+XIOfNzIyX+57r50kWS0ud1OUcgow/nTIIPXy4I5giqnFvjOwVN8liQWON1cOu30zy9MipLZd6N9a2awoYgEyEZky6RDYIg1FTjmCehG3Sqzowm7tZOjT9IV6EXCL+l7pq69H/BPO0PaDg6MsHEzFJdqiCZoonJDaRq88Y1Lvkhc5GR60j4fY22tG4c8jxzAOxy5cIvmVQq3EMoBJ5aXJ8w5EVTlveC5nSPAJkfzM7AZJJLsxA8zYBOTkk+tW1Y7WpC6ZVIwFRYLxFjXYF4YoYZwpIzldRBFRNJZtkzhWqcPVqT4eavj0FNxcC6DpIEkVSVQkgtFKRhFR8LNC/VopEJYMcOQMHlD2EubCLwrZYbuDOfCmRGbOcnyucE8t1Zfh5Ui4RfK17ZxM2sbyL9406jQrSLpnkAkaMFVIRxlSSKthbdZEw24PzB9iCNwRzB5g1LjxIinW6md7J+Kv/fo14ka4RwaOeASPay2bqNPhjBGFA8yJudPTBCtsduRMcuexFxLewS28yxxxHWzjUwkVvKURRtuAwO4K7czjEut+OPbXQtbs5WTe3nO2sbDw5PSQEgauRyORO7N2jjaO7NskrwR3ysyvEcNFcKQWZdxs4xkdWbNR1iX4Zt/iSk33pyVtmll2vnCvvnDTyM0ymOWUMVA8TGrWVDOMx7ymFAJcgLrzcSjcIqncR7vGtmiiN5GvmYJBOQmnQ6ghJdG+kFfJgk6CsaHLBqUcQnktL+4s3kklLBJbaRmPitG/wAUbOJ4c6Srn4xqAYnPKpLwrh6SLJBMmYpV8Nk5fdsdKBAFULp20aVCBsgNK8juNLHFcpbs5wE3OdOyLgsT1J5DP5mlnF+EwxIQSCfSk97aycOvbq18TIiYLkfiX4kOOhw+46EkUzcQ4oGJ3JqxQ7R8SJdcquwA1gEMdIIAbB0k4GNWMnSMk9VV9KTvt675G/zpJw/gl0yNNGjGJc+IVI2UIrsWXOdIWQHOMDNd50yo2ztzzyoBPr5jLZ577j1G/ryOQa9admLvxbK1k1mTXDExdgAWJQEsQAACflXk6Pp6c8EZ9z+md/avU/YW2aPhlkrP4hEMWGAwCpUFQPYKQM8zjNAPtc5EzXSigIT267G/a4dgC67qeRHqAff/AEqlOL8IlUmGVQ2k7Agq4xnGOoHvXp5lpu4rwGC4XTPFHKPR1DY+WeVAeaZ5nGPEbYchknf2H++fvTNd3Wrn9OXuNiOnX6V6Bu+5bhrkkRyJk5OmWTG/szGuln3Q8PjOViyfVvMfzoCluzvZB7o6pG8OIFdubOObAYIKbbZPr7VZ8VlyVFIAAAG+wHIVOrTstDGMKgHyFLk4Yg5CgIVa8FHVa73diFXZRUwayHpSS64bqGKArPiPGnVsSIJBld8tHJ5SGUCVDkjIB0tqHtXOPtO2H2UHDafEyuWwNLO6DTgYwRpGdtxjFSLjnZVjkrUOvbCSMnUu1Q1fY0jJLdXFKcbcWVw17FpCgJotMnXG3lZ4znC/FnGQRoJpZJaQPdPZtGAsMEcquBjSS7o5LfCXKiMhiM/Gc1HI7nSfKSh9jj8x1rvBxArr8qnxFKuy/duynIwzJ8XM4yNs1W8lur/PnMvwwf2u3j+1+hKl/bXMs0VuXeOMIAWBYvq1aiIwpZlGkebCjfplcnbTj8syWdpIT9wuTI+dTlshXcHddMYHM5JZiRyzjgXD7WBjpyMurr4yo2llBA0yBTgDO3I7c6ZeMX+LyaV32BGlvMRsAAVwxIBwTjVtnbHIUgkpOysdeoqSnRj1krtPxx42v7jDxHj5V9MYHhocA4BJwcMQeQJGd+eG9zXfi9oQykEgTFU1csMMDJPuBn+Wtrzs0J/vLdgdWTpJyCepVh9dufyFPIsI5bcpO6II/DDu7aVEoAyqEbscZB5AautanAkx74tf2xe3jsoiYRBHE4bUrSuNs6X2DoBlX9Wbmp3RrGELW8mXXZo2RiupTjdWU5xgnIB6Mu+DXFLuMfaJBIhaKBpI1LAeIz6vMu4Y6QjE46PUe4ZORGACCEJ045gHcqc788n+c0QnuPt5JhRlSurYJJ8KsMDDOCcE4ypO+SfXFNs8zenMb48y7dMbY9c/P1rS74iCSQ2+2QTgc9/9fr703S3ABJIIOck4yMZO+3TcH61JQlnY6CTEkrGRo4V8OFgL3ADZd8zWcZK/ntt5eVP95e6ozKzeLHFnzPIt5CpABwl9CFu7OUjYGRSMnfpTV2FuoHiMcssEMok8hfWjMpC5EdzFLG0Z1A7Zbp5TWneZI0MaRyZMsuRqdg8vhDBKC6QRyyRnKgpNHnzAgnnUEkYbt3ItxDcxKqyxg6i5MniltYZpMad2DYOMbqDtU94N3+3RU/8AIxyacZKysg/8gap+5vWZdJ5Z1HmSW38zEkkneu/Cb0xuQw8sgCt6j0ce4O/uMjrUkFldre+GS+h8JrFUKsCrmYtg8j+AZBUkc/6VH+Kdvr+5MJmlVTCpCGNV15OnLF2BOvyr5hjGNqjxcknArYQO1V4I3vY3WoqqCgpOyvbz39TD3b+IJSxaQEN4jEs5YdSzZJ5dflUqXvauY4jHbwxxyHP3wy2MggtHHgKkhz8W/vnao5Hwhjzrrd8NEKK8hIViQMZOSM5xirGAg8J5XLt4jO4LOzNqYtnLEsQSfmTWhhBICKCxIAJO+Ty3JwP0rq3FwP7tCTyyx6fwg/59BTlwq4sBGfHinlcqRpGmMAkdGzQCjs3fPFY3UnJZ0ktQNTEvI7wOzFPhXTAGAO2eVILpdsY6VxsLfSoBPlGTudsnGcA8uQ/IV0lDMQFVix2AUFyTy+Eb+vLrjegFfA+Cm7uI7cHT4rFNektpBDZZlHQb9egzjmPVlm40Kuc4AGTjJwMZ22qpO7vsYLVVnlXFwwcYB2RGIIGkfjwozuasW2Y0A/UUUUAVjFZooDXTRpraigMaaMVmigMYrBWtqKA4vADTfecDRxuBTtRigIBxbu9R8ldjUO4l2EmjyUyau4rXKS2B6UB54ntpoz5lP5VFu0wyrn+E/qF/zr05e9nYpOaiqj7z+yscE8OwMcyMCvLBVhvseXnU/wAtCSrOz9zKrBY99fNen8XsR6/Kpt2YvZ0sbVoohLG8rrcEncuzSZD774QI2COvXOzMkkNkm2dR683Py/ZHvt7b813D+PyFRPb4TygTKzZVtAwHDMB4ciphfEGc6Qcc82hLhZ06eoqcrsRLwiOQ3EbhsQXE6xldK4XUNum22eW2dq5rwRIQzAsScDfGMZH+80p49YLJGk0AKiMiQhXaQsDuZCx3d87k+x54FRfhMWJsDoDn3GR+nI1Xcxna4tmkONtJ9jjp6detJs4BwcAAbHO+3vy2OK2kG5JDEe2fr86wF9cHbG/z3GeuxFDMzP8AD8O+rGDuORGSB7AVmSaVvDV31rEuhAw1aEyW0qpBwMsf9gU98B7OzTrqhQlQcEnOMhQBzwQcdPcVIrbsTp3lJPsOX60BBUsyQdhv6Ki/LGkZ/wDKlFzwS4ihXxrWVPFOmN3Ro8sW2yWHLAPl2zseXOy7WwRPgUD35n8zvSeTgMZlM2nMhAGoknAAx5QThfpQssEcXgqrtjJrtHw8egHzp/WxOeWfpTpa8IVh8FCpF4LEZ3/SneW28SMR+GCvIDfapVYdlATkripJYdnEXpQFMr3RSucxkAfssD/Uf6Vs/dRdpyh1e6sD+hwav+CxUDYUoEQoDzuvdvesceCyj8v6Gpb2X7uXgOrSFY7E43xtkZ6DYbe1W7oo00Aw2PBio3p1iswKVYrNAFFFFAFFFFAFFFFAFFFFAFFFFAFFFFAFak1tWCKA4PJUX7f8HF3YyoMa0+8jJ/aQEkfzLqX+b2qVvFmklxanG1AeYOLcLFxB4kQ++iH3iAn7xPwyKpOCRspA9OW6gorGTRw2U+pYf4iq/wCtWX3hdlWimM8Ska/jwPLn125Z69PzqFSwRG3aBg6dcjzDVnVk53G+PWhZGOyInhC60YId0LDbcDIx1Vh8t/nWvFOHxwatC41kspz5hGQNKbHGjVr07A455GKUW/FHSNFLlygAAAKocctWdyMcwAM+opuu5SxLOSxY5JIJyT64Gw9uQAwMAVCLScbKw1sux355GB68/Xb/ANVsN2O/UbcsaSmT0JP5jYViWXO5IYbgEbfEcZ0k4O2dj68utTbsZ3fyXOZLlGWPYBZAVdmBBzpwPJzG/P5DeTMe+xtkYbYKCytIfEcHozADG22wAH0p5k4WW/ETT5admkXGafbHhSDpQEPtezjmna27LHqKmMNqB0pQIxQEXg7MAcxTlb8DUdKeNNGKATR2QHSlCxgVtRQBRRRQBRRRQBRRRQBRRRQBRRRQBRRRQBRRRQBRRRQBRRRQBRRRQBWMVmigE91YpIpV1DKeYIyDUD493RRSEtbSeEf2HGuP6bhl/PHtViUUB5/4r3ZcQiJ0QLIPWNwT+TYx+VRmbsTxByQYHHuwOflkACvUuKwUFAefOy3d/dRSrKwGob+ZASPcEjY+9WpYWEmBqqXeEPQUeEPSgGaGwNOEFtilQStsUBqq1tRRQBRRRQBRRRQBRRRQBRRRQBRRRQ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338" name="AutoShape 170" descr="data:image/jpeg;base64,/9j/4AAQSkZJRgABAQAAAQABAAD/2wCEAAkGBhMSEBIUERQVFBUUGRUYGBYVGBcWFhgXGBcWFxcXFhUXGyggFxkjHBYYHy8gLygpLCwsFR4yNTAqNSYrLCkBCQoKDgwOGg8PGiklHyQyLCwqLC8qNSwuNS0yLS8pLykuNSopLCw1LCksKSkpMCwpLjAsLywsKSktLSkpLSwsKf/AABEIAK8BIAMBIgACEQEDEQH/xAAcAAABBAMBAAAAAAAAAAAAAAAABAUGBwECAwj/xABBEAACAQMCAwYDBQUGBgMBAAABAgMABBESIQUxQQYHEyJRYTJxgRQjQpGhUmJygrEIM5LB0fAVJGNzouFDU8IW/8QAGwEBAAMBAQEBAAAAAAAAAAAAAAECAwQFBgf/xAAwEQACAQMCAgkEAgMBAAAAAAAAAQIDESEEMRJBBRNRYXGBkaHwIjKx0cHhFELxcv/aAAwDAQACEQMRAD8AvGiiigCig1oTQG2aM1rRQG9FIrvisMQzLLHGP33Vf6mmK87z+FxDLXsB/wC23in6CMEmgJVmjNV1e9+3DEGUaeblskRXnnrKUHQ/kaZb3+0VAB91aTOeniPHGPqV10Bb+axmqGvP7RdyQfCtIUPQu7yfoAuaY7/vy4nKrKGhjDAgmOLfBGDguzYPvQHpRHBAIIIPIjcH5Gtq8q9le2V9YkfZpcJ1hcaoT/JtpO/NSCepq4+zHfVbTYS8X7LJ+0TqgJ/7mMp/MAB6mgLHorCsCAQcg7gjkR7VmgCiiigCiiigCiiigCiiigCiiigCiiigCiiigCiiigCiiigCiiigCoN3qdsLiwitvsmkyyyt5WQyao0jdmGlSDz08t6nNVV3izCXjFrHjIt7eSQnoGmcIPriM0A1zf2hm0DTZAv+LMxChh+yBHkj54xTBe/2gOIMT4cdtEP4HdvzZwP0pbxfsnFM2JcJLIiSKyr4b6WCsVOSRKFJClgNs42O5gHGuzbwqH1JJGxwsse6nnzG+Nxjmf8AKgHS672+KyZzeOM/sJEmPkVTP6058L4De8R4abiO7uJZVmeOSOa4fwxGsQfUNRJZvMDjfbO1V3pOQMEknAA3JPsOtT/sb2ovOGQOrWUjxzSKyGUPCmvQ6uoZkwxaPIxkY0Z3oBRd90FxDaXBaKKa41W4hMMjkjMxhkTQUVSclcseQx705Wfc1CzPEbuVpfAilXTEEVTL4oTXqyGBZFUKGDZJ9NlvaPtZeSxrFmztC8LJcC5uIdRdwqs0XhTM4B0KR5FIYE75qLRXk0SKp4wVMUfgoLaG4bCZ1KnjeHGCM4IbJK52NAWDwru7soxcQeHcNbv9lZjJIBHN4e5lRo2DjSs6FtlAK7ZAOMcR7A2BtLuOC3gWbwnYHdjHJoAXEjE6AJIZRz/F771bDLBIg+2S8QlcaxgTRCMAnJAeUu3m2JGnGfWuctzYInksI2PINNdTyH5lYViH0GKAjBPWspvy3p4XjrwyO0EVqhfSQPs6SiPH/wBYuNenmcnfP0GMcR47dXbKZpGcoCFCqiAA4yAsagdB06UAmS6bl1H5/lQ1wfxEfIHP9KRyoQd859+f61rQFrd1HeobV0tLpibZiFjc84WJwBn/AOon/D8uXoCvFJOx3HI9Rnl6V7M4UGEEIY5YRpk+p0jJ/OgFVFFFAFFFFAFFFFAFFFFAFFFFAFFFFAFFFFAFFFFAFFFFAFFFFAFUzxYtNxXir7nT4UCgYyAkQJxkgZy5PMCrmqu+2HYW6+0SXfD3RjJhpbaTYOwAUtG/IMVUDBwMjOelAdnghvIXBXUjEph1KsjlmCkZ3VlMsOGX9gEGo7fWqzLKH+8SRpPixuhYhOQHJNIzz26nekFvxRHmEc/iW9xFkrFJ5GjZvjeF8Bjq0DqQQmwwTlNZ3t3eSGLhkKskeAZZP7vGCBvkYG23Mn0xvQEL4glxw5po4LiWIyaCDExUyIGOA5XBVl1NuMA4PqAG+W5mmVTIXmbq0zNIc+xcnAxVj3PdVxK8ulFyI7cCPeeMiWPytsoTUrBjqPtheZzs/wBn/Z9tsDx7u5kPXRojU+uxViB9frQkpaW3YKATHGAc8wvy5VxkdQc+MD7AMwzjGcjrivR9h3NcJiIP2bxCOsrySD/CW0/pUH7TdwsqmWWxlDAEskBUKcZJ0q+dJwMAAgZwMkUIKlW7iUAHxHxnHwqu/QZJOK0fiachGn8xZ/0AFKri3ZXCCIlwzLpZdWDqOpWQ7qwIIIxkVI+zndVecRiE8It1QllHiSaTlSVYFI0JXcdehBoCM8Gj+0TRRo0cZllii1aBlfFbTrw2cqvXccx61dFn/Z/GP+Yv5n9okWIfLctmqak4XNb3BVkEckDjIOxWRSGAOPcDcHBByCcg16SXvCV+DtxCGIyFV88QONEgIWQO2NlQ5JbHwjOKAjHEf7PlqY/uJ5hKPxTFZFblsyoFx6Aj13DUg7FdyhEztxGNPDjICIj6lmPMsxAB8MctJwSc5GB5pDd95bHw0GiFnOA5yRKf+iHUHT6sw2wdjsTPLCUtEjNzKgnHuKAQS9kLFkEbWlsUGMKYY8DHLA07U7gVBu03erFaTvCIi7xkBizhFyQG22JOxHMCmObvszp8KO335s9wNC+x8IM2T08tAWrRVZW3fNg6ZYELf9GdGBX9pQ2HI35FQc0rn77LJVVgkrgnS2kLqQ4JHlZhnkeW9AWFWM018A7T216jNayiQI2ltmUg+6sAceh5GnQigM0VgVmgCiiigCiiigCiiigCiiigCiiigCiiigCiiigCiiigGrj/AGYtr2MJcxh8bq3J0PqjjdTWvZ/s5FY26wQA6QSSzYLMxO7MQBk9PYAAbCnetX5UBkVmuRuUHNlGPUit0kB5EH5HNAbVrLIFBJ2Arao/2s4hpVIg2kvuWyVCou5OrGNuZ8ykYzUN2ySlfBX3eBDCX+1Yjje6VIwozqd0Yv8AeH4STGApGOagZbbDH2J7XNw64I0j7NIV8VRqY5wR4y5OzAYyBzC45gYmMfZ6PijslxESsLriRtaTLjSdOskMwx11SqdQYOMaREb3hEa3MqTHDAIVwBoDYw4YAZI1A426bjfNYyqOEbs9HSaWOom4LDFnezJZ3UkU1pIHm+CQAMA0eCVfURgsp8vuH/dpk7H8Wns1uVUgrcJpZN8KwBHiqTybRkcjnC/s4rMtl4PiKyI7OAVbnpUljqiC+XH4evL550ltm8BXITShcjOkPknLHcZbGwHMgYwB155ap8j2afQ1KKvUfq8e2/qiU2famzkSMsAhjACxkCTSUPkdguTgHcbDcZ54qyuzXHY7iIaHViowcEE/zAcj6/nyIrz3wHhshndiuEfUCWHm8z6vIP29sZ/eOM1IAsVuwZpRHIOTYZ5FP8Eeybep+ladbU4rJXXzyOSWh03Vcc5ODza+U88lv55GHvRs5H4rfBEdvvF5A4/uo/xYAH+9zTBw2xkz50VlAOznUB74xj9asJP+YbMN0JZD+By0Uhx6K+z/AKCuZmMTgXFvGW35oIZPcrJGMNz56Wqs9ROO6t7/AINNP0VQrK9OpxvsTs/SS97kEh7NSsSSyxjO2CAMexOkAfM0+z8DKQCOVpIwWBEhQMhwDsMOoOx6E8qmXD+GW1y4EcyxsSPurlSjE/uzxMA59iM+1LuKdkvsTj7PfRxO41eDOyorjkcnGiQdMMnpuKhTqtcSeO63z3Jen0UJdVKLUu/i/K/PA13kA4Twe+tpPH4fIsjqCPuDmURjch7eQB3U4GwDDYfOr+7JdqY7+2WVPK48ssR+OKQfEjjmN+RxuMGoFwHtBZwzL9ssYoJVwRLEgMY9GCISAP3kLD5VJ+IdsLOGcaX0NKiMJ1QPC65ZVEjKckAht9tOeY3rohVTV5Nfj8nk6jSSVS1OMrPbn42ccO3d6EwopFwm+aWPU6BGBZSFYOpKnGUcY1KemQD6gGltbHC1bAUUUUICiiigCiiigCiiigCiiigCiiigCiiigCiikHHuJrb200zco0ZtsZJx5QM7ZJwB86Ai/bzvFFkWhhXXPpBBOCiEnbUuoHOnJ6c1571TfF+017cY8W4mfGdhJpG/UpHpU/lt0rjxO7Zz4kra5JTklieXIux5nlhR6KOlI1vPDcmTDIy7A+UKRpyRjG+c/nQmw3yWg56QQc74B3P0511sb+WBtULtCchsoxjAYcs4wGPPn0J6E09RQLgM48jgFlz5tJ/HjntuP5SD7obzh4R2TKnR6Ejblk74I5UILe7tu9Y3TfZ7zSsoUeHIMgzFFJk1KBpV8KW2Izk4G1deN8SYrJMgJknZUj0HcJq0x5lhV9GtvhZ4yvNW2NUhJCynILKw/F8JXqCpHXPI/KrN7O9rHuZrac20s7xAxlI0Z9LBca1mxmIMNijOy5dW2KmqTV/A1p7lqdluCLa2yRqANstpVEBY7sdKAKMkk7ADflVWdruE44nOqk4jihffmQ7y8/8AD+gpd2070uI20ypBbBcqCY5IJJHXYbmSOQKc77AbY5moZwntxdX13ctcqqkwqCFV0AMcgGNLMcHztnrt7VSsk6budnR05Q1Ubc3b1NpJMHoQd8fPnjHvW/2lmY42LkDAJAJOB9M7ZrQr+lbb9NiOR9D0NeEmfpMojuYGC4U46Fhsx9h+yvtzPUnkG2XhftUitXWQBh+PcD3PxL8w2dvTFdWta+hgopfTsflmonUnUbq/dzIdJwqnSx4zPEuh8TxdY5hrH0Y7j9R7U8/YAa1fhdW3MU2ndHBeEw3Sk2mUkAybaQ51Dr4Tnn8j+lKezXEi5NtcHxUPwxTDUoI+JVJ88bjG2DjY7bb6R2ZRlZdmU5BHMGuvaax8RBdxDS4KicLtpYfBMPTfAP0PQ1w1aXVvrILxXcfR6LWvWR/xNS8v7Jc0+Xr278ueNpuw8BkLKxiXBxkhtPLID6C2CBnfPw7nlWo4Zw+3bMsqsVzg6lOT5SSFYgEkjmFOyDB32j3FuEJOBcxooZjpnUDGmXmJAOiyAZ/iBHM0lThHqK3hTpv6oo83U6rWRbo1ZvG//efiTThXe7bQzrEInW2bAMnmIRuWrS3nKnbVsMc996tWGZXUMhDKwBDKQQQeRBHMV53bgw9KX8G49d2O1vJhNz4TjXGSeZ05yp/hIz1rc80vyiq34T3xqSFuoGjJ/HGdafUHDD9fnUz4V2ptbn+5mRj+yTpcfNGwRUXWxoqcmuJK6+b/ANjrRRRUmYUVhmwMnYVzt7pHBKOrgHBKkNg+hx1oDrRRUN7Wd6FtZkon38wJUohwqEc/Ek5A9NIyfUDnQEyorz3xXvS4jOcrKIlycJCNIx0BY5Yn3yPlUak49dbari4ODkappD5vXzPk4H+XpQHqmivN/Ce8e/t9OLlmSPVtNiRSX5KxzrIBOR5s7AAgbVcPYvvHhv8AEZVopgisVbTpYnZhGQxLYP1wRQEvooooAqBd811p4eiYyZZo1HzCu+f/ABx/NU9que+5CLS1kXGUuBz945CPmMqu1AUfx7hMkmXjOoABSmQSujy+U9dxg++flTseBtcxW+RhgU1g52VkOrVjdckr7756VGuC8VZbh/iPiMxwP2ieeOnufTnUmXM0CkIwa4F1IJM40SofKhYY2VdIz7DbFSlc2pU+suKOOcbjhKddTBGGeUWndiOrDynHrn1rE16rRxAsQV8mRggrsUzn0Bx8qZLjs6bn71ZAPEAkZDk6WK77sf8AfyFdbgmIFM7hVGduY+VQZM1uGG3TGR5fhHPbA9P86sHuL46kU95FIwVXjWYM2AB4RYSb9AFdTj91j61Vry/T3HXp+dbWlyFfU6CQFWGkvIitqBU6miIbqds9cHagR6Wft1DMGSykjaQfE02Y44QSQHlVtLNkAlUGNe26qdQrGbg9sk97Nb3BuQ8mHmOg6pTpeTBjAQrmToMDTjpVbcL0eG5KI7lgF1KX08jIxB29AOW5PpU47IcCaWGNEICSzyCTQANBEZfGkkhcqu2dgQPrjWTlBpHodG1IU9Qpzdkrv2Mlc8qIYs/T/XFbtazWsaPcDRnSralIKscjzruug+X7wNjMqrgGtfDHTI+W4/39K8adOVN2kfoGn1dPUw4qT/a7vmDtFJ4ZIDgZPmXAZSR+0CMZ9x6c6X2/GWHMZ942/wDxJkAfIimho3PJ1I91yfpll/yrvb24Ei6grr6Z0knGwKyYB36Bmzj6VtSnUVlF4+fMHDrNNpaicq0M9trX81ju+pkn4XerNnSc4ODsVIbGcEZOdgd89KdRbUwntG6JoMBByGAdyrfiBwdIyDnoMYXrnbMXa9VAMkcqDkWKh0B9NQ0/0zXpRrR2b9rHyNXoyvfihDD2XEpP238kPptPau1lCASCAyuCrqeTKdiCKR2Xaa3fGJU32wx0En5OB/WniNhscY9+n58q1TUtsnnzpVKLtOLi+9WILJB9hu3jky0LABj1aFt1kGPxqRnPqhxzp1PCsEg4OOo5Ecwy/usMEfOlXbyzDQRzDnEwUn1R9vrh9P8AiNRHhXaSbzRQq0vhj4DFKxRST8JTDaM+5XauKE+om4WbW6Po9RRXSOnhqVKKn9sruybX88/O3Ikf/DB6UmuOFj0pND2wLD4EPTIMhGeoP3mc1zPHrmQP4Uatoxq0Rs7Kp/FoZ2yPfAGRgkVstTB4R50uh9TFXlZLtvj2ucLjhgGSQMDmTso/iPSteCMzO+koYYwpPjBcE4I8QFv7s+UnIIOB6kY7WvBUvSD/AMQjcDfSyFHAHxYi1aRz+JdQ9SKdbjg8KWLpZMbliy+ZRHI7eYt5niTDAZPNnxjGQdqi8qjvsvz6F+Glo4SV+Ko8fa0o8/8AZK7xjs3HaXtELMaRcSxunxxSxzT24UH+8EpGtI2zsxc9RpJBFSXs12wS5PhsFWQDI0OJIpF/aikXZhsdtiOoFVLxbs2iQR5JDgI0sekr94+MIAhV0ZcjfJ8zSZ57PXZa4s45Ipl/5bRoWTW5aLVrYFQ7jUJNKhiM4wxPTNWjUXLzOZUnOMnPPY+f7t32fZi9yadvO0BhVYwpbWCSN8YwwBYruFBGT9Kpb/8AtpreZpbeTwcNqEYaUITkhkaLWyvvjmScEgEHBFi9vY2uZ2ETjAVcEHIIIzsRzGc/nUE4dYXFvIVtirOPNu0KMmTguolOyDygnmCw9dtZNrKOKKi8Ml3aPvnYWChY1iupdaPHrbVEpQlZEOAdRypA6YOehNK3fEWJJOo7746E+p9TVt8M7FwlZvtbBpbtHAKEusSsyuZUcj7xvECN4mNOdMYLM9Vfxm2kgb7G5DMhw6IrfGCc51AFjkE5GxBUgkHaYt2zuRJJPGw79k+yjX4jEM+mWQsPDMZYKFJyzvr2GBn4fbc134pwmaxuTb3yrq0qwdDqBRiQrq2AcZVhggHKn2ywdm+0ElreQzLrAgdC6h9JZARrjOrYAjI3qX97/bm1v/sE1oWDqJ1kR1IYf3RRW6MCdW4JFWKDXc8P0b7aeYYts3TqDjGf/VcIZXjdGUsHVlcP5fKVIKk4A3GNtsfOuvBuJalMR23OM76WGxFI7xtyMjPNtJKkHr65G3I+vWgPQXdp2yN/bHxWU3ER+8CjSNLM/hNj3VcHlup2xjMwrzL3fdo2teI2z6nRJHWORdstG2wyDzAfS3rhTj39NUAVFe8/hXj8MuAANUYEqn08Mhmx7lNQ+tSqk93gqVYAqQQQdwQeYI6igPLLyQWvnVfO4LDqQBzC6jsARzPUbAkVtHxCZk8SQjwZcI0b+UgaUi1CXGrLYUk4wdRJ3Oace8Lg3geLbaciOUyQvjzeG6jUhPNgBp+ob1phufFeyt0yXklkVRkkk5JCDLfwqBQvGTjsa9pGkiZfCkkVHVSvnIAKjSyAA4HQ/wAw512lYlELbtpXOfXAzmnocLuYI4GuBoljZZUfIYgoyhvXJYFQRyJ055U0cQk5565Jxt6k4H+VCrGxh8h/T0/OuthYzTPogRnkxnCc8bZPPYb1xJ+WfT3OOn++tT/uusiqTT6cMxEakj/41AYlSejMdzyPhj0oQMFv3X8QceaNIh/1JF/pHqNTHg3ZufhtvbOhVmLss4jBdWTUzB1B0ksoJXlnLDpmpLJeY+LP512vJxJaYRSzoWYKBqbGl91HNueMDJ35VDVzSnUcHdeBvDO9x94YozC6hdXmnXeX70PH5dLGJQvwkqxO+B5uUnYq0lZjAAikFQYyjx/eHyssLAiIpo0grpx4hPMDDfwG9JVcyYuVS3MpQaWDOpU68DS3mRxoIOMHYbVi4ujduJIJA0kEjwyPh4mOgZeN2TAk30kEAAFuu9RJJrKuXozcZfTLh7/3YjPaeyeykQOyzK6azoBV0GorurbYyG5N+Bq4JcDOMlWxnSdiVPJgDzU42YbGpd2g4Ml0PEaYwXYUKFm2gZQfLGSMqN2J1Ak5kORjCiINbvExglTw2GSYZVEkR5/eIM43yfvIyrdCeYrzq2nSd9l2r+T67QdJ1KkFHiUp808X/wDLWPJ+x2/4pNEAI8FCfMhyUwTu3h6WVj6jSSd8b7FyllEWmWWKWBZMaLizkxHIPwgZJjbPPTqjP7o3FILThfiMEhk8KRvhhuGLRPuNoroDUrY/A6kknAY4JpRbdobnhjvFPAfDkz4trOAYpAdmeNwGXO4yRqB5MMnIU4SWHtyaz89imp1VP6pwxL/aEvpb701h+D4l3Cm+4hbrG8j3NvOQP7uW003DegGnBbf8WvA6kVHz2p0qPssJtnGCWjnlKsev3TfD/iNME7mRmYKAuScD4Vyc4A9ByA+VbW1kzsyIQWXmoB9uvpuPzrtjSit9z56tr6s21BtR7ML14Ul7DrxDtneyIY5JcqcZGhBnSdQJYLk7jkDTbHxWQFWJJwcqQCrg9NLKAY2989K6JEVwJ4zp5ZYZAP7rcm/yreXhZ1eXLHGzFF04xvg7ZJGOpHLPWruEXujlhqKtNWjJpdl8emxNeyvHbe8Z4uKsqShQYrvyxyac48OWTk+M+XIOfNzIyX+57r50kWS0ud1OUcgow/nTIIPXy4I5giqnFvjOwVN8liQWON1cOu30zy9MipLZd6N9a2awoYgEyEZky6RDYIg1FTjmCehG3Sqzowm7tZOjT9IV6EXCL+l7pq69H/BPO0PaDg6MsHEzFJdqiCZoonJDaRq88Y1Lvkhc5GR60j4fY22tG4c8jxzAOxy5cIvmVQq3EMoBJ5aXJ8w5EVTlveC5nSPAJkfzM7AZJJLsxA8zYBOTkk+tW1Y7WpC6ZVIwFRYLxFjXYF4YoYZwpIzldRBFRNJZtkzhWqcPVqT4eavj0FNxcC6DpIEkVSVQkgtFKRhFR8LNC/VopEJYMcOQMHlD2EubCLwrZYbuDOfCmRGbOcnyucE8t1Zfh5Ui4RfK17ZxM2sbyL9406jQrSLpnkAkaMFVIRxlSSKthbdZEw24PzB9iCNwRzB5g1LjxIinW6md7J+Kv/fo14ka4RwaOeASPay2bqNPhjBGFA8yJudPTBCtsduRMcuexFxLewS28yxxxHWzjUwkVvKURRtuAwO4K7czjEut+OPbXQtbs5WTe3nO2sbDw5PSQEgauRyORO7N2jjaO7NskrwR3ysyvEcNFcKQWZdxs4xkdWbNR1iX4Zt/iSk33pyVtmll2vnCvvnDTyM0ymOWUMVA8TGrWVDOMx7ymFAJcgLrzcSjcIqncR7vGtmiiN5GvmYJBOQmnQ6ghJdG+kFfJgk6CsaHLBqUcQnktL+4s3kklLBJbaRmPitG/wAUbOJ4c6Srn4xqAYnPKpLwrh6SLJBMmYpV8Nk5fdsdKBAFULp20aVCBsgNK8juNLHFcpbs5wE3OdOyLgsT1J5DP5mlnF+EwxIQSCfSk97aycOvbq18TIiYLkfiX4kOOhw+46EkUzcQ4oGJ3JqxQ7R8SJdcquwA1gEMdIIAbB0k4GNWMnSMk9VV9KTvt675G/zpJw/gl0yNNGjGJc+IVI2UIrsWXOdIWQHOMDNd50yo2ztzzyoBPr5jLZ577j1G/ryOQa9admLvxbK1k1mTXDExdgAWJQEsQAACflXk6Pp6c8EZ9z+md/avU/YW2aPhlkrP4hEMWGAwCpUFQPYKQM8zjNAPtc5EzXSigIT267G/a4dgC67qeRHqAff/AEqlOL8IlUmGVQ2k7Agq4xnGOoHvXp5lpu4rwGC4XTPFHKPR1DY+WeVAeaZ5nGPEbYchknf2H++fvTNd3Wrn9OXuNiOnX6V6Bu+5bhrkkRyJk5OmWTG/szGuln3Q8PjOViyfVvMfzoCluzvZB7o6pG8OIFdubOObAYIKbbZPr7VZ8VlyVFIAAAG+wHIVOrTstDGMKgHyFLk4Yg5CgIVa8FHVa73diFXZRUwayHpSS64bqGKArPiPGnVsSIJBld8tHJ5SGUCVDkjIB0tqHtXOPtO2H2UHDafEyuWwNLO6DTgYwRpGdtxjFSLjnZVjkrUOvbCSMnUu1Q1fY0jJLdXFKcbcWVw17FpCgJotMnXG3lZ4znC/FnGQRoJpZJaQPdPZtGAsMEcquBjSS7o5LfCXKiMhiM/Gc1HI7nSfKSh9jj8x1rvBxArr8qnxFKuy/duynIwzJ8XM4yNs1W8lur/PnMvwwf2u3j+1+hKl/bXMs0VuXeOMIAWBYvq1aiIwpZlGkebCjfplcnbTj8syWdpIT9wuTI+dTlshXcHddMYHM5JZiRyzjgXD7WBjpyMurr4yo2llBA0yBTgDO3I7c6ZeMX+LyaV32BGlvMRsAAVwxIBwTjVtnbHIUgkpOysdeoqSnRj1krtPxx42v7jDxHj5V9MYHhocA4BJwcMQeQJGd+eG9zXfi9oQykEgTFU1csMMDJPuBn+Wtrzs0J/vLdgdWTpJyCepVh9dufyFPIsI5bcpO6II/DDu7aVEoAyqEbscZB5AautanAkx74tf2xe3jsoiYRBHE4bUrSuNs6X2DoBlX9Wbmp3RrGELW8mXXZo2RiupTjdWU5xgnIB6Mu+DXFLuMfaJBIhaKBpI1LAeIz6vMu4Y6QjE46PUe4ZORGACCEJ045gHcqc788n+c0QnuPt5JhRlSurYJJ8KsMDDOCcE4ypO+SfXFNs8zenMb48y7dMbY9c/P1rS74iCSQ2+2QTgc9/9fr703S3ABJIIOck4yMZO+3TcH61JQlnY6CTEkrGRo4V8OFgL3ADZd8zWcZK/ntt5eVP95e6ozKzeLHFnzPIt5CpABwl9CFu7OUjYGRSMnfpTV2FuoHiMcssEMok8hfWjMpC5EdzFLG0Z1A7Zbp5TWneZI0MaRyZMsuRqdg8vhDBKC6QRyyRnKgpNHnzAgnnUEkYbt3ItxDcxKqyxg6i5MniltYZpMad2DYOMbqDtU94N3+3RU/8AIxyacZKysg/8gap+5vWZdJ5Z1HmSW38zEkkneu/Cb0xuQw8sgCt6j0ce4O/uMjrUkFldre+GS+h8JrFUKsCrmYtg8j+AZBUkc/6VH+Kdvr+5MJmlVTCpCGNV15OnLF2BOvyr5hjGNqjxcknArYQO1V4I3vY3WoqqCgpOyvbz39TD3b+IJSxaQEN4jEs5YdSzZJ5dflUqXvauY4jHbwxxyHP3wy2MggtHHgKkhz8W/vnao5Hwhjzrrd8NEKK8hIViQMZOSM5xirGAg8J5XLt4jO4LOzNqYtnLEsQSfmTWhhBICKCxIAJO+Ty3JwP0rq3FwP7tCTyyx6fwg/59BTlwq4sBGfHinlcqRpGmMAkdGzQCjs3fPFY3UnJZ0ktQNTEvI7wOzFPhXTAGAO2eVILpdsY6VxsLfSoBPlGTudsnGcA8uQ/IV0lDMQFVix2AUFyTy+Eb+vLrjegFfA+Cm7uI7cHT4rFNektpBDZZlHQb9egzjmPVlm40Kuc4AGTjJwMZ22qpO7vsYLVVnlXFwwcYB2RGIIGkfjwozuasW2Y0A/UUUUAVjFZooDXTRpraigMaaMVmigMYrBWtqKA4vADTfecDRxuBTtRigIBxbu9R8ldjUO4l2EmjyUyau4rXKS2B6UB54ntpoz5lP5VFu0wyrn+E/qF/zr05e9nYpOaiqj7z+yscE8OwMcyMCvLBVhvseXnU/wAtCSrOz9zKrBY99fNen8XsR6/Kpt2YvZ0sbVoohLG8rrcEncuzSZD774QI2COvXOzMkkNkm2dR683Py/ZHvt7b813D+PyFRPb4TygTKzZVtAwHDMB4ciphfEGc6Qcc82hLhZ06eoqcrsRLwiOQ3EbhsQXE6xldK4XUNum22eW2dq5rwRIQzAsScDfGMZH+80p49YLJGk0AKiMiQhXaQsDuZCx3d87k+x54FRfhMWJsDoDn3GR+nI1Xcxna4tmkONtJ9jjp6detJs4BwcAAbHO+3vy2OK2kG5JDEe2fr86wF9cHbG/z3GeuxFDMzP8AD8O+rGDuORGSB7AVmSaVvDV31rEuhAw1aEyW0qpBwMsf9gU98B7OzTrqhQlQcEnOMhQBzwQcdPcVIrbsTp3lJPsOX60BBUsyQdhv6Ki/LGkZ/wDKlFzwS4ihXxrWVPFOmN3Ro8sW2yWHLAPl2zseXOy7WwRPgUD35n8zvSeTgMZlM2nMhAGoknAAx5QThfpQssEcXgqrtjJrtHw8egHzp/WxOeWfpTpa8IVh8FCpF4LEZ3/SneW28SMR+GCvIDfapVYdlATkripJYdnEXpQFMr3RSucxkAfssD/Uf6Vs/dRdpyh1e6sD+hwav+CxUDYUoEQoDzuvdvesceCyj8v6Gpb2X7uXgOrSFY7E43xtkZ6DYbe1W7oo00Aw2PBio3p1iswKVYrNAFFFFAFFFFAFFFFAFFFFAFFFFAFFFFAFak1tWCKA4PJUX7f8HF3YyoMa0+8jJ/aQEkfzLqX+b2qVvFmklxanG1AeYOLcLFxB4kQ++iH3iAn7xPwyKpOCRspA9OW6gorGTRw2U+pYf4iq/wCtWX3hdlWimM8Ska/jwPLn125Z69PzqFSwRG3aBg6dcjzDVnVk53G+PWhZGOyInhC60YId0LDbcDIx1Vh8t/nWvFOHxwatC41kspz5hGQNKbHGjVr07A455GKUW/FHSNFLlygAAAKocctWdyMcwAM+opuu5SxLOSxY5JIJyT64Gw9uQAwMAVCLScbKw1sux355GB68/Xb/ANVsN2O/UbcsaSmT0JP5jYViWXO5IYbgEbfEcZ0k4O2dj68utTbsZ3fyXOZLlGWPYBZAVdmBBzpwPJzG/P5DeTMe+xtkYbYKCytIfEcHozADG22wAH0p5k4WW/ETT5admkXGafbHhSDpQEPtezjmna27LHqKmMNqB0pQIxQEXg7MAcxTlb8DUdKeNNGKATR2QHSlCxgVtRQBRRRQBRRRQBRRRQBRRRQBRRRQBRRRQBRRRQBRRRQBRRRQBRRRQBWMVmigE91YpIpV1DKeYIyDUD493RRSEtbSeEf2HGuP6bhl/PHtViUUB5/4r3ZcQiJ0QLIPWNwT+TYx+VRmbsTxByQYHHuwOflkACvUuKwUFAefOy3d/dRSrKwGob+ZASPcEjY+9WpYWEmBqqXeEPQUeEPSgGaGwNOEFtilQStsUBqq1tRRQBRRRQBRRRQBRRRQBRRRQBRRRQ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grpSp>
        <p:nvGrpSpPr>
          <p:cNvPr id="7330" name="Group 162"/>
          <p:cNvGrpSpPr>
            <a:grpSpLocks/>
          </p:cNvGrpSpPr>
          <p:nvPr/>
        </p:nvGrpSpPr>
        <p:grpSpPr bwMode="auto">
          <a:xfrm>
            <a:off x="7812088" y="1412875"/>
            <a:ext cx="863600" cy="3960813"/>
            <a:chOff x="5012" y="799"/>
            <a:chExt cx="453" cy="2586"/>
          </a:xfrm>
        </p:grpSpPr>
        <p:sp>
          <p:nvSpPr>
            <p:cNvPr id="7328" name="Freeform 160"/>
            <p:cNvSpPr>
              <a:spLocks/>
            </p:cNvSpPr>
            <p:nvPr/>
          </p:nvSpPr>
          <p:spPr bwMode="auto">
            <a:xfrm>
              <a:off x="5012" y="799"/>
              <a:ext cx="453" cy="25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7" y="1043"/>
                </a:cxn>
                <a:cxn ang="0">
                  <a:pos x="0" y="2540"/>
                </a:cxn>
              </a:cxnLst>
              <a:rect l="0" t="0" r="r" b="b"/>
              <a:pathLst>
                <a:path w="317" h="2540">
                  <a:moveTo>
                    <a:pt x="0" y="0"/>
                  </a:moveTo>
                  <a:cubicBezTo>
                    <a:pt x="158" y="310"/>
                    <a:pt x="317" y="620"/>
                    <a:pt x="317" y="1043"/>
                  </a:cubicBezTo>
                  <a:cubicBezTo>
                    <a:pt x="317" y="1466"/>
                    <a:pt x="45" y="2298"/>
                    <a:pt x="0" y="2540"/>
                  </a:cubicBezTo>
                </a:path>
              </a:pathLst>
            </a:custGeom>
            <a:noFill/>
            <a:ln w="76200" cmpd="sng">
              <a:solidFill>
                <a:srgbClr val="FF3300"/>
              </a:solidFill>
              <a:round/>
              <a:headEnd type="triangle" w="med" len="med"/>
              <a:tailEnd type="triangle" w="med" len="med"/>
            </a:ln>
            <a:effectLst>
              <a:outerShdw dist="28398" dir="1593903" algn="ctr" rotWithShape="0">
                <a:srgbClr val="FFFF00"/>
              </a:outer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29" name="Text Box 161"/>
            <p:cNvSpPr txBox="1">
              <a:spLocks noChangeArrowheads="1"/>
            </p:cNvSpPr>
            <p:nvPr/>
          </p:nvSpPr>
          <p:spPr bwMode="auto">
            <a:xfrm rot="-26262797">
              <a:off x="4982" y="1956"/>
              <a:ext cx="52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b="1" i="1">
                  <a:solidFill>
                    <a:srgbClr val="FFFF00"/>
                  </a:solidFill>
                </a:rPr>
                <a:t>NON</a:t>
              </a:r>
            </a:p>
          </p:txBody>
        </p:sp>
      </p:grpSp>
      <p:grpSp>
        <p:nvGrpSpPr>
          <p:cNvPr id="7322" name="Group 154"/>
          <p:cNvGrpSpPr>
            <a:grpSpLocks/>
          </p:cNvGrpSpPr>
          <p:nvPr/>
        </p:nvGrpSpPr>
        <p:grpSpPr bwMode="auto">
          <a:xfrm>
            <a:off x="2916238" y="3933825"/>
            <a:ext cx="1008062" cy="1079500"/>
            <a:chOff x="1791" y="2523"/>
            <a:chExt cx="635" cy="680"/>
          </a:xfrm>
        </p:grpSpPr>
        <p:sp>
          <p:nvSpPr>
            <p:cNvPr id="7320" name="Line 152"/>
            <p:cNvSpPr>
              <a:spLocks noChangeShapeType="1"/>
            </p:cNvSpPr>
            <p:nvPr/>
          </p:nvSpPr>
          <p:spPr bwMode="auto">
            <a:xfrm flipV="1">
              <a:off x="1791" y="2568"/>
              <a:ext cx="635" cy="63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 type="triangle" w="med" len="med"/>
              <a:tailEnd type="triangle" w="med" len="med"/>
            </a:ln>
            <a:effectLst>
              <a:outerShdw dist="25400" dir="5400000" algn="ctr" rotWithShape="0">
                <a:srgbClr val="FFFF00"/>
              </a:outer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21" name="Text Box 153"/>
            <p:cNvSpPr txBox="1">
              <a:spLocks noChangeArrowheads="1"/>
            </p:cNvSpPr>
            <p:nvPr/>
          </p:nvSpPr>
          <p:spPr bwMode="auto">
            <a:xfrm rot="-24389692">
              <a:off x="1827" y="2669"/>
              <a:ext cx="5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b="1" i="1" dirty="0">
                  <a:solidFill>
                    <a:srgbClr val="FFFF00"/>
                  </a:solidFill>
                </a:rPr>
                <a:t>NON</a:t>
              </a:r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1070185" y="116632"/>
            <a:ext cx="6962474" cy="6552728"/>
            <a:chOff x="1070185" y="116632"/>
            <a:chExt cx="6962474" cy="6552728"/>
          </a:xfrm>
        </p:grpSpPr>
        <p:pic>
          <p:nvPicPr>
            <p:cNvPr id="49" name="Image 48" descr="gilles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19872" y="2420888"/>
              <a:ext cx="2232248" cy="2055928"/>
            </a:xfrm>
            <a:prstGeom prst="rect">
              <a:avLst/>
            </a:prstGeom>
          </p:spPr>
        </p:pic>
        <p:pic>
          <p:nvPicPr>
            <p:cNvPr id="48" name="Image 47" descr="xavier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5616" y="4613431"/>
              <a:ext cx="2203040" cy="2055929"/>
            </a:xfrm>
            <a:prstGeom prst="rect">
              <a:avLst/>
            </a:prstGeom>
          </p:spPr>
        </p:pic>
        <p:pic>
          <p:nvPicPr>
            <p:cNvPr id="47" name="Image 46" descr="jean pierr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0185" y="116632"/>
              <a:ext cx="2205671" cy="2127937"/>
            </a:xfrm>
            <a:prstGeom prst="rect">
              <a:avLst/>
            </a:prstGeom>
          </p:spPr>
        </p:pic>
        <p:pic>
          <p:nvPicPr>
            <p:cNvPr id="46" name="Image 45" descr="guillaum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68144" y="116632"/>
              <a:ext cx="2160240" cy="2088232"/>
            </a:xfrm>
            <a:prstGeom prst="rect">
              <a:avLst/>
            </a:prstGeom>
          </p:spPr>
        </p:pic>
        <p:pic>
          <p:nvPicPr>
            <p:cNvPr id="44" name="Image 43" descr="david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6136" y="4581128"/>
              <a:ext cx="2205670" cy="2055929"/>
            </a:xfrm>
            <a:prstGeom prst="rect">
              <a:avLst/>
            </a:prstGeom>
          </p:spPr>
        </p:pic>
        <p:grpSp>
          <p:nvGrpSpPr>
            <p:cNvPr id="55" name="Groupe 54"/>
            <p:cNvGrpSpPr/>
            <p:nvPr/>
          </p:nvGrpSpPr>
          <p:grpSpPr>
            <a:xfrm>
              <a:off x="1112985" y="116632"/>
              <a:ext cx="6919674" cy="6552728"/>
              <a:chOff x="1112985" y="116632"/>
              <a:chExt cx="6919674" cy="6552728"/>
            </a:xfrm>
          </p:grpSpPr>
          <p:grpSp>
            <p:nvGrpSpPr>
              <p:cNvPr id="54" name="Groupe 53"/>
              <p:cNvGrpSpPr/>
              <p:nvPr/>
            </p:nvGrpSpPr>
            <p:grpSpPr>
              <a:xfrm>
                <a:off x="3491880" y="4581128"/>
                <a:ext cx="2164516" cy="2088232"/>
                <a:chOff x="3491880" y="4581128"/>
                <a:chExt cx="2164516" cy="2088232"/>
              </a:xfrm>
            </p:grpSpPr>
            <p:pic>
              <p:nvPicPr>
                <p:cNvPr id="43" name="Image 42" descr="aurelien.jpg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3491880" y="4581128"/>
                  <a:ext cx="2164516" cy="2088232"/>
                </a:xfrm>
                <a:prstGeom prst="rect">
                  <a:avLst/>
                </a:prstGeom>
              </p:spPr>
            </p:pic>
            <p:sp>
              <p:nvSpPr>
                <p:cNvPr id="38" name="Ellipse 37"/>
                <p:cNvSpPr/>
                <p:nvPr/>
              </p:nvSpPr>
              <p:spPr>
                <a:xfrm>
                  <a:off x="5004048" y="4869160"/>
                  <a:ext cx="357190" cy="357190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53" name="Groupe 52"/>
              <p:cNvGrpSpPr/>
              <p:nvPr/>
            </p:nvGrpSpPr>
            <p:grpSpPr>
              <a:xfrm>
                <a:off x="1112985" y="116632"/>
                <a:ext cx="6919674" cy="4390901"/>
                <a:chOff x="1112985" y="116632"/>
                <a:chExt cx="6919674" cy="4390901"/>
              </a:xfrm>
            </p:grpSpPr>
            <p:grpSp>
              <p:nvGrpSpPr>
                <p:cNvPr id="52" name="Groupe 51"/>
                <p:cNvGrpSpPr/>
                <p:nvPr/>
              </p:nvGrpSpPr>
              <p:grpSpPr>
                <a:xfrm>
                  <a:off x="3419872" y="116632"/>
                  <a:ext cx="2205671" cy="2127937"/>
                  <a:chOff x="3419872" y="116632"/>
                  <a:chExt cx="2205671" cy="2127937"/>
                </a:xfrm>
              </p:grpSpPr>
              <p:pic>
                <p:nvPicPr>
                  <p:cNvPr id="41" name="Image 40" descr="martine.jpg"/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3419872" y="116632"/>
                    <a:ext cx="2205671" cy="2127937"/>
                  </a:xfrm>
                  <a:prstGeom prst="rect">
                    <a:avLst/>
                  </a:prstGeom>
                </p:spPr>
              </p:pic>
              <p:sp>
                <p:nvSpPr>
                  <p:cNvPr id="37" name="Ellipse 36"/>
                  <p:cNvSpPr/>
                  <p:nvPr/>
                </p:nvSpPr>
                <p:spPr>
                  <a:xfrm>
                    <a:off x="5076056" y="332656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51" name="Groupe 50"/>
                <p:cNvGrpSpPr/>
                <p:nvPr/>
              </p:nvGrpSpPr>
              <p:grpSpPr>
                <a:xfrm>
                  <a:off x="1112985" y="2348880"/>
                  <a:ext cx="6919674" cy="2158653"/>
                  <a:chOff x="1112985" y="2348880"/>
                  <a:chExt cx="6919674" cy="2158653"/>
                </a:xfrm>
              </p:grpSpPr>
              <p:pic>
                <p:nvPicPr>
                  <p:cNvPr id="40" name="Image 39" descr="pat.jpg"/>
                  <p:cNvPicPr>
                    <a:picLocks noChangeAspect="1"/>
                  </p:cNvPicPr>
                  <p:nvPr/>
                </p:nvPicPr>
                <p:blipFill>
                  <a:blip r:embed="rId9" cstate="print"/>
                  <a:stretch>
                    <a:fillRect/>
                  </a:stretch>
                </p:blipFill>
                <p:spPr>
                  <a:xfrm>
                    <a:off x="1112985" y="2420888"/>
                    <a:ext cx="2162871" cy="2086645"/>
                  </a:xfrm>
                  <a:prstGeom prst="rect">
                    <a:avLst/>
                  </a:prstGeom>
                </p:spPr>
              </p:pic>
              <p:grpSp>
                <p:nvGrpSpPr>
                  <p:cNvPr id="50" name="Groupe 49"/>
                  <p:cNvGrpSpPr/>
                  <p:nvPr/>
                </p:nvGrpSpPr>
                <p:grpSpPr>
                  <a:xfrm>
                    <a:off x="5868144" y="2348880"/>
                    <a:ext cx="2164515" cy="2088232"/>
                    <a:chOff x="5868144" y="2348880"/>
                    <a:chExt cx="2164515" cy="2088232"/>
                  </a:xfrm>
                </p:grpSpPr>
                <p:pic>
                  <p:nvPicPr>
                    <p:cNvPr id="42" name="Image 41" descr="estelle.jpg"/>
                    <p:cNvPicPr>
                      <a:picLocks noChangeAspect="1"/>
                    </p:cNvPicPr>
                    <p:nvPr/>
                  </p:nvPicPr>
                  <p:blipFill>
                    <a:blip r:embed="rId10" cstate="print"/>
                    <a:stretch>
                      <a:fillRect/>
                    </a:stretch>
                  </p:blipFill>
                  <p:spPr>
                    <a:xfrm>
                      <a:off x="5868144" y="2348880"/>
                      <a:ext cx="2164515" cy="208823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9" name="Ellipse 38"/>
                    <p:cNvSpPr/>
                    <p:nvPr/>
                  </p:nvSpPr>
                  <p:spPr>
                    <a:xfrm>
                      <a:off x="7452320" y="249289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</p:grpSp>
          </p:grpSp>
        </p:grpSp>
      </p:grpSp>
      <p:sp>
        <p:nvSpPr>
          <p:cNvPr id="36" name="Ellipse 35"/>
          <p:cNvSpPr/>
          <p:nvPr/>
        </p:nvSpPr>
        <p:spPr>
          <a:xfrm>
            <a:off x="2771800" y="2564904"/>
            <a:ext cx="357190" cy="35719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314" name="Group 146"/>
          <p:cNvGrpSpPr>
            <a:grpSpLocks/>
          </p:cNvGrpSpPr>
          <p:nvPr/>
        </p:nvGrpSpPr>
        <p:grpSpPr bwMode="auto">
          <a:xfrm>
            <a:off x="2195513" y="1196975"/>
            <a:ext cx="4681537" cy="4467225"/>
            <a:chOff x="1383" y="754"/>
            <a:chExt cx="2949" cy="2814"/>
          </a:xfrm>
        </p:grpSpPr>
        <p:sp>
          <p:nvSpPr>
            <p:cNvPr id="7302" name="Line 134"/>
            <p:cNvSpPr>
              <a:spLocks noChangeShapeType="1"/>
            </p:cNvSpPr>
            <p:nvPr/>
          </p:nvSpPr>
          <p:spPr bwMode="auto">
            <a:xfrm>
              <a:off x="1927" y="754"/>
              <a:ext cx="408" cy="0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3" name="Line 135"/>
            <p:cNvSpPr>
              <a:spLocks noChangeShapeType="1"/>
            </p:cNvSpPr>
            <p:nvPr/>
          </p:nvSpPr>
          <p:spPr bwMode="auto">
            <a:xfrm>
              <a:off x="3424" y="755"/>
              <a:ext cx="408" cy="0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4" name="Line 136"/>
            <p:cNvSpPr>
              <a:spLocks noChangeShapeType="1"/>
            </p:cNvSpPr>
            <p:nvPr/>
          </p:nvSpPr>
          <p:spPr bwMode="auto">
            <a:xfrm flipV="1">
              <a:off x="4332" y="1208"/>
              <a:ext cx="0" cy="409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5" name="Line 137"/>
            <p:cNvSpPr>
              <a:spLocks noChangeShapeType="1"/>
            </p:cNvSpPr>
            <p:nvPr/>
          </p:nvSpPr>
          <p:spPr bwMode="auto">
            <a:xfrm flipV="1">
              <a:off x="2880" y="1208"/>
              <a:ext cx="0" cy="409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6" name="Line 138"/>
            <p:cNvSpPr>
              <a:spLocks noChangeShapeType="1"/>
            </p:cNvSpPr>
            <p:nvPr/>
          </p:nvSpPr>
          <p:spPr bwMode="auto">
            <a:xfrm flipV="1">
              <a:off x="1383" y="1254"/>
              <a:ext cx="0" cy="409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7" name="Line 139"/>
            <p:cNvSpPr>
              <a:spLocks noChangeShapeType="1"/>
            </p:cNvSpPr>
            <p:nvPr/>
          </p:nvSpPr>
          <p:spPr bwMode="auto">
            <a:xfrm>
              <a:off x="1882" y="2117"/>
              <a:ext cx="408" cy="0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8" name="Line 140"/>
            <p:cNvSpPr>
              <a:spLocks noChangeShapeType="1"/>
            </p:cNvSpPr>
            <p:nvPr/>
          </p:nvSpPr>
          <p:spPr bwMode="auto">
            <a:xfrm>
              <a:off x="3379" y="2117"/>
              <a:ext cx="408" cy="0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09" name="Line 141"/>
            <p:cNvSpPr>
              <a:spLocks noChangeShapeType="1"/>
            </p:cNvSpPr>
            <p:nvPr/>
          </p:nvSpPr>
          <p:spPr bwMode="auto">
            <a:xfrm flipV="1">
              <a:off x="4332" y="2661"/>
              <a:ext cx="0" cy="409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10" name="Line 142"/>
            <p:cNvSpPr>
              <a:spLocks noChangeShapeType="1"/>
            </p:cNvSpPr>
            <p:nvPr/>
          </p:nvSpPr>
          <p:spPr bwMode="auto">
            <a:xfrm flipV="1">
              <a:off x="1383" y="2706"/>
              <a:ext cx="0" cy="409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11" name="Line 143"/>
            <p:cNvSpPr>
              <a:spLocks noChangeShapeType="1"/>
            </p:cNvSpPr>
            <p:nvPr/>
          </p:nvSpPr>
          <p:spPr bwMode="auto">
            <a:xfrm>
              <a:off x="1927" y="3568"/>
              <a:ext cx="408" cy="0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12" name="Line 144"/>
            <p:cNvSpPr>
              <a:spLocks noChangeShapeType="1"/>
            </p:cNvSpPr>
            <p:nvPr/>
          </p:nvSpPr>
          <p:spPr bwMode="auto">
            <a:xfrm>
              <a:off x="3424" y="3568"/>
              <a:ext cx="408" cy="0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  <p:sp>
          <p:nvSpPr>
            <p:cNvPr id="7313" name="Line 145"/>
            <p:cNvSpPr>
              <a:spLocks noChangeShapeType="1"/>
            </p:cNvSpPr>
            <p:nvPr/>
          </p:nvSpPr>
          <p:spPr bwMode="auto">
            <a:xfrm flipV="1">
              <a:off x="2880" y="2661"/>
              <a:ext cx="0" cy="409"/>
            </a:xfrm>
            <a:prstGeom prst="line">
              <a:avLst/>
            </a:prstGeom>
            <a:noFill/>
            <a:ln w="76200">
              <a:solidFill>
                <a:schemeClr val="accent2">
                  <a:lumMod val="60000"/>
                  <a:lumOff val="40000"/>
                </a:schemeClr>
              </a:solidFill>
              <a:round/>
              <a:headEnd type="triangle" w="med" len="med"/>
              <a:tailEnd type="triangle" w="med" len="med"/>
            </a:ln>
            <a:effectLst>
              <a:prstShdw prst="shdw13" dist="25400" dir="5400000">
                <a:schemeClr val="accent2">
                  <a:alpha val="50000"/>
                </a:schemeClr>
              </a:prstShdw>
            </a:effec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6" name="ZoneTexte 55"/>
          <p:cNvSpPr txBox="1"/>
          <p:nvPr/>
        </p:nvSpPr>
        <p:spPr>
          <a:xfrm>
            <a:off x="2123728" y="6309320"/>
            <a:ext cx="5112568" cy="47705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Déplacements autorisés en bleu</a:t>
            </a:r>
            <a:endParaRPr lang="fr-FR" sz="25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68" name="Groupe 67"/>
          <p:cNvGrpSpPr/>
          <p:nvPr/>
        </p:nvGrpSpPr>
        <p:grpSpPr>
          <a:xfrm>
            <a:off x="1187624" y="260648"/>
            <a:ext cx="6695788" cy="5352355"/>
            <a:chOff x="1187624" y="260648"/>
            <a:chExt cx="6695788" cy="5352355"/>
          </a:xfrm>
        </p:grpSpPr>
        <p:pic>
          <p:nvPicPr>
            <p:cNvPr id="59" name="Image 58" descr="pat p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09828" y="3645024"/>
              <a:ext cx="553860" cy="785708"/>
            </a:xfrm>
            <a:prstGeom prst="rect">
              <a:avLst/>
            </a:prstGeom>
          </p:spPr>
        </p:pic>
        <p:pic>
          <p:nvPicPr>
            <p:cNvPr id="60" name="Image 59" descr="estelle p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40152" y="2420888"/>
              <a:ext cx="558358" cy="792088"/>
            </a:xfrm>
            <a:prstGeom prst="rect">
              <a:avLst/>
            </a:prstGeom>
          </p:spPr>
        </p:pic>
        <p:pic>
          <p:nvPicPr>
            <p:cNvPr id="61" name="Image 60" descr="aurelien p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94946" y="4737858"/>
              <a:ext cx="558357" cy="792088"/>
            </a:xfrm>
            <a:prstGeom prst="rect">
              <a:avLst/>
            </a:prstGeom>
          </p:spPr>
        </p:pic>
        <p:pic>
          <p:nvPicPr>
            <p:cNvPr id="62" name="Image 61" descr="martine p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91880" y="332656"/>
              <a:ext cx="647116" cy="670269"/>
            </a:xfrm>
            <a:prstGeom prst="rect">
              <a:avLst/>
            </a:prstGeom>
          </p:spPr>
        </p:pic>
        <p:pic>
          <p:nvPicPr>
            <p:cNvPr id="63" name="Image 62" descr="jean pierre p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87624" y="404664"/>
              <a:ext cx="503100" cy="713700"/>
            </a:xfrm>
            <a:prstGeom prst="rect">
              <a:avLst/>
            </a:prstGeom>
          </p:spPr>
        </p:pic>
        <p:pic>
          <p:nvPicPr>
            <p:cNvPr id="64" name="Image 63" descr="xavier p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87624" y="4797152"/>
              <a:ext cx="575108" cy="815851"/>
            </a:xfrm>
            <a:prstGeom prst="rect">
              <a:avLst/>
            </a:prstGeom>
          </p:spPr>
        </p:pic>
        <p:pic>
          <p:nvPicPr>
            <p:cNvPr id="65" name="Image 64" descr="david p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36296" y="4797152"/>
              <a:ext cx="575108" cy="815851"/>
            </a:xfrm>
            <a:prstGeom prst="rect">
              <a:avLst/>
            </a:prstGeom>
          </p:spPr>
        </p:pic>
        <p:pic>
          <p:nvPicPr>
            <p:cNvPr id="66" name="Image 65" descr="gilles p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76056" y="2492896"/>
              <a:ext cx="503100" cy="713700"/>
            </a:xfrm>
            <a:prstGeom prst="rect">
              <a:avLst/>
            </a:prstGeom>
          </p:spPr>
        </p:pic>
        <p:pic>
          <p:nvPicPr>
            <p:cNvPr id="67" name="Image 66" descr="guillaume p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08304" y="260648"/>
              <a:ext cx="575108" cy="815851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e 36"/>
          <p:cNvGrpSpPr/>
          <p:nvPr/>
        </p:nvGrpSpPr>
        <p:grpSpPr>
          <a:xfrm>
            <a:off x="1070185" y="116632"/>
            <a:ext cx="6962474" cy="6552728"/>
            <a:chOff x="1070185" y="116632"/>
            <a:chExt cx="6962474" cy="6552728"/>
          </a:xfrm>
        </p:grpSpPr>
        <p:pic>
          <p:nvPicPr>
            <p:cNvPr id="38" name="Image 37" descr="gilles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19872" y="2420888"/>
              <a:ext cx="2232248" cy="2055928"/>
            </a:xfrm>
            <a:prstGeom prst="rect">
              <a:avLst/>
            </a:prstGeom>
          </p:spPr>
        </p:pic>
        <p:pic>
          <p:nvPicPr>
            <p:cNvPr id="39" name="Image 38" descr="xavier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5616" y="4613431"/>
              <a:ext cx="2203040" cy="2055929"/>
            </a:xfrm>
            <a:prstGeom prst="rect">
              <a:avLst/>
            </a:prstGeom>
          </p:spPr>
        </p:pic>
        <p:pic>
          <p:nvPicPr>
            <p:cNvPr id="40" name="Image 39" descr="jean pierr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0185" y="116632"/>
              <a:ext cx="2205671" cy="2127937"/>
            </a:xfrm>
            <a:prstGeom prst="rect">
              <a:avLst/>
            </a:prstGeom>
          </p:spPr>
        </p:pic>
        <p:pic>
          <p:nvPicPr>
            <p:cNvPr id="41" name="Image 40" descr="guillaum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68144" y="116632"/>
              <a:ext cx="2160240" cy="2088232"/>
            </a:xfrm>
            <a:prstGeom prst="rect">
              <a:avLst/>
            </a:prstGeom>
          </p:spPr>
        </p:pic>
        <p:pic>
          <p:nvPicPr>
            <p:cNvPr id="42" name="Image 41" descr="david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6136" y="4581128"/>
              <a:ext cx="2205670" cy="2055929"/>
            </a:xfrm>
            <a:prstGeom prst="rect">
              <a:avLst/>
            </a:prstGeom>
          </p:spPr>
        </p:pic>
        <p:grpSp>
          <p:nvGrpSpPr>
            <p:cNvPr id="43" name="Groupe 54"/>
            <p:cNvGrpSpPr/>
            <p:nvPr/>
          </p:nvGrpSpPr>
          <p:grpSpPr>
            <a:xfrm>
              <a:off x="1112985" y="116632"/>
              <a:ext cx="6919674" cy="6552728"/>
              <a:chOff x="1112985" y="116632"/>
              <a:chExt cx="6919674" cy="6552728"/>
            </a:xfrm>
          </p:grpSpPr>
          <p:grpSp>
            <p:nvGrpSpPr>
              <p:cNvPr id="44" name="Groupe 53"/>
              <p:cNvGrpSpPr/>
              <p:nvPr/>
            </p:nvGrpSpPr>
            <p:grpSpPr>
              <a:xfrm>
                <a:off x="3491880" y="4581128"/>
                <a:ext cx="2164516" cy="2088232"/>
                <a:chOff x="3491880" y="4581128"/>
                <a:chExt cx="2164516" cy="2088232"/>
              </a:xfrm>
            </p:grpSpPr>
            <p:pic>
              <p:nvPicPr>
                <p:cNvPr id="54" name="Image 53" descr="aurelien.jpg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3491880" y="4581128"/>
                  <a:ext cx="2164516" cy="2088232"/>
                </a:xfrm>
                <a:prstGeom prst="rect">
                  <a:avLst/>
                </a:prstGeom>
              </p:spPr>
            </p:pic>
            <p:sp>
              <p:nvSpPr>
                <p:cNvPr id="55" name="Ellipse 54"/>
                <p:cNvSpPr/>
                <p:nvPr/>
              </p:nvSpPr>
              <p:spPr>
                <a:xfrm>
                  <a:off x="5004048" y="4869160"/>
                  <a:ext cx="357190" cy="357190"/>
                </a:xfrm>
                <a:prstGeom prst="ellipse">
                  <a:avLst/>
                </a:prstGeom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45" name="Groupe 52"/>
              <p:cNvGrpSpPr/>
              <p:nvPr/>
            </p:nvGrpSpPr>
            <p:grpSpPr>
              <a:xfrm>
                <a:off x="1112985" y="116632"/>
                <a:ext cx="6919674" cy="4390901"/>
                <a:chOff x="1112985" y="116632"/>
                <a:chExt cx="6919674" cy="4390901"/>
              </a:xfrm>
            </p:grpSpPr>
            <p:grpSp>
              <p:nvGrpSpPr>
                <p:cNvPr id="46" name="Groupe 51"/>
                <p:cNvGrpSpPr/>
                <p:nvPr/>
              </p:nvGrpSpPr>
              <p:grpSpPr>
                <a:xfrm>
                  <a:off x="3419872" y="116632"/>
                  <a:ext cx="2205671" cy="2127937"/>
                  <a:chOff x="3419872" y="116632"/>
                  <a:chExt cx="2205671" cy="2127937"/>
                </a:xfrm>
              </p:grpSpPr>
              <p:pic>
                <p:nvPicPr>
                  <p:cNvPr id="52" name="Image 51" descr="martine.jpg"/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3419872" y="116632"/>
                    <a:ext cx="2205671" cy="2127937"/>
                  </a:xfrm>
                  <a:prstGeom prst="rect">
                    <a:avLst/>
                  </a:prstGeom>
                </p:spPr>
              </p:pic>
              <p:sp>
                <p:nvSpPr>
                  <p:cNvPr id="53" name="Ellipse 52"/>
                  <p:cNvSpPr/>
                  <p:nvPr/>
                </p:nvSpPr>
                <p:spPr>
                  <a:xfrm>
                    <a:off x="5076056" y="332656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47" name="Groupe 50"/>
                <p:cNvGrpSpPr/>
                <p:nvPr/>
              </p:nvGrpSpPr>
              <p:grpSpPr>
                <a:xfrm>
                  <a:off x="1112985" y="2348880"/>
                  <a:ext cx="6919674" cy="2158653"/>
                  <a:chOff x="1112985" y="2348880"/>
                  <a:chExt cx="6919674" cy="2158653"/>
                </a:xfrm>
              </p:grpSpPr>
              <p:pic>
                <p:nvPicPr>
                  <p:cNvPr id="48" name="Image 47" descr="pat.jpg"/>
                  <p:cNvPicPr>
                    <a:picLocks noChangeAspect="1"/>
                  </p:cNvPicPr>
                  <p:nvPr/>
                </p:nvPicPr>
                <p:blipFill>
                  <a:blip r:embed="rId9" cstate="print"/>
                  <a:stretch>
                    <a:fillRect/>
                  </a:stretch>
                </p:blipFill>
                <p:spPr>
                  <a:xfrm>
                    <a:off x="1112985" y="2420888"/>
                    <a:ext cx="2162871" cy="2086645"/>
                  </a:xfrm>
                  <a:prstGeom prst="rect">
                    <a:avLst/>
                  </a:prstGeom>
                </p:spPr>
              </p:pic>
              <p:grpSp>
                <p:nvGrpSpPr>
                  <p:cNvPr id="49" name="Groupe 49"/>
                  <p:cNvGrpSpPr/>
                  <p:nvPr/>
                </p:nvGrpSpPr>
                <p:grpSpPr>
                  <a:xfrm>
                    <a:off x="5868144" y="2348880"/>
                    <a:ext cx="2164515" cy="2088232"/>
                    <a:chOff x="5868144" y="2348880"/>
                    <a:chExt cx="2164515" cy="2088232"/>
                  </a:xfrm>
                </p:grpSpPr>
                <p:pic>
                  <p:nvPicPr>
                    <p:cNvPr id="50" name="Image 49" descr="estelle.jpg"/>
                    <p:cNvPicPr>
                      <a:picLocks noChangeAspect="1"/>
                    </p:cNvPicPr>
                    <p:nvPr/>
                  </p:nvPicPr>
                  <p:blipFill>
                    <a:blip r:embed="rId10" cstate="print"/>
                    <a:stretch>
                      <a:fillRect/>
                    </a:stretch>
                  </p:blipFill>
                  <p:spPr>
                    <a:xfrm>
                      <a:off x="5868144" y="2348880"/>
                      <a:ext cx="2164515" cy="208823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51" name="Ellipse 50"/>
                    <p:cNvSpPr/>
                    <p:nvPr/>
                  </p:nvSpPr>
                  <p:spPr>
                    <a:xfrm>
                      <a:off x="7452320" y="249289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</p:grpSp>
          </p:grpSp>
        </p:grpSp>
      </p:grpSp>
      <p:grpSp>
        <p:nvGrpSpPr>
          <p:cNvPr id="14379" name="Group 43"/>
          <p:cNvGrpSpPr>
            <a:grpSpLocks/>
          </p:cNvGrpSpPr>
          <p:nvPr/>
        </p:nvGrpSpPr>
        <p:grpSpPr bwMode="auto">
          <a:xfrm>
            <a:off x="6011863" y="2492375"/>
            <a:ext cx="1728787" cy="1447800"/>
            <a:chOff x="3787" y="1570"/>
            <a:chExt cx="1089" cy="912"/>
          </a:xfrm>
        </p:grpSpPr>
        <p:sp>
          <p:nvSpPr>
            <p:cNvPr id="14377" name="AutoShape 41"/>
            <p:cNvSpPr>
              <a:spLocks noChangeArrowheads="1"/>
            </p:cNvSpPr>
            <p:nvPr/>
          </p:nvSpPr>
          <p:spPr bwMode="auto">
            <a:xfrm>
              <a:off x="3787" y="1570"/>
              <a:ext cx="1089" cy="907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78" name="Text Box 42"/>
            <p:cNvSpPr txBox="1">
              <a:spLocks noChangeArrowheads="1"/>
            </p:cNvSpPr>
            <p:nvPr/>
          </p:nvSpPr>
          <p:spPr bwMode="auto">
            <a:xfrm>
              <a:off x="4059" y="2251"/>
              <a:ext cx="589" cy="231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/>
                <a:t>Arrivée</a:t>
              </a:r>
            </a:p>
          </p:txBody>
        </p:sp>
      </p:grpSp>
      <p:grpSp>
        <p:nvGrpSpPr>
          <p:cNvPr id="14366" name="Group 30"/>
          <p:cNvGrpSpPr>
            <a:grpSpLocks/>
          </p:cNvGrpSpPr>
          <p:nvPr/>
        </p:nvGrpSpPr>
        <p:grpSpPr bwMode="auto">
          <a:xfrm>
            <a:off x="1908175" y="981075"/>
            <a:ext cx="576263" cy="1800225"/>
            <a:chOff x="1202" y="618"/>
            <a:chExt cx="363" cy="1134"/>
          </a:xfrm>
        </p:grpSpPr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 flipV="1">
              <a:off x="1383" y="845"/>
              <a:ext cx="0" cy="907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14357" name="Text Box 21"/>
            <p:cNvSpPr txBox="1">
              <a:spLocks noChangeArrowheads="1"/>
            </p:cNvSpPr>
            <p:nvPr/>
          </p:nvSpPr>
          <p:spPr bwMode="auto">
            <a:xfrm>
              <a:off x="1202" y="618"/>
              <a:ext cx="363" cy="231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/>
                <a:t>1</a:t>
              </a:r>
            </a:p>
          </p:txBody>
        </p:sp>
      </p:grpSp>
      <p:grpSp>
        <p:nvGrpSpPr>
          <p:cNvPr id="14369" name="Group 33"/>
          <p:cNvGrpSpPr>
            <a:grpSpLocks/>
          </p:cNvGrpSpPr>
          <p:nvPr/>
        </p:nvGrpSpPr>
        <p:grpSpPr bwMode="auto">
          <a:xfrm>
            <a:off x="2484438" y="908050"/>
            <a:ext cx="2447925" cy="366713"/>
            <a:chOff x="1565" y="618"/>
            <a:chExt cx="1542" cy="231"/>
          </a:xfrm>
        </p:grpSpPr>
        <p:sp>
          <p:nvSpPr>
            <p:cNvPr id="14367" name="Text Box 31"/>
            <p:cNvSpPr txBox="1">
              <a:spLocks noChangeArrowheads="1"/>
            </p:cNvSpPr>
            <p:nvPr/>
          </p:nvSpPr>
          <p:spPr bwMode="auto">
            <a:xfrm>
              <a:off x="2744" y="618"/>
              <a:ext cx="363" cy="231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/>
                <a:t>2</a:t>
              </a:r>
            </a:p>
          </p:txBody>
        </p:sp>
        <p:sp>
          <p:nvSpPr>
            <p:cNvPr id="14368" name="Line 32"/>
            <p:cNvSpPr>
              <a:spLocks noChangeShapeType="1"/>
            </p:cNvSpPr>
            <p:nvPr/>
          </p:nvSpPr>
          <p:spPr bwMode="auto">
            <a:xfrm flipV="1">
              <a:off x="1565" y="754"/>
              <a:ext cx="1179" cy="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372" name="Group 36"/>
          <p:cNvGrpSpPr>
            <a:grpSpLocks/>
          </p:cNvGrpSpPr>
          <p:nvPr/>
        </p:nvGrpSpPr>
        <p:grpSpPr bwMode="auto">
          <a:xfrm>
            <a:off x="4356100" y="1268413"/>
            <a:ext cx="576263" cy="2159000"/>
            <a:chOff x="2744" y="850"/>
            <a:chExt cx="363" cy="1360"/>
          </a:xfrm>
        </p:grpSpPr>
        <p:sp>
          <p:nvSpPr>
            <p:cNvPr id="14370" name="Text Box 34"/>
            <p:cNvSpPr txBox="1">
              <a:spLocks noChangeArrowheads="1"/>
            </p:cNvSpPr>
            <p:nvPr/>
          </p:nvSpPr>
          <p:spPr bwMode="auto">
            <a:xfrm>
              <a:off x="2744" y="1979"/>
              <a:ext cx="363" cy="231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/>
                <a:t>3</a:t>
              </a:r>
            </a:p>
          </p:txBody>
        </p:sp>
        <p:sp>
          <p:nvSpPr>
            <p:cNvPr id="14371" name="Line 35"/>
            <p:cNvSpPr>
              <a:spLocks noChangeShapeType="1"/>
            </p:cNvSpPr>
            <p:nvPr/>
          </p:nvSpPr>
          <p:spPr bwMode="auto">
            <a:xfrm>
              <a:off x="2925" y="850"/>
              <a:ext cx="0" cy="1134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4375" name="Group 39"/>
          <p:cNvGrpSpPr>
            <a:grpSpLocks/>
          </p:cNvGrpSpPr>
          <p:nvPr/>
        </p:nvGrpSpPr>
        <p:grpSpPr bwMode="auto">
          <a:xfrm>
            <a:off x="4932363" y="3068638"/>
            <a:ext cx="2232025" cy="366712"/>
            <a:chOff x="3107" y="1979"/>
            <a:chExt cx="1406" cy="231"/>
          </a:xfrm>
        </p:grpSpPr>
        <p:sp>
          <p:nvSpPr>
            <p:cNvPr id="14373" name="Text Box 37"/>
            <p:cNvSpPr txBox="1">
              <a:spLocks noChangeArrowheads="1"/>
            </p:cNvSpPr>
            <p:nvPr/>
          </p:nvSpPr>
          <p:spPr bwMode="auto">
            <a:xfrm>
              <a:off x="4150" y="1979"/>
              <a:ext cx="363" cy="231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/>
                <a:t>4</a:t>
              </a:r>
            </a:p>
          </p:txBody>
        </p:sp>
        <p:sp>
          <p:nvSpPr>
            <p:cNvPr id="14374" name="Line 38"/>
            <p:cNvSpPr>
              <a:spLocks noChangeShapeType="1"/>
            </p:cNvSpPr>
            <p:nvPr/>
          </p:nvSpPr>
          <p:spPr bwMode="auto">
            <a:xfrm flipV="1">
              <a:off x="3107" y="2069"/>
              <a:ext cx="1043" cy="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55650" y="6308725"/>
            <a:ext cx="7596188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/>
              <a:t>Exemple :Je me </a:t>
            </a:r>
            <a:r>
              <a:rPr lang="fr-FR" sz="1600" dirty="0" smtClean="0"/>
              <a:t>déplace </a:t>
            </a:r>
            <a:r>
              <a:rPr lang="fr-FR" sz="1600" dirty="0"/>
              <a:t>de 4 </a:t>
            </a:r>
            <a:r>
              <a:rPr lang="fr-FR" sz="1600" dirty="0" err="1"/>
              <a:t>cases.Je</a:t>
            </a:r>
            <a:r>
              <a:rPr lang="fr-FR" sz="1600" dirty="0"/>
              <a:t> garde mon doigt sur la case d’arrivée.</a:t>
            </a:r>
          </a:p>
        </p:txBody>
      </p:sp>
      <p:grpSp>
        <p:nvGrpSpPr>
          <p:cNvPr id="14365" name="Group 29"/>
          <p:cNvGrpSpPr>
            <a:grpSpLocks/>
          </p:cNvGrpSpPr>
          <p:nvPr/>
        </p:nvGrpSpPr>
        <p:grpSpPr bwMode="auto">
          <a:xfrm>
            <a:off x="684213" y="2852738"/>
            <a:ext cx="2087562" cy="1008062"/>
            <a:chOff x="431" y="1797"/>
            <a:chExt cx="1315" cy="635"/>
          </a:xfrm>
        </p:grpSpPr>
        <p:sp>
          <p:nvSpPr>
            <p:cNvPr id="14353" name="AutoShape 17"/>
            <p:cNvSpPr>
              <a:spLocks noChangeArrowheads="1"/>
            </p:cNvSpPr>
            <p:nvPr/>
          </p:nvSpPr>
          <p:spPr bwMode="auto">
            <a:xfrm>
              <a:off x="1020" y="1797"/>
              <a:ext cx="726" cy="635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54" name="Text Box 18"/>
            <p:cNvSpPr txBox="1">
              <a:spLocks noChangeArrowheads="1"/>
            </p:cNvSpPr>
            <p:nvPr/>
          </p:nvSpPr>
          <p:spPr bwMode="auto">
            <a:xfrm>
              <a:off x="431" y="1979"/>
              <a:ext cx="589" cy="231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dirty="0"/>
                <a:t>Départ</a:t>
              </a:r>
            </a:p>
          </p:txBody>
        </p:sp>
      </p:grpSp>
      <p:sp>
        <p:nvSpPr>
          <p:cNvPr id="33" name="Ellipse 32"/>
          <p:cNvSpPr/>
          <p:nvPr/>
        </p:nvSpPr>
        <p:spPr>
          <a:xfrm>
            <a:off x="2771800" y="2564904"/>
            <a:ext cx="357190" cy="35719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/>
          <p:cNvSpPr/>
          <p:nvPr/>
        </p:nvSpPr>
        <p:spPr>
          <a:xfrm>
            <a:off x="3643306" y="171448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/>
          <p:cNvSpPr/>
          <p:nvPr/>
        </p:nvSpPr>
        <p:spPr>
          <a:xfrm>
            <a:off x="4286248" y="4714884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/>
          <p:cNvSpPr/>
          <p:nvPr/>
        </p:nvSpPr>
        <p:spPr>
          <a:xfrm>
            <a:off x="6643702" y="385762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6" name="Groupe 55"/>
          <p:cNvGrpSpPr/>
          <p:nvPr/>
        </p:nvGrpSpPr>
        <p:grpSpPr>
          <a:xfrm>
            <a:off x="1187624" y="260648"/>
            <a:ext cx="6695788" cy="5352355"/>
            <a:chOff x="1187624" y="260648"/>
            <a:chExt cx="6695788" cy="5352355"/>
          </a:xfrm>
        </p:grpSpPr>
        <p:pic>
          <p:nvPicPr>
            <p:cNvPr id="57" name="Image 56" descr="pat p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09828" y="3645024"/>
              <a:ext cx="553860" cy="785708"/>
            </a:xfrm>
            <a:prstGeom prst="rect">
              <a:avLst/>
            </a:prstGeom>
          </p:spPr>
        </p:pic>
        <p:pic>
          <p:nvPicPr>
            <p:cNvPr id="58" name="Image 57" descr="estelle p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40152" y="2420888"/>
              <a:ext cx="558358" cy="792088"/>
            </a:xfrm>
            <a:prstGeom prst="rect">
              <a:avLst/>
            </a:prstGeom>
          </p:spPr>
        </p:pic>
        <p:pic>
          <p:nvPicPr>
            <p:cNvPr id="59" name="Image 58" descr="aurelien p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94946" y="4737858"/>
              <a:ext cx="558357" cy="792088"/>
            </a:xfrm>
            <a:prstGeom prst="rect">
              <a:avLst/>
            </a:prstGeom>
          </p:spPr>
        </p:pic>
        <p:pic>
          <p:nvPicPr>
            <p:cNvPr id="60" name="Image 59" descr="martine p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91880" y="332656"/>
              <a:ext cx="647116" cy="670269"/>
            </a:xfrm>
            <a:prstGeom prst="rect">
              <a:avLst/>
            </a:prstGeom>
          </p:spPr>
        </p:pic>
        <p:pic>
          <p:nvPicPr>
            <p:cNvPr id="61" name="Image 60" descr="jean pierre p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87624" y="404664"/>
              <a:ext cx="503100" cy="713700"/>
            </a:xfrm>
            <a:prstGeom prst="rect">
              <a:avLst/>
            </a:prstGeom>
          </p:spPr>
        </p:pic>
        <p:pic>
          <p:nvPicPr>
            <p:cNvPr id="62" name="Image 61" descr="xavier p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87624" y="4797152"/>
              <a:ext cx="575108" cy="815851"/>
            </a:xfrm>
            <a:prstGeom prst="rect">
              <a:avLst/>
            </a:prstGeom>
          </p:spPr>
        </p:pic>
        <p:pic>
          <p:nvPicPr>
            <p:cNvPr id="63" name="Image 62" descr="david p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36296" y="4797152"/>
              <a:ext cx="575108" cy="815851"/>
            </a:xfrm>
            <a:prstGeom prst="rect">
              <a:avLst/>
            </a:prstGeom>
          </p:spPr>
        </p:pic>
        <p:pic>
          <p:nvPicPr>
            <p:cNvPr id="64" name="Image 63" descr="gilles p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76056" y="2492896"/>
              <a:ext cx="503100" cy="713700"/>
            </a:xfrm>
            <a:prstGeom prst="rect">
              <a:avLst/>
            </a:prstGeom>
          </p:spPr>
        </p:pic>
        <p:pic>
          <p:nvPicPr>
            <p:cNvPr id="65" name="Image 64" descr="guillaume p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08304" y="260648"/>
              <a:ext cx="575108" cy="815851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e 39"/>
          <p:cNvGrpSpPr/>
          <p:nvPr/>
        </p:nvGrpSpPr>
        <p:grpSpPr>
          <a:xfrm>
            <a:off x="1070185" y="116632"/>
            <a:ext cx="6962474" cy="6552728"/>
            <a:chOff x="1070185" y="116632"/>
            <a:chExt cx="6962474" cy="6552728"/>
          </a:xfrm>
        </p:grpSpPr>
        <p:grpSp>
          <p:nvGrpSpPr>
            <p:cNvPr id="20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1" name="Image 20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2" name="Image 21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23" name="Image 22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24" name="Image 23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25" name="Image 24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26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27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37" name="Image 36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38" name="Ellipse 37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28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29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35" name="Image 34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6" name="Ellipse 35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30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1" name="Image 30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2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33" name="Image 32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34" name="Ellipse 33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39" name="Ellipse 38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11188" y="6381750"/>
            <a:ext cx="8208962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dirty="0"/>
              <a:t>Nous allons commencer ,placez votre doigt sur une des 4 cases </a:t>
            </a:r>
            <a:r>
              <a:rPr lang="fr-FR" sz="1400" dirty="0" smtClean="0"/>
              <a:t>avec un rond bleu c’est </a:t>
            </a:r>
            <a:r>
              <a:rPr lang="fr-FR" sz="1400" dirty="0"/>
              <a:t>parti.</a:t>
            </a: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571472" y="6407371"/>
            <a:ext cx="8286808" cy="307777"/>
          </a:xfrm>
          <a:prstGeom prst="rect">
            <a:avLst/>
          </a:prstGeom>
          <a:solidFill>
            <a:srgbClr val="FF00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b="1" dirty="0">
                <a:solidFill>
                  <a:srgbClr val="FFFF00"/>
                </a:solidFill>
              </a:rPr>
              <a:t>A vous de jouer </a:t>
            </a:r>
            <a:r>
              <a:rPr lang="fr-FR" sz="1400" b="1" dirty="0" smtClean="0">
                <a:solidFill>
                  <a:srgbClr val="FFFF00"/>
                </a:solidFill>
              </a:rPr>
              <a:t>:déplacez </a:t>
            </a:r>
            <a:r>
              <a:rPr lang="fr-FR" sz="1400" b="1" dirty="0">
                <a:solidFill>
                  <a:srgbClr val="FFFF00"/>
                </a:solidFill>
              </a:rPr>
              <a:t>vous de 4 cases. Gardez votre doigt sur la case d’arrivée.</a:t>
            </a:r>
          </a:p>
        </p:txBody>
      </p:sp>
      <p:grpSp>
        <p:nvGrpSpPr>
          <p:cNvPr id="41" name="Groupe 40"/>
          <p:cNvGrpSpPr/>
          <p:nvPr/>
        </p:nvGrpSpPr>
        <p:grpSpPr>
          <a:xfrm>
            <a:off x="1187624" y="260648"/>
            <a:ext cx="6695788" cy="5352355"/>
            <a:chOff x="1187624" y="260648"/>
            <a:chExt cx="6695788" cy="5352355"/>
          </a:xfrm>
        </p:grpSpPr>
        <p:pic>
          <p:nvPicPr>
            <p:cNvPr id="42" name="Image 41" descr="pat p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09828" y="3645024"/>
              <a:ext cx="553860" cy="785708"/>
            </a:xfrm>
            <a:prstGeom prst="rect">
              <a:avLst/>
            </a:prstGeom>
          </p:spPr>
        </p:pic>
        <p:pic>
          <p:nvPicPr>
            <p:cNvPr id="43" name="Image 42" descr="estelle p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40152" y="2420888"/>
              <a:ext cx="558358" cy="792088"/>
            </a:xfrm>
            <a:prstGeom prst="rect">
              <a:avLst/>
            </a:prstGeom>
          </p:spPr>
        </p:pic>
        <p:pic>
          <p:nvPicPr>
            <p:cNvPr id="44" name="Image 43" descr="aurelien p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94946" y="4737858"/>
              <a:ext cx="558357" cy="792088"/>
            </a:xfrm>
            <a:prstGeom prst="rect">
              <a:avLst/>
            </a:prstGeom>
          </p:spPr>
        </p:pic>
        <p:pic>
          <p:nvPicPr>
            <p:cNvPr id="45" name="Image 44" descr="martine p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91880" y="332656"/>
              <a:ext cx="647116" cy="670269"/>
            </a:xfrm>
            <a:prstGeom prst="rect">
              <a:avLst/>
            </a:prstGeom>
          </p:spPr>
        </p:pic>
        <p:pic>
          <p:nvPicPr>
            <p:cNvPr id="46" name="Image 45" descr="jean pierre p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87624" y="404664"/>
              <a:ext cx="503100" cy="713700"/>
            </a:xfrm>
            <a:prstGeom prst="rect">
              <a:avLst/>
            </a:prstGeom>
          </p:spPr>
        </p:pic>
        <p:pic>
          <p:nvPicPr>
            <p:cNvPr id="47" name="Image 46" descr="xavier p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87624" y="4797152"/>
              <a:ext cx="575108" cy="815851"/>
            </a:xfrm>
            <a:prstGeom prst="rect">
              <a:avLst/>
            </a:prstGeom>
          </p:spPr>
        </p:pic>
        <p:pic>
          <p:nvPicPr>
            <p:cNvPr id="48" name="Image 47" descr="david p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36296" y="4797152"/>
              <a:ext cx="575108" cy="815851"/>
            </a:xfrm>
            <a:prstGeom prst="rect">
              <a:avLst/>
            </a:prstGeom>
          </p:spPr>
        </p:pic>
        <p:pic>
          <p:nvPicPr>
            <p:cNvPr id="49" name="Image 48" descr="gilles p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76056" y="2492896"/>
              <a:ext cx="503100" cy="713700"/>
            </a:xfrm>
            <a:prstGeom prst="rect">
              <a:avLst/>
            </a:prstGeom>
          </p:spPr>
        </p:pic>
        <p:pic>
          <p:nvPicPr>
            <p:cNvPr id="50" name="Image 49" descr="guillaume p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08304" y="260648"/>
              <a:ext cx="575108" cy="815851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  <p:bldP spid="1537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e 24"/>
          <p:cNvGrpSpPr/>
          <p:nvPr/>
        </p:nvGrpSpPr>
        <p:grpSpPr>
          <a:xfrm>
            <a:off x="1070185" y="116632"/>
            <a:ext cx="6962474" cy="6552728"/>
            <a:chOff x="1070185" y="116632"/>
            <a:chExt cx="6962474" cy="6552728"/>
          </a:xfrm>
        </p:grpSpPr>
        <p:grpSp>
          <p:nvGrpSpPr>
            <p:cNvPr id="26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8" name="Image 27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9" name="Image 28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30" name="Image 29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31" name="Image 30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32" name="Image 31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33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34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44" name="Image 43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45" name="Ellipse 44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35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36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42" name="Image 41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43" name="Ellipse 42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37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8" name="Image 37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9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40" name="Image 39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41" name="Ellipse 40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27" name="Ellipse 26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95963" y="-2233613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9324975" y="5805488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dirty="0"/>
              <a:t>Vous ne pouvez pas être là.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627313" y="7029450"/>
            <a:ext cx="4535487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/>
              <a:t>Déplacez vous de 5 cases maintenant.</a:t>
            </a:r>
          </a:p>
        </p:txBody>
      </p:sp>
      <p:pic>
        <p:nvPicPr>
          <p:cNvPr id="47" name="Image 46" descr="pat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09828" y="3645024"/>
            <a:ext cx="553860" cy="785708"/>
          </a:xfrm>
          <a:prstGeom prst="rect">
            <a:avLst/>
          </a:prstGeom>
        </p:spPr>
      </p:pic>
      <p:pic>
        <p:nvPicPr>
          <p:cNvPr id="48" name="Image 47" descr="estelle p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940152" y="2420888"/>
            <a:ext cx="558358" cy="792088"/>
          </a:xfrm>
          <a:prstGeom prst="rect">
            <a:avLst/>
          </a:prstGeom>
        </p:spPr>
      </p:pic>
      <p:pic>
        <p:nvPicPr>
          <p:cNvPr id="49" name="Image 48" descr="aurelien p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594946" y="4737858"/>
            <a:ext cx="558357" cy="792088"/>
          </a:xfrm>
          <a:prstGeom prst="rect">
            <a:avLst/>
          </a:prstGeom>
        </p:spPr>
      </p:pic>
      <p:pic>
        <p:nvPicPr>
          <p:cNvPr id="50" name="Image 49" descr="martine p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491880" y="332656"/>
            <a:ext cx="647116" cy="670269"/>
          </a:xfrm>
          <a:prstGeom prst="rect">
            <a:avLst/>
          </a:prstGeom>
        </p:spPr>
      </p:pic>
      <p:pic>
        <p:nvPicPr>
          <p:cNvPr id="51" name="Image 50" descr="jean pierre p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87624" y="404664"/>
            <a:ext cx="503100" cy="713700"/>
          </a:xfrm>
          <a:prstGeom prst="rect">
            <a:avLst/>
          </a:prstGeom>
        </p:spPr>
      </p:pic>
      <p:pic>
        <p:nvPicPr>
          <p:cNvPr id="53" name="Image 52" descr="david p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236296" y="4797152"/>
            <a:ext cx="575108" cy="815851"/>
          </a:xfrm>
          <a:prstGeom prst="rect">
            <a:avLst/>
          </a:prstGeom>
        </p:spPr>
      </p:pic>
      <p:pic>
        <p:nvPicPr>
          <p:cNvPr id="52" name="Image 51" descr="xavier p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187624" y="4797152"/>
            <a:ext cx="575108" cy="815851"/>
          </a:xfrm>
          <a:prstGeom prst="rect">
            <a:avLst/>
          </a:prstGeom>
        </p:spPr>
      </p:pic>
      <p:pic>
        <p:nvPicPr>
          <p:cNvPr id="54" name="Image 53" descr="gilles p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076056" y="2492896"/>
            <a:ext cx="503100" cy="713700"/>
          </a:xfrm>
          <a:prstGeom prst="rect">
            <a:avLst/>
          </a:prstGeom>
        </p:spPr>
      </p:pic>
      <p:pic>
        <p:nvPicPr>
          <p:cNvPr id="55" name="Image 54" descr="guillaume p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308304" y="260648"/>
            <a:ext cx="575108" cy="815851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08258E-6 L -0.39375 -0.0018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" y="-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628 0.97778 L -0.00382 0.977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66019E-6 L -0.00382 -0.172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8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87" grpId="0" animBg="1"/>
      <p:bldP spid="1639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/>
          <p:cNvGrpSpPr/>
          <p:nvPr/>
        </p:nvGrpSpPr>
        <p:grpSpPr>
          <a:xfrm>
            <a:off x="1070185" y="116632"/>
            <a:ext cx="6962474" cy="6552728"/>
            <a:chOff x="1070185" y="116632"/>
            <a:chExt cx="6962474" cy="6552728"/>
          </a:xfrm>
        </p:grpSpPr>
        <p:grpSp>
          <p:nvGrpSpPr>
            <p:cNvPr id="18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0" name="Image 19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1" name="Image 20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22" name="Image 21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23" name="Image 22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24" name="Image 23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25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26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36" name="Image 35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37" name="Ellipse 36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27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28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34" name="Image 33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5" name="Ellipse 34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29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0" name="Image 29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1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32" name="Image 31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33" name="Ellipse 32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19" name="Ellipse 18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5795963" y="4437063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8101013" y="2276475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9144000" y="3284538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627313" y="7029450"/>
            <a:ext cx="4535487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/>
              <a:t>Déplacez vous de 2 cases maintenant.</a:t>
            </a:r>
          </a:p>
        </p:txBody>
      </p:sp>
      <p:pic>
        <p:nvPicPr>
          <p:cNvPr id="39" name="Image 38" descr="pat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09828" y="3645024"/>
            <a:ext cx="553860" cy="785708"/>
          </a:xfrm>
          <a:prstGeom prst="rect">
            <a:avLst/>
          </a:prstGeom>
        </p:spPr>
      </p:pic>
      <p:pic>
        <p:nvPicPr>
          <p:cNvPr id="40" name="Image 39" descr="estelle p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940152" y="2420888"/>
            <a:ext cx="558358" cy="792088"/>
          </a:xfrm>
          <a:prstGeom prst="rect">
            <a:avLst/>
          </a:prstGeom>
        </p:spPr>
      </p:pic>
      <p:pic>
        <p:nvPicPr>
          <p:cNvPr id="41" name="Image 40" descr="aurelien p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594946" y="4737858"/>
            <a:ext cx="558357" cy="792088"/>
          </a:xfrm>
          <a:prstGeom prst="rect">
            <a:avLst/>
          </a:prstGeom>
        </p:spPr>
      </p:pic>
      <p:pic>
        <p:nvPicPr>
          <p:cNvPr id="42" name="Image 41" descr="martine p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491880" y="332656"/>
            <a:ext cx="647116" cy="670269"/>
          </a:xfrm>
          <a:prstGeom prst="rect">
            <a:avLst/>
          </a:prstGeom>
        </p:spPr>
      </p:pic>
      <p:pic>
        <p:nvPicPr>
          <p:cNvPr id="43" name="Image 42" descr="jean pierre p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87624" y="404664"/>
            <a:ext cx="503100" cy="713700"/>
          </a:xfrm>
          <a:prstGeom prst="rect">
            <a:avLst/>
          </a:prstGeom>
        </p:spPr>
      </p:pic>
      <p:pic>
        <p:nvPicPr>
          <p:cNvPr id="44" name="Image 43" descr="xavier p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87624" y="4797152"/>
            <a:ext cx="575108" cy="815851"/>
          </a:xfrm>
          <a:prstGeom prst="rect">
            <a:avLst/>
          </a:prstGeom>
        </p:spPr>
      </p:pic>
      <p:pic>
        <p:nvPicPr>
          <p:cNvPr id="46" name="Image 45" descr="gilles p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076056" y="2492896"/>
            <a:ext cx="503100" cy="713700"/>
          </a:xfrm>
          <a:prstGeom prst="rect">
            <a:avLst/>
          </a:prstGeom>
        </p:spPr>
      </p:pic>
      <p:pic>
        <p:nvPicPr>
          <p:cNvPr id="47" name="Image 46" descr="guillaume p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308304" y="260648"/>
            <a:ext cx="575108" cy="815851"/>
          </a:xfrm>
          <a:prstGeom prst="rect">
            <a:avLst/>
          </a:prstGeom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58547E-6 L -0.37795 -0.0018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-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66019E-6 L -0.00382 -0.172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8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  <p:bldP spid="17414" grpId="0" animBg="1"/>
      <p:bldP spid="174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/>
          <p:cNvGrpSpPr/>
          <p:nvPr/>
        </p:nvGrpSpPr>
        <p:grpSpPr>
          <a:xfrm>
            <a:off x="1070185" y="188640"/>
            <a:ext cx="6962474" cy="6552728"/>
            <a:chOff x="1070185" y="116632"/>
            <a:chExt cx="6962474" cy="6552728"/>
          </a:xfrm>
        </p:grpSpPr>
        <p:grpSp>
          <p:nvGrpSpPr>
            <p:cNvPr id="19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1" name="Image 20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2" name="Image 21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23" name="Image 22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24" name="Image 23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25" name="Image 24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26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27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37" name="Image 36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38" name="Ellipse 37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28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29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35" name="Image 34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6" name="Ellipse 35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30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1" name="Image 30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2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33" name="Image 32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34" name="Ellipse 33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20" name="Ellipse 19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795963" y="4437063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5795963" y="2276475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011863" y="4624388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9396413" y="5516563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627313" y="7029450"/>
            <a:ext cx="4535487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/>
              <a:t>Déplacez vous de 3 cases maintenant.</a:t>
            </a:r>
          </a:p>
        </p:txBody>
      </p:sp>
      <p:pic>
        <p:nvPicPr>
          <p:cNvPr id="40" name="Image 39" descr="pat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09828" y="3645024"/>
            <a:ext cx="553860" cy="785708"/>
          </a:xfrm>
          <a:prstGeom prst="rect">
            <a:avLst/>
          </a:prstGeom>
        </p:spPr>
      </p:pic>
      <p:pic>
        <p:nvPicPr>
          <p:cNvPr id="42" name="Image 41" descr="aurelien p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94946" y="4737858"/>
            <a:ext cx="558357" cy="792088"/>
          </a:xfrm>
          <a:prstGeom prst="rect">
            <a:avLst/>
          </a:prstGeom>
        </p:spPr>
      </p:pic>
      <p:pic>
        <p:nvPicPr>
          <p:cNvPr id="43" name="Image 42" descr="martine p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491880" y="332656"/>
            <a:ext cx="647116" cy="670269"/>
          </a:xfrm>
          <a:prstGeom prst="rect">
            <a:avLst/>
          </a:prstGeom>
        </p:spPr>
      </p:pic>
      <p:pic>
        <p:nvPicPr>
          <p:cNvPr id="44" name="Image 43" descr="jean pierre p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187624" y="404664"/>
            <a:ext cx="503100" cy="713700"/>
          </a:xfrm>
          <a:prstGeom prst="rect">
            <a:avLst/>
          </a:prstGeom>
        </p:spPr>
      </p:pic>
      <p:pic>
        <p:nvPicPr>
          <p:cNvPr id="45" name="Image 44" descr="xavier p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87624" y="4797152"/>
            <a:ext cx="575108" cy="815851"/>
          </a:xfrm>
          <a:prstGeom prst="rect">
            <a:avLst/>
          </a:prstGeom>
        </p:spPr>
      </p:pic>
      <p:pic>
        <p:nvPicPr>
          <p:cNvPr id="47" name="Image 46" descr="gilles p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076056" y="2492896"/>
            <a:ext cx="503100" cy="713700"/>
          </a:xfrm>
          <a:prstGeom prst="rect">
            <a:avLst/>
          </a:prstGeom>
        </p:spPr>
      </p:pic>
      <p:pic>
        <p:nvPicPr>
          <p:cNvPr id="48" name="Image 47" descr="guillaume p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308304" y="260648"/>
            <a:ext cx="575108" cy="815851"/>
          </a:xfrm>
          <a:prstGeom prst="rect">
            <a:avLst/>
          </a:prstGeom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6.89336E-7 L -0.62205 -0.0018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-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-0.2816 -1.11111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66019E-6 L -0.00382 -0.172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8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  <p:bldP spid="18439" grpId="0" animBg="1"/>
      <p:bldP spid="184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e 15"/>
          <p:cNvGrpSpPr/>
          <p:nvPr/>
        </p:nvGrpSpPr>
        <p:grpSpPr>
          <a:xfrm>
            <a:off x="1137918" y="116632"/>
            <a:ext cx="6962474" cy="6552728"/>
            <a:chOff x="1070185" y="116632"/>
            <a:chExt cx="6962474" cy="6552728"/>
          </a:xfrm>
        </p:grpSpPr>
        <p:grpSp>
          <p:nvGrpSpPr>
            <p:cNvPr id="21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3" name="Image 22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4" name="Image 23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25" name="Image 24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26" name="Image 25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27" name="Image 26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28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29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39" name="Image 38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40" name="Ellipse 39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30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31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37" name="Image 36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8" name="Ellipse 37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32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3" name="Image 32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4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35" name="Image 34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36" name="Ellipse 35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22" name="Ellipse 21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5868144" y="4437112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5795963" y="2276475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3492500" y="450850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3419475" y="450850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8172450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9396413" y="5516563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9467850" y="836613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2627313" y="7029450"/>
            <a:ext cx="4535487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/>
              <a:t>Déplacez vous de 3 cases maintenant.</a:t>
            </a:r>
          </a:p>
        </p:txBody>
      </p:sp>
      <p:pic>
        <p:nvPicPr>
          <p:cNvPr id="42" name="Image 41" descr="pat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09828" y="3645024"/>
            <a:ext cx="553860" cy="785708"/>
          </a:xfrm>
          <a:prstGeom prst="rect">
            <a:avLst/>
          </a:prstGeom>
        </p:spPr>
      </p:pic>
      <p:pic>
        <p:nvPicPr>
          <p:cNvPr id="45" name="Image 44" descr="martine p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491880" y="332656"/>
            <a:ext cx="647116" cy="670269"/>
          </a:xfrm>
          <a:prstGeom prst="rect">
            <a:avLst/>
          </a:prstGeom>
        </p:spPr>
      </p:pic>
      <p:pic>
        <p:nvPicPr>
          <p:cNvPr id="46" name="Image 45" descr="jean pierre p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187624" y="404664"/>
            <a:ext cx="503100" cy="713700"/>
          </a:xfrm>
          <a:prstGeom prst="rect">
            <a:avLst/>
          </a:prstGeom>
        </p:spPr>
      </p:pic>
      <p:pic>
        <p:nvPicPr>
          <p:cNvPr id="47" name="Image 46" descr="xavier p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187624" y="4797152"/>
            <a:ext cx="575108" cy="815851"/>
          </a:xfrm>
          <a:prstGeom prst="rect">
            <a:avLst/>
          </a:prstGeom>
        </p:spPr>
      </p:pic>
      <p:pic>
        <p:nvPicPr>
          <p:cNvPr id="49" name="Image 48" descr="gilles p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076056" y="2492896"/>
            <a:ext cx="503100" cy="713700"/>
          </a:xfrm>
          <a:prstGeom prst="rect">
            <a:avLst/>
          </a:prstGeom>
        </p:spPr>
      </p:pic>
      <p:pic>
        <p:nvPicPr>
          <p:cNvPr id="50" name="Image 49" descr="guillaume p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308304" y="260648"/>
            <a:ext cx="575108" cy="815851"/>
          </a:xfrm>
          <a:prstGeom prst="rect">
            <a:avLst/>
          </a:prstGeom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6.89336E-7 L -0.87413 -0.0122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" y="-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26371 0.001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" y="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198 0.01041 L -0.36215 -0.00185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" y="-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66019E-6 L -0.00382 -0.172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8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  <p:bldP spid="19466" grpId="0" animBg="1"/>
      <p:bldP spid="194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e 14"/>
          <p:cNvGrpSpPr/>
          <p:nvPr/>
        </p:nvGrpSpPr>
        <p:grpSpPr>
          <a:xfrm>
            <a:off x="1137918" y="116632"/>
            <a:ext cx="6962474" cy="6552728"/>
            <a:chOff x="1070185" y="116632"/>
            <a:chExt cx="6962474" cy="6552728"/>
          </a:xfrm>
        </p:grpSpPr>
        <p:grpSp>
          <p:nvGrpSpPr>
            <p:cNvPr id="16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0" name="Image 19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1" name="Image 20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22" name="Image 21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23" name="Image 22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24" name="Image 23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25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26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36" name="Image 35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37" name="Ellipse 36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27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28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34" name="Image 33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5" name="Ellipse 34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29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0" name="Image 29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1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32" name="Image 31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33" name="Ellipse 32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18" name="Ellipse 17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5795963" y="4437063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5795963" y="2276475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492500" y="450850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042988" y="4508500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5724525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724525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9324975" y="620713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2627313" y="7029450"/>
            <a:ext cx="4535487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/>
              <a:t>Déplacez vous de 1 case maintenant.</a:t>
            </a:r>
          </a:p>
        </p:txBody>
      </p:sp>
      <p:pic>
        <p:nvPicPr>
          <p:cNvPr id="39" name="Image 38" descr="pat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09828" y="3645024"/>
            <a:ext cx="553860" cy="785708"/>
          </a:xfrm>
          <a:prstGeom prst="rect">
            <a:avLst/>
          </a:prstGeom>
        </p:spPr>
      </p:pic>
      <p:pic>
        <p:nvPicPr>
          <p:cNvPr id="42" name="Image 41" descr="martine p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491880" y="332656"/>
            <a:ext cx="647116" cy="670269"/>
          </a:xfrm>
          <a:prstGeom prst="rect">
            <a:avLst/>
          </a:prstGeom>
        </p:spPr>
      </p:pic>
      <p:pic>
        <p:nvPicPr>
          <p:cNvPr id="43" name="Image 42" descr="jean pierre p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187624" y="404664"/>
            <a:ext cx="503100" cy="713700"/>
          </a:xfrm>
          <a:prstGeom prst="rect">
            <a:avLst/>
          </a:prstGeom>
        </p:spPr>
      </p:pic>
      <p:pic>
        <p:nvPicPr>
          <p:cNvPr id="46" name="Image 45" descr="gilles p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076056" y="2492896"/>
            <a:ext cx="503100" cy="713700"/>
          </a:xfrm>
          <a:prstGeom prst="rect">
            <a:avLst/>
          </a:prstGeom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78742E-6 L -0.62223 0.0085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66019E-6 L -0.00382 -0.172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8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/>
      <p:bldP spid="20490" grpId="0" animBg="1"/>
      <p:bldP spid="2049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/>
          <p:cNvGrpSpPr/>
          <p:nvPr/>
        </p:nvGrpSpPr>
        <p:grpSpPr>
          <a:xfrm>
            <a:off x="1137918" y="116632"/>
            <a:ext cx="6962474" cy="6552728"/>
            <a:chOff x="1070185" y="116632"/>
            <a:chExt cx="6962474" cy="6552728"/>
          </a:xfrm>
        </p:grpSpPr>
        <p:grpSp>
          <p:nvGrpSpPr>
            <p:cNvPr id="18" name="Groupe 19"/>
            <p:cNvGrpSpPr/>
            <p:nvPr/>
          </p:nvGrpSpPr>
          <p:grpSpPr>
            <a:xfrm>
              <a:off x="1070185" y="116632"/>
              <a:ext cx="6962474" cy="6552728"/>
              <a:chOff x="1070185" y="116632"/>
              <a:chExt cx="6962474" cy="6552728"/>
            </a:xfrm>
          </p:grpSpPr>
          <p:pic>
            <p:nvPicPr>
              <p:cNvPr id="21" name="Image 20" descr="gilles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419872" y="2420888"/>
                <a:ext cx="2232248" cy="2055928"/>
              </a:xfrm>
              <a:prstGeom prst="rect">
                <a:avLst/>
              </a:prstGeom>
            </p:spPr>
          </p:pic>
          <p:pic>
            <p:nvPicPr>
              <p:cNvPr id="23" name="Image 22" descr="xavier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15616" y="4613431"/>
                <a:ext cx="2203040" cy="2055929"/>
              </a:xfrm>
              <a:prstGeom prst="rect">
                <a:avLst/>
              </a:prstGeom>
            </p:spPr>
          </p:pic>
          <p:pic>
            <p:nvPicPr>
              <p:cNvPr id="24" name="Image 23" descr="jean pierre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070185" y="116632"/>
                <a:ext cx="2205671" cy="2127937"/>
              </a:xfrm>
              <a:prstGeom prst="rect">
                <a:avLst/>
              </a:prstGeom>
            </p:spPr>
          </p:pic>
          <p:pic>
            <p:nvPicPr>
              <p:cNvPr id="25" name="Image 24" descr="guillaume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868144" y="116632"/>
                <a:ext cx="2160240" cy="2088232"/>
              </a:xfrm>
              <a:prstGeom prst="rect">
                <a:avLst/>
              </a:prstGeom>
            </p:spPr>
          </p:pic>
          <p:pic>
            <p:nvPicPr>
              <p:cNvPr id="26" name="Image 25" descr="david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96136" y="4581128"/>
                <a:ext cx="2205670" cy="2055929"/>
              </a:xfrm>
              <a:prstGeom prst="rect">
                <a:avLst/>
              </a:prstGeom>
            </p:spPr>
          </p:pic>
          <p:grpSp>
            <p:nvGrpSpPr>
              <p:cNvPr id="27" name="Groupe 54"/>
              <p:cNvGrpSpPr/>
              <p:nvPr/>
            </p:nvGrpSpPr>
            <p:grpSpPr>
              <a:xfrm>
                <a:off x="1112985" y="116632"/>
                <a:ext cx="6919674" cy="6552728"/>
                <a:chOff x="1112985" y="116632"/>
                <a:chExt cx="6919674" cy="6552728"/>
              </a:xfrm>
            </p:grpSpPr>
            <p:grpSp>
              <p:nvGrpSpPr>
                <p:cNvPr id="28" name="Groupe 53"/>
                <p:cNvGrpSpPr/>
                <p:nvPr/>
              </p:nvGrpSpPr>
              <p:grpSpPr>
                <a:xfrm>
                  <a:off x="3491880" y="4581128"/>
                  <a:ext cx="2164516" cy="2088232"/>
                  <a:chOff x="3491880" y="4581128"/>
                  <a:chExt cx="2164516" cy="2088232"/>
                </a:xfrm>
              </p:grpSpPr>
              <p:pic>
                <p:nvPicPr>
                  <p:cNvPr id="38" name="Image 37" descr="aurelien.jpg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3491880" y="4581128"/>
                    <a:ext cx="2164516" cy="2088232"/>
                  </a:xfrm>
                  <a:prstGeom prst="rect">
                    <a:avLst/>
                  </a:prstGeom>
                </p:spPr>
              </p:pic>
              <p:sp>
                <p:nvSpPr>
                  <p:cNvPr id="39" name="Ellipse 38"/>
                  <p:cNvSpPr/>
                  <p:nvPr/>
                </p:nvSpPr>
                <p:spPr>
                  <a:xfrm>
                    <a:off x="5004048" y="4869160"/>
                    <a:ext cx="357190" cy="357190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grpSp>
              <p:nvGrpSpPr>
                <p:cNvPr id="29" name="Groupe 52"/>
                <p:cNvGrpSpPr/>
                <p:nvPr/>
              </p:nvGrpSpPr>
              <p:grpSpPr>
                <a:xfrm>
                  <a:off x="1112985" y="116632"/>
                  <a:ext cx="6919674" cy="4390901"/>
                  <a:chOff x="1112985" y="116632"/>
                  <a:chExt cx="6919674" cy="4390901"/>
                </a:xfrm>
              </p:grpSpPr>
              <p:grpSp>
                <p:nvGrpSpPr>
                  <p:cNvPr id="30" name="Groupe 51"/>
                  <p:cNvGrpSpPr/>
                  <p:nvPr/>
                </p:nvGrpSpPr>
                <p:grpSpPr>
                  <a:xfrm>
                    <a:off x="3419872" y="116632"/>
                    <a:ext cx="2205671" cy="2127937"/>
                    <a:chOff x="3419872" y="116632"/>
                    <a:chExt cx="2205671" cy="2127937"/>
                  </a:xfrm>
                </p:grpSpPr>
                <p:pic>
                  <p:nvPicPr>
                    <p:cNvPr id="36" name="Image 35" descr="martine.jpg"/>
                    <p:cNvPicPr>
                      <a:picLocks noChangeAspect="1"/>
                    </p:cNvPicPr>
                    <p:nvPr/>
                  </p:nvPicPr>
                  <p:blipFill>
                    <a:blip r:embed="rId8" cstate="print"/>
                    <a:stretch>
                      <a:fillRect/>
                    </a:stretch>
                  </p:blipFill>
                  <p:spPr>
                    <a:xfrm>
                      <a:off x="3419872" y="116632"/>
                      <a:ext cx="2205671" cy="2127937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7" name="Ellipse 36"/>
                    <p:cNvSpPr/>
                    <p:nvPr/>
                  </p:nvSpPr>
                  <p:spPr>
                    <a:xfrm>
                      <a:off x="5076056" y="332656"/>
                      <a:ext cx="357190" cy="357190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2">
                        <a:shade val="50000"/>
                      </a:schemeClr>
                    </a:lnRef>
                    <a:fillRef idx="1">
                      <a:schemeClr val="accent2"/>
                    </a:fillRef>
                    <a:effectRef idx="0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grpSp>
                <p:nvGrpSpPr>
                  <p:cNvPr id="31" name="Groupe 50"/>
                  <p:cNvGrpSpPr/>
                  <p:nvPr/>
                </p:nvGrpSpPr>
                <p:grpSpPr>
                  <a:xfrm>
                    <a:off x="1112985" y="2348880"/>
                    <a:ext cx="6919674" cy="2158653"/>
                    <a:chOff x="1112985" y="2348880"/>
                    <a:chExt cx="6919674" cy="2158653"/>
                  </a:xfrm>
                </p:grpSpPr>
                <p:pic>
                  <p:nvPicPr>
                    <p:cNvPr id="32" name="Image 31" descr="pat.jpg"/>
                    <p:cNvPicPr>
                      <a:picLocks noChangeAspect="1"/>
                    </p:cNvPicPr>
                    <p:nvPr/>
                  </p:nvPicPr>
                  <p:blipFill>
                    <a:blip r:embed="rId9" cstate="print"/>
                    <a:stretch>
                      <a:fillRect/>
                    </a:stretch>
                  </p:blipFill>
                  <p:spPr>
                    <a:xfrm>
                      <a:off x="1112985" y="2420888"/>
                      <a:ext cx="2162871" cy="2086645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33" name="Groupe 49"/>
                    <p:cNvGrpSpPr/>
                    <p:nvPr/>
                  </p:nvGrpSpPr>
                  <p:grpSpPr>
                    <a:xfrm>
                      <a:off x="5868144" y="2348880"/>
                      <a:ext cx="2164515" cy="2088232"/>
                      <a:chOff x="5868144" y="2348880"/>
                      <a:chExt cx="2164515" cy="2088232"/>
                    </a:xfrm>
                  </p:grpSpPr>
                  <p:pic>
                    <p:nvPicPr>
                      <p:cNvPr id="34" name="Image 33" descr="estelle.jpg"/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5868144" y="2348880"/>
                        <a:ext cx="2164515" cy="20882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35" name="Ellipse 34"/>
                      <p:cNvSpPr/>
                      <p:nvPr/>
                    </p:nvSpPr>
                    <p:spPr>
                      <a:xfrm>
                        <a:off x="7452320" y="2492896"/>
                        <a:ext cx="357190" cy="357190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2">
                          <a:shade val="50000"/>
                        </a:schemeClr>
                      </a:lnRef>
                      <a:fillRef idx="1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fr-FR"/>
                      </a:p>
                    </p:txBody>
                  </p:sp>
                </p:grpSp>
              </p:grpSp>
            </p:grpSp>
          </p:grpSp>
        </p:grpSp>
        <p:sp>
          <p:nvSpPr>
            <p:cNvPr id="19" name="Ellipse 18"/>
            <p:cNvSpPr/>
            <p:nvPr/>
          </p:nvSpPr>
          <p:spPr>
            <a:xfrm>
              <a:off x="2771800" y="2564904"/>
              <a:ext cx="357190" cy="35719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795963" y="4437063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5795963" y="2276475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492500" y="450850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042988" y="4508500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95288" y="6308725"/>
            <a:ext cx="8208962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/>
              <a:t>Je vous ai trouvé ,vous êtes </a:t>
            </a:r>
            <a:r>
              <a:rPr lang="fr-FR" sz="1600" dirty="0" smtClean="0"/>
              <a:t>dans le bureau de Patricia à mon avis c’est pour le café…</a:t>
            </a:r>
            <a:endParaRPr lang="fr-FR" sz="1600" dirty="0"/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5724525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3419475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5724525" y="2276475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3348038" y="0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9324975" y="620713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9251950" y="3068638"/>
            <a:ext cx="244792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/>
              <a:t>Vous ne pouvez pas être là.</a:t>
            </a:r>
          </a:p>
        </p:txBody>
      </p:sp>
      <p:pic>
        <p:nvPicPr>
          <p:cNvPr id="41" name="Image 40" descr="pat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09828" y="3645024"/>
            <a:ext cx="553860" cy="785708"/>
          </a:xfrm>
          <a:prstGeom prst="rect">
            <a:avLst/>
          </a:prstGeom>
        </p:spPr>
      </p:pic>
      <p:pic>
        <p:nvPicPr>
          <p:cNvPr id="45" name="Image 44" descr="jean pierre p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187624" y="404664"/>
            <a:ext cx="503100" cy="713700"/>
          </a:xfrm>
          <a:prstGeom prst="rect">
            <a:avLst/>
          </a:prstGeom>
        </p:spPr>
      </p:pic>
      <p:pic>
        <p:nvPicPr>
          <p:cNvPr id="48" name="Image 47" descr="gilles p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076056" y="2492896"/>
            <a:ext cx="503100" cy="713700"/>
          </a:xfrm>
          <a:prstGeom prst="rect">
            <a:avLst/>
          </a:prstGeom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78742E-6 L -0.87414 0.0296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" y="1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95096E-6 L -0.64566 0.0192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2" dur="2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 animBg="1"/>
      <p:bldP spid="21515" grpId="0" animBg="1"/>
      <p:bldP spid="21516" grpId="0" animBg="1"/>
      <p:bldP spid="215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795963" y="4437063"/>
            <a:ext cx="2376487" cy="2233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795963" y="2276475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492500" y="450850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1042988" y="4508500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5724525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3419475" y="0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5724525" y="2276475"/>
            <a:ext cx="2376488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3348038" y="0"/>
            <a:ext cx="2376487" cy="22336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5580063" y="836613"/>
            <a:ext cx="2016125" cy="338554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/>
              <a:t>Réalisé par </a:t>
            </a:r>
            <a:r>
              <a:rPr lang="fr-FR" sz="1600" dirty="0" smtClean="0"/>
              <a:t>Daniel</a:t>
            </a:r>
            <a:endParaRPr lang="fr-FR" sz="1600" dirty="0"/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5651500" y="6308725"/>
            <a:ext cx="2016125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/>
              <a:t>À bientôt</a:t>
            </a: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5580112" y="1412776"/>
            <a:ext cx="2016125" cy="1200329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 smtClean="0"/>
              <a:t>Vous n’aviez pas le courage de le dire</a:t>
            </a:r>
          </a:p>
          <a:p>
            <a:pPr algn="ctr">
              <a:spcBef>
                <a:spcPct val="50000"/>
              </a:spcBef>
            </a:pPr>
            <a:r>
              <a:rPr lang="fr-FR" sz="1600" dirty="0" smtClean="0"/>
              <a:t>Ça restera entre nous !!!!</a:t>
            </a:r>
            <a:endParaRPr lang="fr-FR" sz="1600" dirty="0"/>
          </a:p>
        </p:txBody>
      </p:sp>
      <p:pic>
        <p:nvPicPr>
          <p:cNvPr id="16" name="Image 15" descr="p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4627584" cy="5616624"/>
          </a:xfrm>
          <a:prstGeom prst="rect">
            <a:avLst/>
          </a:prstGeom>
        </p:spPr>
      </p:pic>
      <p:pic>
        <p:nvPicPr>
          <p:cNvPr id="17" name="Image 16" descr="pat 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935367"/>
            <a:ext cx="1512168" cy="2145169"/>
          </a:xfrm>
          <a:prstGeom prst="rect">
            <a:avLst/>
          </a:prstGeom>
        </p:spPr>
      </p:pic>
      <p:pic>
        <p:nvPicPr>
          <p:cNvPr id="18" name="Image 17" descr="aurelien 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1124744"/>
            <a:ext cx="1006200" cy="1427400"/>
          </a:xfrm>
          <a:prstGeom prst="rect">
            <a:avLst/>
          </a:prstGeom>
        </p:spPr>
      </p:pic>
      <p:pic>
        <p:nvPicPr>
          <p:cNvPr id="20" name="Image 19" descr="david 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4368" y="5301208"/>
            <a:ext cx="1006200" cy="1427400"/>
          </a:xfrm>
          <a:prstGeom prst="rect">
            <a:avLst/>
          </a:prstGeom>
        </p:spPr>
      </p:pic>
      <p:pic>
        <p:nvPicPr>
          <p:cNvPr id="21" name="Image 20" descr="estelle 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2924944"/>
            <a:ext cx="1006200" cy="1427400"/>
          </a:xfrm>
          <a:prstGeom prst="rect">
            <a:avLst/>
          </a:prstGeom>
        </p:spPr>
      </p:pic>
      <p:pic>
        <p:nvPicPr>
          <p:cNvPr id="22" name="Image 21" descr="gilles p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32240" y="2924944"/>
            <a:ext cx="1006200" cy="1427400"/>
          </a:xfrm>
          <a:prstGeom prst="rect">
            <a:avLst/>
          </a:prstGeom>
        </p:spPr>
      </p:pic>
      <p:pic>
        <p:nvPicPr>
          <p:cNvPr id="23" name="Image 22" descr="guillaume p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32240" y="4653136"/>
            <a:ext cx="1006200" cy="1427400"/>
          </a:xfrm>
          <a:prstGeom prst="rect">
            <a:avLst/>
          </a:prstGeom>
        </p:spPr>
      </p:pic>
      <p:pic>
        <p:nvPicPr>
          <p:cNvPr id="24" name="Image 23" descr="jean pierre p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08104" y="4653136"/>
            <a:ext cx="1006200" cy="1427400"/>
          </a:xfrm>
          <a:prstGeom prst="rect">
            <a:avLst/>
          </a:prstGeom>
        </p:spPr>
      </p:pic>
      <p:pic>
        <p:nvPicPr>
          <p:cNvPr id="25" name="Image 24" descr="martine 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884368" y="4149080"/>
            <a:ext cx="1006200" cy="1042200"/>
          </a:xfrm>
          <a:prstGeom prst="rect">
            <a:avLst/>
          </a:prstGeom>
        </p:spPr>
      </p:pic>
      <p:pic>
        <p:nvPicPr>
          <p:cNvPr id="26" name="Image 25" descr="xavier p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84368" y="2636912"/>
            <a:ext cx="1006200" cy="1427400"/>
          </a:xfrm>
          <a:prstGeom prst="rect">
            <a:avLst/>
          </a:prstGeom>
        </p:spPr>
      </p:pic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2555776" y="6021288"/>
            <a:ext cx="2016125" cy="3460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 smtClean="0"/>
              <a:t>Jean-Pierre reste là!</a:t>
            </a:r>
            <a:endParaRPr lang="fr-FR" sz="1600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25972 0.0011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3" grpId="0" animBg="1"/>
      <p:bldP spid="22544" grpId="0" animBg="1"/>
      <p:bldP spid="19" grpId="0" animBg="1"/>
      <p:bldP spid="27" grpId="0" animBg="1"/>
      <p:bldP spid="27" grpId="1" animBg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293</Words>
  <Application>Microsoft Office PowerPoint</Application>
  <PresentationFormat>Affichage à l'écran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Modèle par défaut</vt:lpstr>
      <vt:lpstr>Voici un petit tour interactif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>ffffffffffffff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Voici un petit tour interactif</dc:title>
  <dc:creator>daniel</dc:creator>
  <cp:lastModifiedBy>Daniel MARCHADIER</cp:lastModifiedBy>
  <cp:revision>79</cp:revision>
  <dcterms:created xsi:type="dcterms:W3CDTF">2010-12-27T05:49:00Z</dcterms:created>
  <dcterms:modified xsi:type="dcterms:W3CDTF">2020-03-23T09:41:33Z</dcterms:modified>
</cp:coreProperties>
</file>