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0"/>
  </p:handoutMasterIdLst>
  <p:sldIdLst>
    <p:sldId id="256" r:id="rId2"/>
    <p:sldId id="267" r:id="rId3"/>
    <p:sldId id="258" r:id="rId4"/>
    <p:sldId id="259" r:id="rId5"/>
    <p:sldId id="263" r:id="rId6"/>
    <p:sldId id="264" r:id="rId7"/>
    <p:sldId id="270" r:id="rId8"/>
    <p:sldId id="271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5817"/>
    <a:srgbClr val="7290A4"/>
    <a:srgbClr val="C74452"/>
    <a:srgbClr val="485F00"/>
    <a:srgbClr val="A6C348"/>
    <a:srgbClr val="00405D"/>
    <a:srgbClr val="479DC3"/>
    <a:srgbClr val="F08A1A"/>
    <a:srgbClr val="00767B"/>
    <a:srgbClr val="4A9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6" d="100"/>
          <a:sy n="126" d="100"/>
        </p:scale>
        <p:origin x="-49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790E2-BE26-4F02-A0D0-417373080D70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97A89-441C-41BB-A506-E47A8F5736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1581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iap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800" y="1161456"/>
            <a:ext cx="1007706" cy="3736222"/>
          </a:xfrm>
          <a:prstGeom prst="rect">
            <a:avLst/>
          </a:prstGeom>
          <a:solidFill>
            <a:srgbClr val="C74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670180" y="1161455"/>
            <a:ext cx="10151706" cy="3736223"/>
          </a:xfrm>
          <a:prstGeom prst="rect">
            <a:avLst/>
          </a:prstGeom>
          <a:noFill/>
          <a:ln w="38100">
            <a:solidFill>
              <a:srgbClr val="C744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itre 21">
            <a:extLst>
              <a:ext uri="{FF2B5EF4-FFF2-40B4-BE49-F238E27FC236}">
                <a16:creationId xmlns:a16="http://schemas.microsoft.com/office/drawing/2014/main" id="{463E0FF3-336E-40AD-9AA2-3021ED1A46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8252" y="1309917"/>
            <a:ext cx="9895562" cy="3456292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rgbClr val="7290A4"/>
                </a:solidFill>
                <a:latin typeface="+mn-lt"/>
              </a:defRPr>
            </a:lvl1pPr>
          </a:lstStyle>
          <a:p>
            <a:r>
              <a:rPr lang="fr-FR" dirty="0"/>
              <a:t>TITRE GENERAL DU DIAPORAMA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1BC5A145-FD11-41C8-96D5-DA8FCF6A81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70180" y="5093571"/>
            <a:ext cx="10151706" cy="789138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rgbClr val="7290A4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Auteur – Composante - Service</a:t>
            </a:r>
          </a:p>
          <a:p>
            <a:pPr lvl="0"/>
            <a:r>
              <a:rPr lang="fr-FR" dirty="0"/>
              <a:t>Date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C85AA6C-AE4A-4B62-9DD4-9CEAA287B5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60FE2CC2-3884-49A0-91DE-CCA516F8F04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F4F4C-6253-47D0-B349-CEA70012EB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614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1EFBB-A341-4FB9-8832-DEDD612FE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0" y="943510"/>
            <a:ext cx="10711250" cy="3515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241" y="1304979"/>
            <a:ext cx="10711558" cy="122501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F4F4C-6253-47D0-B349-CEA70012EB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240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1EFBB-A341-4FB9-8832-DEDD612FE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0" y="943510"/>
            <a:ext cx="10711250" cy="3515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4D1909-350C-477F-AAC8-482CCFC062E0}"/>
              </a:ext>
            </a:extLst>
          </p:cNvPr>
          <p:cNvSpPr/>
          <p:nvPr userDrawn="1"/>
        </p:nvSpPr>
        <p:spPr>
          <a:xfrm>
            <a:off x="335360" y="943510"/>
            <a:ext cx="144016" cy="378689"/>
          </a:xfrm>
          <a:prstGeom prst="rect">
            <a:avLst/>
          </a:prstGeom>
          <a:solidFill>
            <a:srgbClr val="C74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F4F4C-6253-47D0-B349-CEA70012EB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511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1EFBB-A341-4FB9-8832-DEDD612FE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0" y="943510"/>
            <a:ext cx="10711250" cy="3515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7107845-4C3B-4B69-990A-B3D68C4E4D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2243" y="1696624"/>
            <a:ext cx="4844158" cy="4381500"/>
          </a:xfrm>
        </p:spPr>
        <p:txBody>
          <a:bodyPr>
            <a:normAutofit/>
          </a:bodyPr>
          <a:lstStyle>
            <a:lvl1pPr marL="268288" indent="-268288">
              <a:defRPr sz="3200"/>
            </a:lvl1pPr>
            <a:lvl2pPr marL="268288" indent="-268288">
              <a:defRPr sz="2800"/>
            </a:lvl2pPr>
            <a:lvl3pPr marL="268288" indent="-268288">
              <a:defRPr sz="2400"/>
            </a:lvl3pPr>
            <a:lvl4pPr marL="268288" indent="-268288">
              <a:defRPr sz="2000"/>
            </a:lvl4pPr>
            <a:lvl5pPr marL="268288" indent="-268288">
              <a:defRPr sz="20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241" y="1304979"/>
            <a:ext cx="10711558" cy="122501"/>
          </a:xfrm>
          <a:prstGeom prst="rect">
            <a:avLst/>
          </a:prstGeom>
        </p:spPr>
      </p:pic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D7107845-4C3B-4B69-990A-B3D68C4E4D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79654" y="1696624"/>
            <a:ext cx="4844158" cy="4381500"/>
          </a:xfrm>
        </p:spPr>
        <p:txBody>
          <a:bodyPr>
            <a:normAutofit/>
          </a:bodyPr>
          <a:lstStyle>
            <a:lvl1pPr marL="358775" indent="-285750">
              <a:defRPr sz="3200"/>
            </a:lvl1pPr>
            <a:lvl2pPr marL="358775" indent="-285750">
              <a:defRPr sz="2800"/>
            </a:lvl2pPr>
            <a:lvl3pPr marL="358775" indent="-285750">
              <a:defRPr sz="2400"/>
            </a:lvl3pPr>
            <a:lvl4pPr marL="358775" indent="-285750">
              <a:defRPr sz="2000"/>
            </a:lvl4pPr>
            <a:lvl5pPr marL="358775" indent="-285750">
              <a:defRPr sz="20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5933440" y="1696624"/>
            <a:ext cx="0" cy="4381500"/>
          </a:xfrm>
          <a:prstGeom prst="line">
            <a:avLst/>
          </a:prstGeom>
          <a:ln>
            <a:solidFill>
              <a:srgbClr val="7390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F4F4C-6253-47D0-B349-CEA70012EB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637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54143" y="1988454"/>
            <a:ext cx="10607784" cy="3052154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l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None/>
              <a:defRPr sz="4000" b="0" i="1">
                <a:solidFill>
                  <a:srgbClr val="446070"/>
                </a:solidFill>
                <a:latin typeface="+mn-lt"/>
                <a:cs typeface="Calibri Light" panose="020F0302020204030204" pitchFamily="34" charset="0"/>
              </a:defRPr>
            </a:lvl1pPr>
            <a:lvl2pPr marL="0" indent="0" algn="r">
              <a:spcBef>
                <a:spcPts val="744"/>
              </a:spcBef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None/>
              <a:defRPr sz="1800" baseline="0">
                <a:solidFill>
                  <a:srgbClr val="14283C"/>
                </a:solidFill>
                <a:latin typeface="+mn-lt"/>
                <a:cs typeface="Calibri Light" panose="020F0302020204030204" pitchFamily="34" charset="0"/>
              </a:defRPr>
            </a:lvl2pPr>
            <a:lvl3pPr marL="566961" indent="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None/>
              <a:defRPr>
                <a:latin typeface="Calibri" panose="020F0502020204030204" pitchFamily="34" charset="0"/>
              </a:defRPr>
            </a:lvl3pPr>
            <a:lvl4pPr marL="850442" indent="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None/>
              <a:defRPr>
                <a:latin typeface="Calibri" panose="020F0502020204030204" pitchFamily="34" charset="0"/>
              </a:defRPr>
            </a:lvl4pPr>
            <a:lvl5pPr marL="1133923" indent="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None/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fr-FR" dirty="0"/>
              <a:t>« ...citation... »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Nom de l’auteur</a:t>
            </a:r>
          </a:p>
        </p:txBody>
      </p:sp>
      <p:grpSp>
        <p:nvGrpSpPr>
          <p:cNvPr id="11" name="Groupe 10"/>
          <p:cNvGrpSpPr/>
          <p:nvPr userDrawn="1"/>
        </p:nvGrpSpPr>
        <p:grpSpPr>
          <a:xfrm>
            <a:off x="5150498" y="1452872"/>
            <a:ext cx="1934548" cy="855747"/>
            <a:chOff x="5150498" y="498225"/>
            <a:chExt cx="1934548" cy="855747"/>
          </a:xfrm>
        </p:grpSpPr>
        <p:sp>
          <p:nvSpPr>
            <p:cNvPr id="7" name="ZoneTexte 6"/>
            <p:cNvSpPr txBox="1"/>
            <p:nvPr userDrawn="1"/>
          </p:nvSpPr>
          <p:spPr>
            <a:xfrm>
              <a:off x="5727327" y="498225"/>
              <a:ext cx="661415" cy="855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669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961" b="0" i="1" u="none" strike="noStrike" kern="1200" cap="none" spc="0" normalizeH="0" baseline="0" noProof="0" dirty="0">
                  <a:ln>
                    <a:noFill/>
                  </a:ln>
                  <a:solidFill>
                    <a:srgbClr val="7390A1">
                      <a:alpha val="53000"/>
                    </a:srgbClr>
                  </a:solidFill>
                  <a:effectLst/>
                  <a:uLnTx/>
                  <a:uFillTx/>
                  <a:latin typeface="Wingdings" panose="05000000000000000000" pitchFamily="2" charset="2"/>
                  <a:ea typeface="+mn-ea"/>
                  <a:cs typeface="+mn-cs"/>
                </a:rPr>
                <a:t>}</a:t>
              </a:r>
            </a:p>
          </p:txBody>
        </p:sp>
        <p:cxnSp>
          <p:nvCxnSpPr>
            <p:cNvPr id="9" name="Connecteur droit 8"/>
            <p:cNvCxnSpPr/>
            <p:nvPr userDrawn="1"/>
          </p:nvCxnSpPr>
          <p:spPr>
            <a:xfrm>
              <a:off x="5150498" y="793102"/>
              <a:ext cx="671804" cy="0"/>
            </a:xfrm>
            <a:prstGeom prst="line">
              <a:avLst/>
            </a:prstGeom>
            <a:ln>
              <a:solidFill>
                <a:srgbClr val="7390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 userDrawn="1"/>
          </p:nvCxnSpPr>
          <p:spPr>
            <a:xfrm>
              <a:off x="6413242" y="796212"/>
              <a:ext cx="671804" cy="0"/>
            </a:xfrm>
            <a:prstGeom prst="line">
              <a:avLst/>
            </a:prstGeom>
            <a:ln>
              <a:solidFill>
                <a:srgbClr val="7390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7"/>
          <p:cNvGrpSpPr/>
          <p:nvPr userDrawn="1"/>
        </p:nvGrpSpPr>
        <p:grpSpPr>
          <a:xfrm>
            <a:off x="5144275" y="5042155"/>
            <a:ext cx="1934548" cy="855747"/>
            <a:chOff x="5144275" y="4320957"/>
            <a:chExt cx="1934548" cy="855747"/>
          </a:xfrm>
        </p:grpSpPr>
        <p:cxnSp>
          <p:nvCxnSpPr>
            <p:cNvPr id="14" name="Connecteur droit 13"/>
            <p:cNvCxnSpPr/>
            <p:nvPr userDrawn="1"/>
          </p:nvCxnSpPr>
          <p:spPr>
            <a:xfrm>
              <a:off x="5144275" y="4584440"/>
              <a:ext cx="671804" cy="0"/>
            </a:xfrm>
            <a:prstGeom prst="line">
              <a:avLst/>
            </a:prstGeom>
            <a:ln>
              <a:solidFill>
                <a:srgbClr val="7390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6407019" y="4587550"/>
              <a:ext cx="671804" cy="0"/>
            </a:xfrm>
            <a:prstGeom prst="line">
              <a:avLst/>
            </a:prstGeom>
            <a:ln>
              <a:solidFill>
                <a:srgbClr val="7390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 userDrawn="1"/>
          </p:nvSpPr>
          <p:spPr>
            <a:xfrm>
              <a:off x="5727327" y="4320957"/>
              <a:ext cx="660925" cy="855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669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961" b="0" i="1" u="none" strike="noStrike" kern="1200" cap="none" spc="0" normalizeH="0" baseline="0" noProof="0" dirty="0">
                  <a:ln>
                    <a:noFill/>
                  </a:ln>
                  <a:solidFill>
                    <a:srgbClr val="7390A1">
                      <a:alpha val="50000"/>
                    </a:srgbClr>
                  </a:solidFill>
                  <a:effectLst/>
                  <a:uLnTx/>
                  <a:uFillTx/>
                  <a:latin typeface="Wingdings" panose="05000000000000000000" pitchFamily="2" charset="2"/>
                  <a:ea typeface="+mn-ea"/>
                  <a:cs typeface="+mn-cs"/>
                </a:rPr>
                <a:t>~</a:t>
              </a:r>
              <a:endParaRPr kumimoji="0" lang="fr-FR" sz="1116" b="0" i="1" u="none" strike="noStrike" kern="1200" cap="none" spc="0" normalizeH="0" baseline="0" noProof="0" dirty="0">
                <a:ln>
                  <a:noFill/>
                </a:ln>
                <a:solidFill>
                  <a:srgbClr val="7390A1">
                    <a:alpha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241" y="1304979"/>
            <a:ext cx="10711558" cy="122501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F4F4C-6253-47D0-B349-CEA70012EB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80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54143" y="1988454"/>
            <a:ext cx="10607784" cy="3052154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l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None/>
              <a:defRPr sz="4000" b="0" i="1">
                <a:solidFill>
                  <a:srgbClr val="446070"/>
                </a:solidFill>
                <a:latin typeface="+mn-lt"/>
                <a:cs typeface="Calibri Light" panose="020F0302020204030204" pitchFamily="34" charset="0"/>
              </a:defRPr>
            </a:lvl1pPr>
            <a:lvl2pPr marL="0" indent="0" algn="r">
              <a:spcBef>
                <a:spcPts val="744"/>
              </a:spcBef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None/>
              <a:defRPr sz="1800" baseline="0">
                <a:solidFill>
                  <a:srgbClr val="14283C"/>
                </a:solidFill>
                <a:latin typeface="+mn-lt"/>
                <a:cs typeface="Calibri Light" panose="020F0302020204030204" pitchFamily="34" charset="0"/>
              </a:defRPr>
            </a:lvl2pPr>
            <a:lvl3pPr marL="566961" indent="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None/>
              <a:defRPr>
                <a:latin typeface="Calibri" panose="020F0502020204030204" pitchFamily="34" charset="0"/>
              </a:defRPr>
            </a:lvl3pPr>
            <a:lvl4pPr marL="850442" indent="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None/>
              <a:defRPr>
                <a:latin typeface="Calibri" panose="020F0502020204030204" pitchFamily="34" charset="0"/>
              </a:defRPr>
            </a:lvl4pPr>
            <a:lvl5pPr marL="1133923" indent="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None/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fr-FR" dirty="0"/>
              <a:t>« ...citation... »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Nom de l’auteur</a:t>
            </a:r>
          </a:p>
        </p:txBody>
      </p:sp>
      <p:grpSp>
        <p:nvGrpSpPr>
          <p:cNvPr id="11" name="Groupe 10"/>
          <p:cNvGrpSpPr/>
          <p:nvPr userDrawn="1"/>
        </p:nvGrpSpPr>
        <p:grpSpPr>
          <a:xfrm>
            <a:off x="5150498" y="1452872"/>
            <a:ext cx="1934548" cy="855747"/>
            <a:chOff x="5150498" y="498225"/>
            <a:chExt cx="1934548" cy="855747"/>
          </a:xfrm>
        </p:grpSpPr>
        <p:sp>
          <p:nvSpPr>
            <p:cNvPr id="7" name="ZoneTexte 6"/>
            <p:cNvSpPr txBox="1"/>
            <p:nvPr userDrawn="1"/>
          </p:nvSpPr>
          <p:spPr>
            <a:xfrm>
              <a:off x="5727327" y="498225"/>
              <a:ext cx="661415" cy="855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669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961" b="0" i="1" u="none" strike="noStrike" kern="1200" cap="none" spc="0" normalizeH="0" baseline="0" noProof="0" dirty="0">
                  <a:ln>
                    <a:noFill/>
                  </a:ln>
                  <a:solidFill>
                    <a:srgbClr val="7390A1">
                      <a:alpha val="53000"/>
                    </a:srgbClr>
                  </a:solidFill>
                  <a:effectLst/>
                  <a:uLnTx/>
                  <a:uFillTx/>
                  <a:latin typeface="Wingdings" panose="05000000000000000000" pitchFamily="2" charset="2"/>
                  <a:ea typeface="+mn-ea"/>
                  <a:cs typeface="+mn-cs"/>
                </a:rPr>
                <a:t>}</a:t>
              </a:r>
            </a:p>
          </p:txBody>
        </p:sp>
        <p:cxnSp>
          <p:nvCxnSpPr>
            <p:cNvPr id="9" name="Connecteur droit 8"/>
            <p:cNvCxnSpPr/>
            <p:nvPr userDrawn="1"/>
          </p:nvCxnSpPr>
          <p:spPr>
            <a:xfrm>
              <a:off x="5150498" y="793102"/>
              <a:ext cx="671804" cy="0"/>
            </a:xfrm>
            <a:prstGeom prst="line">
              <a:avLst/>
            </a:prstGeom>
            <a:ln>
              <a:solidFill>
                <a:srgbClr val="7390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 userDrawn="1"/>
          </p:nvCxnSpPr>
          <p:spPr>
            <a:xfrm>
              <a:off x="6413242" y="796212"/>
              <a:ext cx="671804" cy="0"/>
            </a:xfrm>
            <a:prstGeom prst="line">
              <a:avLst/>
            </a:prstGeom>
            <a:ln>
              <a:solidFill>
                <a:srgbClr val="7390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7"/>
          <p:cNvGrpSpPr/>
          <p:nvPr userDrawn="1"/>
        </p:nvGrpSpPr>
        <p:grpSpPr>
          <a:xfrm>
            <a:off x="5144275" y="5042155"/>
            <a:ext cx="1934548" cy="855747"/>
            <a:chOff x="5144275" y="4320957"/>
            <a:chExt cx="1934548" cy="855747"/>
          </a:xfrm>
        </p:grpSpPr>
        <p:cxnSp>
          <p:nvCxnSpPr>
            <p:cNvPr id="14" name="Connecteur droit 13"/>
            <p:cNvCxnSpPr/>
            <p:nvPr userDrawn="1"/>
          </p:nvCxnSpPr>
          <p:spPr>
            <a:xfrm>
              <a:off x="5144275" y="4584440"/>
              <a:ext cx="671804" cy="0"/>
            </a:xfrm>
            <a:prstGeom prst="line">
              <a:avLst/>
            </a:prstGeom>
            <a:ln>
              <a:solidFill>
                <a:srgbClr val="7390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6407019" y="4587550"/>
              <a:ext cx="671804" cy="0"/>
            </a:xfrm>
            <a:prstGeom prst="line">
              <a:avLst/>
            </a:prstGeom>
            <a:ln>
              <a:solidFill>
                <a:srgbClr val="7390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 userDrawn="1"/>
          </p:nvSpPr>
          <p:spPr>
            <a:xfrm>
              <a:off x="5727327" y="4320957"/>
              <a:ext cx="660925" cy="855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669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961" b="0" i="1" u="none" strike="noStrike" kern="1200" cap="none" spc="0" normalizeH="0" baseline="0" noProof="0" dirty="0">
                  <a:ln>
                    <a:noFill/>
                  </a:ln>
                  <a:solidFill>
                    <a:srgbClr val="7390A1">
                      <a:alpha val="50000"/>
                    </a:srgbClr>
                  </a:solidFill>
                  <a:effectLst/>
                  <a:uLnTx/>
                  <a:uFillTx/>
                  <a:latin typeface="Wingdings" panose="05000000000000000000" pitchFamily="2" charset="2"/>
                  <a:ea typeface="+mn-ea"/>
                  <a:cs typeface="+mn-cs"/>
                </a:rPr>
                <a:t>~</a:t>
              </a:r>
              <a:endParaRPr kumimoji="0" lang="fr-FR" sz="1116" b="0" i="1" u="none" strike="noStrike" kern="1200" cap="none" spc="0" normalizeH="0" baseline="0" noProof="0" dirty="0">
                <a:ln>
                  <a:noFill/>
                </a:ln>
                <a:solidFill>
                  <a:srgbClr val="7390A1">
                    <a:alpha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4D1909-350C-477F-AAC8-482CCFC062E0}"/>
              </a:ext>
            </a:extLst>
          </p:cNvPr>
          <p:cNvSpPr/>
          <p:nvPr userDrawn="1"/>
        </p:nvSpPr>
        <p:spPr>
          <a:xfrm>
            <a:off x="335360" y="943510"/>
            <a:ext cx="144016" cy="378689"/>
          </a:xfrm>
          <a:prstGeom prst="rect">
            <a:avLst/>
          </a:prstGeom>
          <a:solidFill>
            <a:srgbClr val="C74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F4F4C-6253-47D0-B349-CEA70012EB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240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to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04800" y="1161456"/>
            <a:ext cx="277906" cy="4629744"/>
          </a:xfrm>
          <a:prstGeom prst="rect">
            <a:avLst/>
          </a:prstGeom>
          <a:solidFill>
            <a:srgbClr val="C74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890251" y="1161455"/>
            <a:ext cx="10151706" cy="4629745"/>
          </a:xfrm>
          <a:prstGeom prst="rect">
            <a:avLst/>
          </a:prstGeom>
          <a:noFill/>
          <a:ln w="38100">
            <a:solidFill>
              <a:srgbClr val="C744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itre 21">
            <a:extLst>
              <a:ext uri="{FF2B5EF4-FFF2-40B4-BE49-F238E27FC236}">
                <a16:creationId xmlns:a16="http://schemas.microsoft.com/office/drawing/2014/main" id="{463E0FF3-336E-40AD-9AA2-3021ED1A46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8322" y="1309917"/>
            <a:ext cx="9918619" cy="1038836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rgbClr val="7290A4"/>
                </a:solidFill>
                <a:latin typeface="+mn-lt"/>
              </a:defRPr>
            </a:lvl1pPr>
          </a:lstStyle>
          <a:p>
            <a:r>
              <a:rPr lang="fr-FR" dirty="0"/>
              <a:t>COMPOSANTE-SERVICE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1BC5A145-FD11-41C8-96D5-DA8FCF6A81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0668" y="2497214"/>
            <a:ext cx="9430871" cy="2200291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aseline="0">
                <a:solidFill>
                  <a:srgbClr val="7290A4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NOM PRENOM</a:t>
            </a:r>
          </a:p>
          <a:p>
            <a:pPr lvl="0"/>
            <a:r>
              <a:rPr lang="fr-FR" dirty="0"/>
              <a:t>ADRESSE</a:t>
            </a:r>
          </a:p>
          <a:p>
            <a:pPr lvl="0"/>
            <a:r>
              <a:rPr lang="fr-FR" dirty="0"/>
              <a:t>CODE POSTAL VILLE</a:t>
            </a:r>
          </a:p>
          <a:p>
            <a:pPr lvl="0"/>
            <a:r>
              <a:rPr lang="fr-FR" dirty="0"/>
              <a:t>TEL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1349502" y="1161456"/>
            <a:ext cx="277906" cy="4629744"/>
          </a:xfrm>
          <a:prstGeom prst="rect">
            <a:avLst/>
          </a:prstGeom>
          <a:solidFill>
            <a:srgbClr val="C74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F4F4C-6253-47D0-B349-CEA70012EB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438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F4F4C-6253-47D0-B349-CEA70012EB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82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 userDrawn="1"/>
        </p:nvSpPr>
        <p:spPr>
          <a:xfrm>
            <a:off x="475861" y="2920482"/>
            <a:ext cx="5234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Titre intercalaire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4297CF5-3C36-41EE-AA80-3F297B9BA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F4F4C-6253-47D0-B349-CEA70012EB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930ACA4-4F57-487B-9759-51AF27CFA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018" y="2354894"/>
            <a:ext cx="11656264" cy="1899062"/>
          </a:xfrm>
          <a:solidFill>
            <a:srgbClr val="7290A4"/>
          </a:solidFill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DIAPOSITIVE INTERCALAIRE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253956"/>
            <a:ext cx="11661482" cy="309079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9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 userDrawn="1"/>
        </p:nvSpPr>
        <p:spPr>
          <a:xfrm>
            <a:off x="475861" y="2920482"/>
            <a:ext cx="5234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Titre intercalaire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4297CF5-3C36-41EE-AA80-3F297B9BA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F4F4C-6253-47D0-B349-CEA70012EB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930ACA4-4F57-487B-9759-51AF27CFA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018" y="2354894"/>
            <a:ext cx="11656264" cy="1899062"/>
          </a:xfrm>
          <a:solidFill>
            <a:srgbClr val="7290A4"/>
          </a:solidFill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DIAPOSITIVE INTERCALAIRE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905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 userDrawn="1"/>
        </p:nvSpPr>
        <p:spPr>
          <a:xfrm>
            <a:off x="475861" y="2920482"/>
            <a:ext cx="5234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Titre intercalaire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930ACA4-4F57-487B-9759-51AF27CFA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0200" y="2354894"/>
            <a:ext cx="10366082" cy="1899062"/>
          </a:xfrm>
          <a:solidFill>
            <a:srgbClr val="7290A4"/>
          </a:solidFill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DIAPOSITIVE INTERCALAIRE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7FA98F-BFB9-4A4A-9441-C4D304FC8108}"/>
              </a:ext>
            </a:extLst>
          </p:cNvPr>
          <p:cNvSpPr/>
          <p:nvPr userDrawn="1"/>
        </p:nvSpPr>
        <p:spPr>
          <a:xfrm>
            <a:off x="304800" y="2354894"/>
            <a:ext cx="1007706" cy="1938992"/>
          </a:xfrm>
          <a:prstGeom prst="rect">
            <a:avLst/>
          </a:prstGeom>
          <a:solidFill>
            <a:srgbClr val="C74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F4F4C-6253-47D0-B349-CEA70012EB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5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1EFBB-A341-4FB9-8832-DEDD612FE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0" y="943510"/>
            <a:ext cx="10711250" cy="3515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7107845-4C3B-4B69-990A-B3D68C4E4D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2242" y="1604682"/>
            <a:ext cx="10711557" cy="4473442"/>
          </a:xfrm>
        </p:spPr>
        <p:txBody>
          <a:bodyPr>
            <a:normAutofit/>
          </a:bodyPr>
          <a:lstStyle>
            <a:lvl1pPr marL="268288" indent="-268288">
              <a:lnSpc>
                <a:spcPct val="90000"/>
              </a:lnSpc>
              <a:defRPr sz="3200"/>
            </a:lvl1pPr>
            <a:lvl2pPr marL="627063" indent="-268288">
              <a:lnSpc>
                <a:spcPct val="90000"/>
              </a:lnSpc>
              <a:defRPr sz="2800"/>
            </a:lvl2pPr>
            <a:lvl3pPr marL="985838" indent="-268288">
              <a:lnSpc>
                <a:spcPct val="90000"/>
              </a:lnSpc>
              <a:defRPr sz="2400"/>
            </a:lvl3pPr>
            <a:lvl4pPr marL="1344613" indent="-268288">
              <a:lnSpc>
                <a:spcPct val="90000"/>
              </a:lnSpc>
              <a:defRPr sz="2000"/>
            </a:lvl4pPr>
            <a:lvl5pPr marL="1703388" indent="-268288">
              <a:lnSpc>
                <a:spcPct val="90000"/>
              </a:lnSpc>
              <a:defRPr sz="20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241" y="1304979"/>
            <a:ext cx="10711558" cy="122501"/>
          </a:xfrm>
          <a:prstGeom prst="rect">
            <a:avLst/>
          </a:prstGeom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F4F4C-6253-47D0-B349-CEA70012EB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257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1EFBB-A341-4FB9-8832-DEDD612FE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0" y="943510"/>
            <a:ext cx="10711250" cy="3515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7107845-4C3B-4B69-990A-B3D68C4E4D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2241" y="1628138"/>
            <a:ext cx="10711558" cy="2684917"/>
          </a:xfrm>
        </p:spPr>
        <p:txBody>
          <a:bodyPr>
            <a:normAutofit/>
          </a:bodyPr>
          <a:lstStyle>
            <a:lvl1pPr marL="268288" indent="-268288">
              <a:lnSpc>
                <a:spcPct val="90000"/>
              </a:lnSpc>
              <a:defRPr sz="3200"/>
            </a:lvl1pPr>
            <a:lvl2pPr marL="627063" indent="-268288">
              <a:lnSpc>
                <a:spcPct val="90000"/>
              </a:lnSpc>
              <a:defRPr sz="2800"/>
            </a:lvl2pPr>
            <a:lvl3pPr marL="985838" indent="-268288">
              <a:lnSpc>
                <a:spcPct val="90000"/>
              </a:lnSpc>
              <a:defRPr sz="2400"/>
            </a:lvl3pPr>
            <a:lvl4pPr marL="1344613" indent="-268288">
              <a:lnSpc>
                <a:spcPct val="90000"/>
              </a:lnSpc>
              <a:defRPr sz="2000"/>
            </a:lvl4pPr>
            <a:lvl5pPr marL="1703388" indent="-268288">
              <a:lnSpc>
                <a:spcPct val="90000"/>
              </a:lnSpc>
              <a:defRPr sz="20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241" y="1304979"/>
            <a:ext cx="10711558" cy="122501"/>
          </a:xfrm>
          <a:prstGeom prst="rect">
            <a:avLst/>
          </a:prstGeom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F4F4C-6253-47D0-B349-CEA70012EB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Espace réservé du contenu 6">
            <a:extLst>
              <a:ext uri="{FF2B5EF4-FFF2-40B4-BE49-F238E27FC236}">
                <a16:creationId xmlns:a16="http://schemas.microsoft.com/office/drawing/2014/main" id="{615FD5CF-9B20-4668-A120-D72BB3D98B5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2241" y="4513713"/>
            <a:ext cx="10711558" cy="172225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3200" b="1">
                <a:latin typeface="+mn-lt"/>
              </a:defRPr>
            </a:lvl1pPr>
            <a:lvl2pPr marL="627063" indent="-268288">
              <a:lnSpc>
                <a:spcPct val="90000"/>
              </a:lnSpc>
              <a:defRPr sz="2800"/>
            </a:lvl2pPr>
            <a:lvl3pPr marL="985838" indent="-268288">
              <a:lnSpc>
                <a:spcPct val="90000"/>
              </a:lnSpc>
              <a:defRPr sz="2400"/>
            </a:lvl3pPr>
            <a:lvl4pPr marL="1344613" indent="-268288">
              <a:lnSpc>
                <a:spcPct val="90000"/>
              </a:lnSpc>
              <a:defRPr sz="2000"/>
            </a:lvl4pPr>
            <a:lvl5pPr marL="1703388" indent="-268288">
              <a:lnSpc>
                <a:spcPct val="90000"/>
              </a:lnSpc>
              <a:defRPr sz="2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64719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1EFBB-A341-4FB9-8832-DEDD612FE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0" y="943510"/>
            <a:ext cx="10711250" cy="3515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7107845-4C3B-4B69-990A-B3D68C4E4D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2242" y="1604682"/>
            <a:ext cx="10711557" cy="4473442"/>
          </a:xfrm>
        </p:spPr>
        <p:txBody>
          <a:bodyPr>
            <a:normAutofit/>
          </a:bodyPr>
          <a:lstStyle>
            <a:lvl1pPr marL="268288" indent="-268288">
              <a:lnSpc>
                <a:spcPct val="90000"/>
              </a:lnSpc>
              <a:defRPr sz="3200"/>
            </a:lvl1pPr>
            <a:lvl2pPr marL="627063" indent="-268288">
              <a:lnSpc>
                <a:spcPct val="90000"/>
              </a:lnSpc>
              <a:defRPr sz="2800"/>
            </a:lvl2pPr>
            <a:lvl3pPr marL="985838" indent="-268288">
              <a:lnSpc>
                <a:spcPct val="90000"/>
              </a:lnSpc>
              <a:defRPr sz="2400"/>
            </a:lvl3pPr>
            <a:lvl4pPr marL="1344613" indent="-268288">
              <a:lnSpc>
                <a:spcPct val="90000"/>
              </a:lnSpc>
              <a:defRPr sz="2000"/>
            </a:lvl4pPr>
            <a:lvl5pPr marL="1703388" indent="-268288">
              <a:lnSpc>
                <a:spcPct val="90000"/>
              </a:lnSpc>
              <a:defRPr sz="20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4D1909-350C-477F-AAC8-482CCFC062E0}"/>
              </a:ext>
            </a:extLst>
          </p:cNvPr>
          <p:cNvSpPr/>
          <p:nvPr userDrawn="1"/>
        </p:nvSpPr>
        <p:spPr>
          <a:xfrm>
            <a:off x="335360" y="943510"/>
            <a:ext cx="144016" cy="378689"/>
          </a:xfrm>
          <a:prstGeom prst="rect">
            <a:avLst/>
          </a:prstGeom>
          <a:solidFill>
            <a:srgbClr val="C74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F4F4C-6253-47D0-B349-CEA70012EB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554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ér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1EFBB-A341-4FB9-8832-DEDD612FE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0" y="943510"/>
            <a:ext cx="10711250" cy="3515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7107845-4C3B-4B69-990A-B3D68C4E4D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2242" y="1604682"/>
            <a:ext cx="10711557" cy="4473442"/>
          </a:xfrm>
        </p:spPr>
        <p:txBody>
          <a:bodyPr>
            <a:normAutofit/>
          </a:bodyPr>
          <a:lstStyle>
            <a:lvl1pPr marL="268288" indent="-268288">
              <a:lnSpc>
                <a:spcPct val="120000"/>
              </a:lnSpc>
              <a:defRPr sz="3200"/>
            </a:lvl1pPr>
            <a:lvl2pPr marL="627063" indent="-268288">
              <a:lnSpc>
                <a:spcPct val="120000"/>
              </a:lnSpc>
              <a:defRPr sz="2800"/>
            </a:lvl2pPr>
            <a:lvl3pPr marL="985838" indent="-268288">
              <a:lnSpc>
                <a:spcPct val="120000"/>
              </a:lnSpc>
              <a:defRPr sz="2400"/>
            </a:lvl3pPr>
            <a:lvl4pPr marL="1344613" indent="-268288">
              <a:lnSpc>
                <a:spcPct val="120000"/>
              </a:lnSpc>
              <a:defRPr sz="2000"/>
            </a:lvl4pPr>
            <a:lvl5pPr marL="1703388" indent="-268288">
              <a:lnSpc>
                <a:spcPct val="120000"/>
              </a:lnSpc>
              <a:defRPr sz="20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241" y="1304979"/>
            <a:ext cx="10711558" cy="122501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F4F4C-6253-47D0-B349-CEA70012EB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255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ér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1EFBB-A341-4FB9-8832-DEDD612FE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0" y="943510"/>
            <a:ext cx="10711250" cy="3515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7107845-4C3B-4B69-990A-B3D68C4E4D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2242" y="1604682"/>
            <a:ext cx="10711557" cy="4473442"/>
          </a:xfrm>
        </p:spPr>
        <p:txBody>
          <a:bodyPr>
            <a:normAutofit/>
          </a:bodyPr>
          <a:lstStyle>
            <a:lvl1pPr marL="268288" indent="-268288">
              <a:lnSpc>
                <a:spcPct val="120000"/>
              </a:lnSpc>
              <a:defRPr sz="3200"/>
            </a:lvl1pPr>
            <a:lvl2pPr marL="627063" indent="-268288">
              <a:lnSpc>
                <a:spcPct val="120000"/>
              </a:lnSpc>
              <a:defRPr sz="2800"/>
            </a:lvl2pPr>
            <a:lvl3pPr marL="985838" indent="-268288">
              <a:lnSpc>
                <a:spcPct val="120000"/>
              </a:lnSpc>
              <a:defRPr sz="2400"/>
            </a:lvl3pPr>
            <a:lvl4pPr marL="1344613" indent="-268288">
              <a:lnSpc>
                <a:spcPct val="120000"/>
              </a:lnSpc>
              <a:defRPr sz="2000"/>
            </a:lvl4pPr>
            <a:lvl5pPr marL="1703388" indent="-268288">
              <a:lnSpc>
                <a:spcPct val="120000"/>
              </a:lnSpc>
              <a:defRPr sz="20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4D1909-350C-477F-AAC8-482CCFC062E0}"/>
              </a:ext>
            </a:extLst>
          </p:cNvPr>
          <p:cNvSpPr/>
          <p:nvPr userDrawn="1"/>
        </p:nvSpPr>
        <p:spPr>
          <a:xfrm>
            <a:off x="335360" y="943510"/>
            <a:ext cx="144016" cy="378689"/>
          </a:xfrm>
          <a:prstGeom prst="rect">
            <a:avLst/>
          </a:prstGeom>
          <a:solidFill>
            <a:srgbClr val="C74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F4F4C-6253-47D0-B349-CEA70012EB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243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CE99894-3F02-407F-9BE4-BB5513830D2D}"/>
              </a:ext>
            </a:extLst>
          </p:cNvPr>
          <p:cNvSpPr/>
          <p:nvPr/>
        </p:nvSpPr>
        <p:spPr>
          <a:xfrm>
            <a:off x="-3809" y="6567056"/>
            <a:ext cx="3020008" cy="290944"/>
          </a:xfrm>
          <a:prstGeom prst="rect">
            <a:avLst/>
          </a:prstGeom>
          <a:solidFill>
            <a:srgbClr val="C74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6" y="212656"/>
            <a:ext cx="847939" cy="30758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38" y="238044"/>
            <a:ext cx="527884" cy="307586"/>
          </a:xfrm>
          <a:prstGeom prst="rect">
            <a:avLst/>
          </a:prstGeom>
        </p:spPr>
      </p:pic>
      <p:cxnSp>
        <p:nvCxnSpPr>
          <p:cNvPr id="12" name="Connecteur droit 11"/>
          <p:cNvCxnSpPr/>
          <p:nvPr userDrawn="1"/>
        </p:nvCxnSpPr>
        <p:spPr>
          <a:xfrm>
            <a:off x="642550" y="647512"/>
            <a:ext cx="3459893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 userDrawn="1"/>
        </p:nvCxnSpPr>
        <p:spPr>
          <a:xfrm>
            <a:off x="2625102" y="248839"/>
            <a:ext cx="0" cy="308627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F6218889-74D8-4CDD-B93F-354727FA0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0" y="943510"/>
            <a:ext cx="10711250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A10D00C-8006-4215-938F-CCAB23315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550" y="1604635"/>
            <a:ext cx="10711250" cy="4570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E94A1751-2C75-46A8-9832-D3140A66E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5360" y="6567056"/>
            <a:ext cx="865312" cy="2912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F4F4C-6253-47D0-B349-CEA70012EB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5026DD-0EB0-4CC6-85AC-B7E8E5C013B6}"/>
              </a:ext>
            </a:extLst>
          </p:cNvPr>
          <p:cNvSpPr/>
          <p:nvPr/>
        </p:nvSpPr>
        <p:spPr>
          <a:xfrm>
            <a:off x="9171992" y="-7026"/>
            <a:ext cx="3020008" cy="273832"/>
          </a:xfrm>
          <a:prstGeom prst="rect">
            <a:avLst/>
          </a:prstGeom>
          <a:solidFill>
            <a:srgbClr val="C74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64445" y="6573746"/>
            <a:ext cx="2891118" cy="277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00" y="197748"/>
            <a:ext cx="1081451" cy="36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9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C119D8C-C12A-4380-853F-A9AAC717E17C}"/>
              </a:ext>
            </a:extLst>
          </p:cNvPr>
          <p:cNvSpPr txBox="1"/>
          <p:nvPr/>
        </p:nvSpPr>
        <p:spPr>
          <a:xfrm>
            <a:off x="5116286" y="6481076"/>
            <a:ext cx="58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Département </a:t>
            </a:r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Réseaux et Télécommunications</a:t>
            </a:r>
          </a:p>
        </p:txBody>
      </p:sp>
      <p:pic>
        <p:nvPicPr>
          <p:cNvPr id="6" name="Image 5" descr="Une image contenant intérieur, table, cuisine, assis&#10;&#10;Description générée automatiquement">
            <a:extLst>
              <a:ext uri="{FF2B5EF4-FFF2-40B4-BE49-F238E27FC236}">
                <a16:creationId xmlns:a16="http://schemas.microsoft.com/office/drawing/2014/main" id="{D6D0833C-6013-44F3-B8C9-B328F840A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-1143000"/>
            <a:ext cx="10668000" cy="8001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E963E26-9E5E-4DF2-935D-ABFB3633AB40}"/>
              </a:ext>
            </a:extLst>
          </p:cNvPr>
          <p:cNvSpPr txBox="1"/>
          <p:nvPr/>
        </p:nvSpPr>
        <p:spPr>
          <a:xfrm>
            <a:off x="7366000" y="2602150"/>
            <a:ext cx="482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Université</a:t>
            </a:r>
          </a:p>
          <a:p>
            <a:r>
              <a:rPr lang="fr-FR" sz="48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Technique de</a:t>
            </a:r>
          </a:p>
          <a:p>
            <a:r>
              <a:rPr lang="fr-FR" sz="48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Moldavie</a:t>
            </a:r>
          </a:p>
        </p:txBody>
      </p:sp>
    </p:spTree>
    <p:extLst>
      <p:ext uri="{BB962C8B-B14F-4D97-AF65-F5344CB8AC3E}">
        <p14:creationId xmlns:p14="http://schemas.microsoft.com/office/powerpoint/2010/main" val="3709619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C119D8C-C12A-4380-853F-A9AAC717E17C}"/>
              </a:ext>
            </a:extLst>
          </p:cNvPr>
          <p:cNvSpPr txBox="1"/>
          <p:nvPr/>
        </p:nvSpPr>
        <p:spPr>
          <a:xfrm>
            <a:off x="5116286" y="6481076"/>
            <a:ext cx="58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Département </a:t>
            </a:r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Réseaux et Télécommunications</a:t>
            </a:r>
          </a:p>
        </p:txBody>
      </p:sp>
      <p:pic>
        <p:nvPicPr>
          <p:cNvPr id="3" name="Image 2" descr="Une image contenant intérieur, plafond, personne, homme&#10;&#10;Description générée automatiquement">
            <a:extLst>
              <a:ext uri="{FF2B5EF4-FFF2-40B4-BE49-F238E27FC236}">
                <a16:creationId xmlns:a16="http://schemas.microsoft.com/office/drawing/2014/main" id="{D34D00AE-1893-4C06-AE5B-A737559F19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965200"/>
            <a:ext cx="5943600" cy="3566160"/>
          </a:xfrm>
          <a:prstGeom prst="rect">
            <a:avLst/>
          </a:prstGeom>
        </p:spPr>
      </p:pic>
      <p:pic>
        <p:nvPicPr>
          <p:cNvPr id="5" name="Image 4" descr="Une image contenant intérieur, table, chaise, pièce&#10;&#10;Description générée automatiquement">
            <a:extLst>
              <a:ext uri="{FF2B5EF4-FFF2-40B4-BE49-F238E27FC236}">
                <a16:creationId xmlns:a16="http://schemas.microsoft.com/office/drawing/2014/main" id="{968231E7-8513-49C3-8AF2-EF65B4B3BB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198" y="3027680"/>
            <a:ext cx="6161802" cy="299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8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C119D8C-C12A-4380-853F-A9AAC717E17C}"/>
              </a:ext>
            </a:extLst>
          </p:cNvPr>
          <p:cNvSpPr txBox="1"/>
          <p:nvPr/>
        </p:nvSpPr>
        <p:spPr>
          <a:xfrm>
            <a:off x="5116286" y="6481076"/>
            <a:ext cx="58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Département </a:t>
            </a:r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Réseaux et Télécommunications</a:t>
            </a:r>
          </a:p>
        </p:txBody>
      </p:sp>
      <p:pic>
        <p:nvPicPr>
          <p:cNvPr id="3" name="Image 2" descr="Une image contenant intérieur, table, personne, pièce&#10;&#10;Description générée automatiquement">
            <a:extLst>
              <a:ext uri="{FF2B5EF4-FFF2-40B4-BE49-F238E27FC236}">
                <a16:creationId xmlns:a16="http://schemas.microsoft.com/office/drawing/2014/main" id="{BC700993-385E-4587-B8E7-D4677255FA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1045"/>
            <a:ext cx="12192000" cy="402003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7FC68C4-ED0A-4DE0-8D68-E46D4AA7CC75}"/>
              </a:ext>
            </a:extLst>
          </p:cNvPr>
          <p:cNvSpPr txBox="1"/>
          <p:nvPr/>
        </p:nvSpPr>
        <p:spPr>
          <a:xfrm>
            <a:off x="4242526" y="376924"/>
            <a:ext cx="482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CC581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Gestion de projet</a:t>
            </a:r>
          </a:p>
        </p:txBody>
      </p:sp>
    </p:spTree>
    <p:extLst>
      <p:ext uri="{BB962C8B-B14F-4D97-AF65-F5344CB8AC3E}">
        <p14:creationId xmlns:p14="http://schemas.microsoft.com/office/powerpoint/2010/main" val="896111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C119D8C-C12A-4380-853F-A9AAC717E17C}"/>
              </a:ext>
            </a:extLst>
          </p:cNvPr>
          <p:cNvSpPr txBox="1"/>
          <p:nvPr/>
        </p:nvSpPr>
        <p:spPr>
          <a:xfrm>
            <a:off x="5116286" y="6481076"/>
            <a:ext cx="58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Département </a:t>
            </a:r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Réseaux et Télécommunications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00536D0-9298-449F-BB3B-E23CB9078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960"/>
            <a:ext cx="3305387" cy="2479040"/>
          </a:xfrm>
          <a:prstGeom prst="rect">
            <a:avLst/>
          </a:prstGeom>
        </p:spPr>
      </p:pic>
      <p:pic>
        <p:nvPicPr>
          <p:cNvPr id="5" name="Image 4" descr="Une image contenant personne, intérieur, groupe, gens&#10;&#10;Description générée automatiquement">
            <a:extLst>
              <a:ext uri="{FF2B5EF4-FFF2-40B4-BE49-F238E27FC236}">
                <a16:creationId xmlns:a16="http://schemas.microsoft.com/office/drawing/2014/main" id="{06367D66-5F9E-4DB5-9AA9-9D751DCC9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293" y="345440"/>
            <a:ext cx="4849707" cy="3637280"/>
          </a:xfrm>
          <a:prstGeom prst="rect">
            <a:avLst/>
          </a:prstGeom>
        </p:spPr>
      </p:pic>
      <p:pic>
        <p:nvPicPr>
          <p:cNvPr id="6" name="Image 5" descr="Une image contenant intérieur, personne, plafond, table&#10;&#10;Description générée automatiquement">
            <a:extLst>
              <a:ext uri="{FF2B5EF4-FFF2-40B4-BE49-F238E27FC236}">
                <a16:creationId xmlns:a16="http://schemas.microsoft.com/office/drawing/2014/main" id="{29EF3535-FBDD-4DD1-8D04-671766840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3017520"/>
            <a:ext cx="5120640" cy="384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 descr="Une image contenant intérieur, personne, plafond, gens&#10;&#10;Description générée automatiquement">
            <a:extLst>
              <a:ext uri="{FF2B5EF4-FFF2-40B4-BE49-F238E27FC236}">
                <a16:creationId xmlns:a16="http://schemas.microsoft.com/office/drawing/2014/main" id="{F5D34548-FF18-4E62-AA34-BB76363559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5"/>
          <a:stretch/>
        </p:blipFill>
        <p:spPr>
          <a:xfrm>
            <a:off x="6864772" y="4180338"/>
            <a:ext cx="4189308" cy="229819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CAD0F68-A967-4881-AED0-C826B7414F37}"/>
              </a:ext>
            </a:extLst>
          </p:cNvPr>
          <p:cNvSpPr txBox="1"/>
          <p:nvPr/>
        </p:nvSpPr>
        <p:spPr>
          <a:xfrm>
            <a:off x="2910840" y="1075780"/>
            <a:ext cx="482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CC581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Gestion de projet</a:t>
            </a:r>
          </a:p>
        </p:txBody>
      </p:sp>
    </p:spTree>
    <p:extLst>
      <p:ext uri="{BB962C8B-B14F-4D97-AF65-F5344CB8AC3E}">
        <p14:creationId xmlns:p14="http://schemas.microsoft.com/office/powerpoint/2010/main" val="958116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C119D8C-C12A-4380-853F-A9AAC717E17C}"/>
              </a:ext>
            </a:extLst>
          </p:cNvPr>
          <p:cNvSpPr txBox="1"/>
          <p:nvPr/>
        </p:nvSpPr>
        <p:spPr>
          <a:xfrm>
            <a:off x="5116286" y="6481076"/>
            <a:ext cx="58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Département </a:t>
            </a:r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Réseaux et Télécommunications</a:t>
            </a:r>
          </a:p>
        </p:txBody>
      </p:sp>
      <p:pic>
        <p:nvPicPr>
          <p:cNvPr id="3" name="Image 2" descr="Une image contenant extérieur, herbe, équitation, conduisant&#10;&#10;Description générée automatiquement">
            <a:extLst>
              <a:ext uri="{FF2B5EF4-FFF2-40B4-BE49-F238E27FC236}">
                <a16:creationId xmlns:a16="http://schemas.microsoft.com/office/drawing/2014/main" id="{C55C8A95-4942-47A8-B8EC-D6D29BE54D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439"/>
            <a:ext cx="5354319" cy="4015739"/>
          </a:xfrm>
          <a:prstGeom prst="rect">
            <a:avLst/>
          </a:prstGeom>
        </p:spPr>
      </p:pic>
      <p:pic>
        <p:nvPicPr>
          <p:cNvPr id="6" name="Image 5" descr="Une image contenant extérieur, bâtiment, herbe, rue&#10;&#10;Description générée automatiquement">
            <a:extLst>
              <a:ext uri="{FF2B5EF4-FFF2-40B4-BE49-F238E27FC236}">
                <a16:creationId xmlns:a16="http://schemas.microsoft.com/office/drawing/2014/main" id="{18C751D9-001C-4D2D-AC83-C893677926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064" y="325120"/>
            <a:ext cx="6097936" cy="457345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520D3A5-C63C-46FE-B46C-6CF095826A41}"/>
              </a:ext>
            </a:extLst>
          </p:cNvPr>
          <p:cNvSpPr txBox="1"/>
          <p:nvPr/>
        </p:nvSpPr>
        <p:spPr>
          <a:xfrm>
            <a:off x="-208280" y="749357"/>
            <a:ext cx="7604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CC581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Jardins de l’université</a:t>
            </a:r>
          </a:p>
          <a:p>
            <a:pPr algn="ctr"/>
            <a:r>
              <a:rPr lang="fr-FR" sz="4800" dirty="0">
                <a:solidFill>
                  <a:srgbClr val="CC581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&amp; Planétarium</a:t>
            </a:r>
          </a:p>
        </p:txBody>
      </p:sp>
    </p:spTree>
    <p:extLst>
      <p:ext uri="{BB962C8B-B14F-4D97-AF65-F5344CB8AC3E}">
        <p14:creationId xmlns:p14="http://schemas.microsoft.com/office/powerpoint/2010/main" val="451096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C119D8C-C12A-4380-853F-A9AAC717E17C}"/>
              </a:ext>
            </a:extLst>
          </p:cNvPr>
          <p:cNvSpPr txBox="1"/>
          <p:nvPr/>
        </p:nvSpPr>
        <p:spPr>
          <a:xfrm>
            <a:off x="5116286" y="6481076"/>
            <a:ext cx="58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Département </a:t>
            </a:r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Réseaux et Télécommunications</a:t>
            </a:r>
          </a:p>
        </p:txBody>
      </p:sp>
      <p:pic>
        <p:nvPicPr>
          <p:cNvPr id="5" name="Image 4" descr="Une image contenant intérieur, plafond, personne, table&#10;&#10;Description générée automatiquement">
            <a:extLst>
              <a:ext uri="{FF2B5EF4-FFF2-40B4-BE49-F238E27FC236}">
                <a16:creationId xmlns:a16="http://schemas.microsoft.com/office/drawing/2014/main" id="{77A1B1F4-6FCE-4ED8-92A7-6BE19F0EB9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9C45442-625E-4760-A87B-D15733E23D30}"/>
              </a:ext>
            </a:extLst>
          </p:cNvPr>
          <p:cNvSpPr txBox="1"/>
          <p:nvPr/>
        </p:nvSpPr>
        <p:spPr>
          <a:xfrm>
            <a:off x="635000" y="1536843"/>
            <a:ext cx="7604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CC581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Cours</a:t>
            </a:r>
          </a:p>
          <a:p>
            <a:pPr algn="ctr"/>
            <a:r>
              <a:rPr lang="fr-FR" sz="4800" dirty="0">
                <a:solidFill>
                  <a:srgbClr val="CC581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Réseaux</a:t>
            </a:r>
          </a:p>
        </p:txBody>
      </p:sp>
    </p:spTree>
    <p:extLst>
      <p:ext uri="{BB962C8B-B14F-4D97-AF65-F5344CB8AC3E}">
        <p14:creationId xmlns:p14="http://schemas.microsoft.com/office/powerpoint/2010/main" val="3969561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C119D8C-C12A-4380-853F-A9AAC717E17C}"/>
              </a:ext>
            </a:extLst>
          </p:cNvPr>
          <p:cNvSpPr txBox="1"/>
          <p:nvPr/>
        </p:nvSpPr>
        <p:spPr>
          <a:xfrm>
            <a:off x="5116286" y="6481076"/>
            <a:ext cx="58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Département </a:t>
            </a:r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Réseaux et Télécommunications</a:t>
            </a:r>
          </a:p>
        </p:txBody>
      </p:sp>
      <p:pic>
        <p:nvPicPr>
          <p:cNvPr id="3" name="Image 2" descr="Une image contenant personne, intérieur, plafond, gens&#10;&#10;Description générée automatiquement">
            <a:extLst>
              <a:ext uri="{FF2B5EF4-FFF2-40B4-BE49-F238E27FC236}">
                <a16:creationId xmlns:a16="http://schemas.microsoft.com/office/drawing/2014/main" id="{646A12C9-260B-470B-B77F-01B95B2241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085" y="3497724"/>
            <a:ext cx="3976915" cy="2982686"/>
          </a:xfrm>
          <a:prstGeom prst="rect">
            <a:avLst/>
          </a:prstGeom>
        </p:spPr>
      </p:pic>
      <p:pic>
        <p:nvPicPr>
          <p:cNvPr id="5" name="Image 4" descr="Une image contenant intérieur, plafond, table, pièce&#10;&#10;Description générée automatiquement">
            <a:extLst>
              <a:ext uri="{FF2B5EF4-FFF2-40B4-BE49-F238E27FC236}">
                <a16:creationId xmlns:a16="http://schemas.microsoft.com/office/drawing/2014/main" id="{F27D7017-2646-47E4-A6CE-84C9E8C47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110"/>
            <a:ext cx="7752080" cy="2668634"/>
          </a:xfrm>
          <a:prstGeom prst="rect">
            <a:avLst/>
          </a:prstGeom>
        </p:spPr>
      </p:pic>
      <p:pic>
        <p:nvPicPr>
          <p:cNvPr id="6" name="Image 5" descr="Une image contenant intérieur, plafond, personne, pièce&#10;&#10;Description générée automatiquement">
            <a:extLst>
              <a:ext uri="{FF2B5EF4-FFF2-40B4-BE49-F238E27FC236}">
                <a16:creationId xmlns:a16="http://schemas.microsoft.com/office/drawing/2014/main" id="{FDC71F6C-E814-4D16-9D4A-E82F81505B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599" y="329846"/>
            <a:ext cx="6375402" cy="309915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70CA568-34A0-4694-8579-F80F4D62AF72}"/>
              </a:ext>
            </a:extLst>
          </p:cNvPr>
          <p:cNvSpPr txBox="1"/>
          <p:nvPr/>
        </p:nvSpPr>
        <p:spPr>
          <a:xfrm>
            <a:off x="-914400" y="1318924"/>
            <a:ext cx="7604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CC581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Mini Hackathon</a:t>
            </a:r>
          </a:p>
          <a:p>
            <a:pPr algn="ctr"/>
            <a:r>
              <a:rPr lang="fr-FR" sz="4800" dirty="0">
                <a:solidFill>
                  <a:srgbClr val="CC581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 de données</a:t>
            </a:r>
          </a:p>
        </p:txBody>
      </p:sp>
    </p:spTree>
    <p:extLst>
      <p:ext uri="{BB962C8B-B14F-4D97-AF65-F5344CB8AC3E}">
        <p14:creationId xmlns:p14="http://schemas.microsoft.com/office/powerpoint/2010/main" val="3067545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C119D8C-C12A-4380-853F-A9AAC717E17C}"/>
              </a:ext>
            </a:extLst>
          </p:cNvPr>
          <p:cNvSpPr txBox="1"/>
          <p:nvPr/>
        </p:nvSpPr>
        <p:spPr>
          <a:xfrm>
            <a:off x="5116286" y="6481076"/>
            <a:ext cx="58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Département </a:t>
            </a:r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Réseaux et Télécommunications</a:t>
            </a:r>
          </a:p>
        </p:txBody>
      </p:sp>
      <p:pic>
        <p:nvPicPr>
          <p:cNvPr id="9" name="Image 8" descr="Une image contenant intérieur, plafond, personne, debout&#10;&#10;Description générée automatiquement">
            <a:extLst>
              <a:ext uri="{FF2B5EF4-FFF2-40B4-BE49-F238E27FC236}">
                <a16:creationId xmlns:a16="http://schemas.microsoft.com/office/drawing/2014/main" id="{87AA5AD5-0177-48B3-A91B-28EB6DFA1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40" y="401822"/>
            <a:ext cx="3616960" cy="2712720"/>
          </a:xfrm>
          <a:prstGeom prst="rect">
            <a:avLst/>
          </a:prstGeom>
        </p:spPr>
      </p:pic>
      <p:pic>
        <p:nvPicPr>
          <p:cNvPr id="11" name="Image 10" descr="Une image contenant intérieur, personne, cuisine, préparation&#10;&#10;Description générée automatiquement">
            <a:extLst>
              <a:ext uri="{FF2B5EF4-FFF2-40B4-BE49-F238E27FC236}">
                <a16:creationId xmlns:a16="http://schemas.microsoft.com/office/drawing/2014/main" id="{0F6F7D4A-A917-49D0-9F88-DA9C18E10D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030" y="3216592"/>
            <a:ext cx="4733290" cy="3549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 11" descr="Une image contenant intérieur, personne, alimentation, cuisine&#10;&#10;Description générée automatiquement">
            <a:extLst>
              <a:ext uri="{FF2B5EF4-FFF2-40B4-BE49-F238E27FC236}">
                <a16:creationId xmlns:a16="http://schemas.microsoft.com/office/drawing/2014/main" id="{BB2558B4-FFCB-43F5-8181-DEF6FACE4F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2711027"/>
            <a:ext cx="3110230" cy="414697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1CB1819-C9E6-4318-AA13-4CC1F6B8DCC5}"/>
              </a:ext>
            </a:extLst>
          </p:cNvPr>
          <p:cNvSpPr txBox="1"/>
          <p:nvPr/>
        </p:nvSpPr>
        <p:spPr>
          <a:xfrm>
            <a:off x="2652607" y="394230"/>
            <a:ext cx="7604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CC581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Technologies alimentaires &amp;</a:t>
            </a:r>
          </a:p>
          <a:p>
            <a:pPr algn="ctr"/>
            <a:r>
              <a:rPr lang="fr-FR" sz="4800" dirty="0">
                <a:solidFill>
                  <a:srgbClr val="CC581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Vin de l’UTM</a:t>
            </a:r>
          </a:p>
        </p:txBody>
      </p:sp>
      <p:pic>
        <p:nvPicPr>
          <p:cNvPr id="7" name="Image 6" descr="Une image contenant intérieur, plafond, personne, table&#10;&#10;Description générée automatiquement">
            <a:extLst>
              <a:ext uri="{FF2B5EF4-FFF2-40B4-BE49-F238E27FC236}">
                <a16:creationId xmlns:a16="http://schemas.microsoft.com/office/drawing/2014/main" id="{93F02357-F4B9-45E3-A54B-6573DEEC78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"/>
            <a:ext cx="4334933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02481"/>
      </p:ext>
    </p:extLst>
  </p:cSld>
  <p:clrMapOvr>
    <a:masterClrMapping/>
  </p:clrMapOvr>
</p:sld>
</file>

<file path=ppt/theme/theme1.xml><?xml version="1.0" encoding="utf-8"?>
<a:theme xmlns:a="http://schemas.openxmlformats.org/drawingml/2006/main" name="PPT IUTR 201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IUTE 2019" id="{DA4C0C97-8417-4AD6-AA5A-5B6BD28772EE}" vid="{0BCC61EF-E7B3-46CD-8145-8B389652285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13660</TotalTime>
  <Words>60</Words>
  <Application>Microsoft Office PowerPoint</Application>
  <PresentationFormat>Grand écran</PresentationFormat>
  <Paragraphs>21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4" baseType="lpstr">
      <vt:lpstr>Aharoni</vt:lpstr>
      <vt:lpstr>Arial</vt:lpstr>
      <vt:lpstr>Calibri</vt:lpstr>
      <vt:lpstr>Calibri Light</vt:lpstr>
      <vt:lpstr>Wingdings</vt:lpstr>
      <vt:lpstr>PPT IUTR 2019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IUT de Rouen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Hélène Léonard</dc:creator>
  <cp:keywords>PPT 2019</cp:keywords>
  <cp:lastModifiedBy>Chaudemanche Grégory</cp:lastModifiedBy>
  <cp:revision>17</cp:revision>
  <dcterms:created xsi:type="dcterms:W3CDTF">2019-05-07T10:43:43Z</dcterms:created>
  <dcterms:modified xsi:type="dcterms:W3CDTF">2020-03-23T09:45:10Z</dcterms:modified>
</cp:coreProperties>
</file>