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Lst>
  <p:notesMasterIdLst>
    <p:notesMasterId r:id="rId47"/>
  </p:notesMasterIdLst>
  <p:sldIdLst>
    <p:sldId id="312" r:id="rId2"/>
    <p:sldId id="257" r:id="rId3"/>
    <p:sldId id="307" r:id="rId4"/>
    <p:sldId id="359" r:id="rId5"/>
    <p:sldId id="325" r:id="rId6"/>
    <p:sldId id="313" r:id="rId7"/>
    <p:sldId id="368" r:id="rId8"/>
    <p:sldId id="314" r:id="rId9"/>
    <p:sldId id="315" r:id="rId10"/>
    <p:sldId id="329" r:id="rId11"/>
    <p:sldId id="322" r:id="rId12"/>
    <p:sldId id="326" r:id="rId13"/>
    <p:sldId id="328" r:id="rId14"/>
    <p:sldId id="324" r:id="rId15"/>
    <p:sldId id="321" r:id="rId16"/>
    <p:sldId id="337" r:id="rId17"/>
    <p:sldId id="317" r:id="rId18"/>
    <p:sldId id="318" r:id="rId19"/>
    <p:sldId id="331" r:id="rId20"/>
    <p:sldId id="352" r:id="rId21"/>
    <p:sldId id="335" r:id="rId22"/>
    <p:sldId id="332" r:id="rId23"/>
    <p:sldId id="339" r:id="rId24"/>
    <p:sldId id="333" r:id="rId25"/>
    <p:sldId id="340" r:id="rId26"/>
    <p:sldId id="343" r:id="rId27"/>
    <p:sldId id="371" r:id="rId28"/>
    <p:sldId id="363" r:id="rId29"/>
    <p:sldId id="354" r:id="rId30"/>
    <p:sldId id="357" r:id="rId31"/>
    <p:sldId id="348" r:id="rId32"/>
    <p:sldId id="366" r:id="rId33"/>
    <p:sldId id="350" r:id="rId34"/>
    <p:sldId id="355" r:id="rId35"/>
    <p:sldId id="362" r:id="rId36"/>
    <p:sldId id="369" r:id="rId37"/>
    <p:sldId id="372" r:id="rId38"/>
    <p:sldId id="383" r:id="rId39"/>
    <p:sldId id="384" r:id="rId40"/>
    <p:sldId id="385" r:id="rId41"/>
    <p:sldId id="374" r:id="rId42"/>
    <p:sldId id="386" r:id="rId43"/>
    <p:sldId id="391" r:id="rId44"/>
    <p:sldId id="375" r:id="rId45"/>
    <p:sldId id="308" r:id="rId46"/>
  </p:sldIdLst>
  <p:sldSz cx="12192000" cy="6858000"/>
  <p:notesSz cx="6858000" cy="9144000"/>
  <p:embeddedFontLst>
    <p:embeddedFont>
      <p:font typeface=".ArnoldBoecklinTTEE" panose="020B0500000000000000" pitchFamily="34" charset="2"/>
      <p:regular r:id="rId48"/>
    </p:embeddedFont>
    <p:embeddedFont>
      <p:font typeface="ArnolBoeDEE" pitchFamily="2" charset="0"/>
      <p:regular r:id="rId49"/>
    </p:embeddedFont>
    <p:embeddedFont>
      <p:font typeface="Belwe Lt BT" panose="02060502050305020504" pitchFamily="18" charset="0"/>
      <p:regular r:id="rId50"/>
      <p:bold r:id="rId51"/>
    </p:embeddedFont>
    <p:embeddedFont>
      <p:font typeface="Calibri" panose="020F0502020204030204" pitchFamily="34" charset="0"/>
      <p:regular r:id="rId52"/>
      <p:bold r:id="rId53"/>
      <p:italic r:id="rId54"/>
      <p:boldItalic r:id="rId55"/>
    </p:embeddedFont>
    <p:embeddedFont>
      <p:font typeface="Calibri Light" panose="020F0302020204030204" pitchFamily="34" charset="0"/>
      <p:regular r:id="rId56"/>
      <p:italic r:id="rId57"/>
    </p:embeddedFont>
    <p:embeddedFont>
      <p:font typeface="Mongolian Baiti" panose="03000500000000000000" pitchFamily="66" charset="0"/>
      <p:regular r:id="rId58"/>
    </p:embeddedFont>
    <p:embeddedFont>
      <p:font typeface="Nadianne" panose="03020902050305070206" pitchFamily="66" charset="0"/>
      <p:bold r:id="rId59"/>
    </p:embeddedFont>
  </p:embeddedFontLst>
  <p:defaultTex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modifyVerifier cryptProviderType="rsaAES" cryptAlgorithmClass="hash" cryptAlgorithmType="typeAny" cryptAlgorithmSid="14" spinCount="100000" saltData="7W0rxDPOfeHZul11lMTqnw==" hashData="XXz2B4R+vuZJ1urc8Ktw3stn4bcbuYIhbfhXW2kdui+IUdr5+D6/blUL3PkbxS1SSjoA9M0vrMq1/t1zPNMCdg=="/>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A751C"/>
    <a:srgbClr val="6600FF"/>
    <a:srgbClr val="9966FF"/>
    <a:srgbClr val="EDEDED"/>
    <a:srgbClr val="E1DEE4"/>
    <a:srgbClr val="98BC12"/>
    <a:srgbClr val="222A3D"/>
    <a:srgbClr val="161709"/>
    <a:srgbClr val="213210"/>
    <a:srgbClr val="412D1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03" autoAdjust="0"/>
    <p:restoredTop sz="94660"/>
  </p:normalViewPr>
  <p:slideViewPr>
    <p:cSldViewPr snapToGrid="0">
      <p:cViewPr varScale="1">
        <p:scale>
          <a:sx n="96" d="100"/>
          <a:sy n="96" d="100"/>
        </p:scale>
        <p:origin x="90" y="360"/>
      </p:cViewPr>
      <p:guideLst>
        <p:guide orient="horz" pos="2160"/>
        <p:guide pos="3840"/>
      </p:guideLst>
    </p:cSldViewPr>
  </p:slideViewPr>
  <p:notesTextViewPr>
    <p:cViewPr>
      <p:scale>
        <a:sx n="1" d="1"/>
        <a:sy n="1" d="1"/>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7.fntdata"/><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6.fntdata"/><Relationship Id="rId58" Type="http://schemas.openxmlformats.org/officeDocument/2006/relationships/font" Target="fonts/font11.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2.fntdata"/><Relationship Id="rId57" Type="http://schemas.openxmlformats.org/officeDocument/2006/relationships/font" Target="fonts/font10.fntdata"/><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5.fntdata"/><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1.fntdata"/><Relationship Id="rId56"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font" Target="fonts/font4.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objekt pre hlavičk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k-SK"/>
          </a:p>
        </p:txBody>
      </p:sp>
      <p:sp>
        <p:nvSpPr>
          <p:cNvPr id="3" name="Zástupný objekt pre dá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E97BFB-4FA8-4A44-A5FA-D473A778A707}" type="datetimeFigureOut">
              <a:rPr lang="sk-SK" smtClean="0"/>
              <a:t>15. 3. 2020</a:t>
            </a:fld>
            <a:endParaRPr lang="sk-SK"/>
          </a:p>
        </p:txBody>
      </p:sp>
      <p:sp>
        <p:nvSpPr>
          <p:cNvPr id="4" name="Zástupný objekt pre obrázok snímky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k-SK"/>
          </a:p>
        </p:txBody>
      </p:sp>
      <p:sp>
        <p:nvSpPr>
          <p:cNvPr id="5" name="Zástupný objekt pre poznámky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k-SK"/>
              <a:t>Kliknite sem a upravte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6" name="Zástupný objekt pre pät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k-SK"/>
          </a:p>
        </p:txBody>
      </p:sp>
      <p:sp>
        <p:nvSpPr>
          <p:cNvPr id="7" name="Zástupný objekt pre číslo snímky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8F8F315-47C1-4A91-9639-414F92BCDAC3}" type="slidenum">
              <a:rPr lang="sk-SK" smtClean="0"/>
              <a:t>‹#›</a:t>
            </a:fld>
            <a:endParaRPr lang="sk-SK"/>
          </a:p>
        </p:txBody>
      </p:sp>
    </p:spTree>
    <p:extLst>
      <p:ext uri="{BB962C8B-B14F-4D97-AF65-F5344CB8AC3E}">
        <p14:creationId xmlns:p14="http://schemas.microsoft.com/office/powerpoint/2010/main" val="20749911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sk-SK"/>
              <a:t>Upravte štýly predlohy textu</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k-SK"/>
              <a:t>Kliknutím upravte štýl predlohy podnadpisov</a:t>
            </a:r>
          </a:p>
        </p:txBody>
      </p:sp>
      <p:sp>
        <p:nvSpPr>
          <p:cNvPr id="4" name="Zástupný objekt pre dátum 3">
            <a:extLst>
              <a:ext uri="{FF2B5EF4-FFF2-40B4-BE49-F238E27FC236}">
                <a16:creationId xmlns:a16="http://schemas.microsoft.com/office/drawing/2014/main" id="{24CC4F7B-5F94-4078-83C2-8AE240B62FA5}"/>
              </a:ext>
            </a:extLst>
          </p:cNvPr>
          <p:cNvSpPr>
            <a:spLocks noGrp="1"/>
          </p:cNvSpPr>
          <p:nvPr>
            <p:ph type="dt" sz="half" idx="10"/>
          </p:nvPr>
        </p:nvSpPr>
        <p:spPr/>
        <p:txBody>
          <a:bodyPr/>
          <a:lstStyle>
            <a:lvl1pPr>
              <a:defRPr/>
            </a:lvl1pPr>
          </a:lstStyle>
          <a:p>
            <a:pPr>
              <a:defRPr/>
            </a:pPr>
            <a:fld id="{8B0ED4FC-4B06-4DC2-9642-F8F6023CC3F3}"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CBAF614C-F860-4622-9200-89890E89B87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86F25B73-9A87-44BD-AED9-376596910FCA}"/>
              </a:ext>
            </a:extLst>
          </p:cNvPr>
          <p:cNvSpPr>
            <a:spLocks noGrp="1"/>
          </p:cNvSpPr>
          <p:nvPr>
            <p:ph type="sldNum" sz="quarter" idx="12"/>
          </p:nvPr>
        </p:nvSpPr>
        <p:spPr/>
        <p:txBody>
          <a:bodyPr/>
          <a:lstStyle>
            <a:lvl1pPr>
              <a:defRPr/>
            </a:lvl1pPr>
          </a:lstStyle>
          <a:p>
            <a:pPr>
              <a:defRPr/>
            </a:pPr>
            <a:fld id="{4A27A8C4-C5A2-456F-AB46-507DE67696AF}" type="slidenum">
              <a:rPr lang="sk-SK" altLang="sk-SK"/>
              <a:pPr>
                <a:defRPr/>
              </a:pPr>
              <a:t>‹#›</a:t>
            </a:fld>
            <a:endParaRPr lang="sk-SK" altLang="sk-SK"/>
          </a:p>
        </p:txBody>
      </p:sp>
    </p:spTree>
    <p:extLst>
      <p:ext uri="{BB962C8B-B14F-4D97-AF65-F5344CB8AC3E}">
        <p14:creationId xmlns:p14="http://schemas.microsoft.com/office/powerpoint/2010/main" val="920045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idx="1"/>
          </p:nvPr>
        </p:nvSpPr>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5E66EA46-DB33-4A9E-91C7-0E0DFF6DA2EA}"/>
              </a:ext>
            </a:extLst>
          </p:cNvPr>
          <p:cNvSpPr>
            <a:spLocks noGrp="1"/>
          </p:cNvSpPr>
          <p:nvPr>
            <p:ph type="dt" sz="half" idx="10"/>
          </p:nvPr>
        </p:nvSpPr>
        <p:spPr/>
        <p:txBody>
          <a:bodyPr/>
          <a:lstStyle>
            <a:lvl1pPr>
              <a:defRPr/>
            </a:lvl1pPr>
          </a:lstStyle>
          <a:p>
            <a:pPr>
              <a:defRPr/>
            </a:pPr>
            <a:fld id="{5CEDE6BB-A082-479C-9599-0FE858BE74CD}"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17ED8307-B037-426C-B2C8-CEDB3FBF5360}"/>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B57F108-7903-4968-A38B-B2B3E92F3BDF}"/>
              </a:ext>
            </a:extLst>
          </p:cNvPr>
          <p:cNvSpPr>
            <a:spLocks noGrp="1"/>
          </p:cNvSpPr>
          <p:nvPr>
            <p:ph type="sldNum" sz="quarter" idx="12"/>
          </p:nvPr>
        </p:nvSpPr>
        <p:spPr/>
        <p:txBody>
          <a:bodyPr/>
          <a:lstStyle>
            <a:lvl1pPr>
              <a:defRPr/>
            </a:lvl1pPr>
          </a:lstStyle>
          <a:p>
            <a:pPr>
              <a:defRPr/>
            </a:pPr>
            <a:fld id="{808CCBF8-2A4D-4E76-A051-D9AB8D7EC136}" type="slidenum">
              <a:rPr lang="sk-SK" altLang="sk-SK"/>
              <a:pPr>
                <a:defRPr/>
              </a:pPr>
              <a:t>‹#›</a:t>
            </a:fld>
            <a:endParaRPr lang="sk-SK" altLang="sk-SK"/>
          </a:p>
        </p:txBody>
      </p:sp>
    </p:spTree>
    <p:extLst>
      <p:ext uri="{BB962C8B-B14F-4D97-AF65-F5344CB8AC3E}">
        <p14:creationId xmlns:p14="http://schemas.microsoft.com/office/powerpoint/2010/main" val="3937977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sk-SK"/>
              <a:t>Upravte štýly predlohy textu</a:t>
            </a:r>
          </a:p>
        </p:txBody>
      </p:sp>
      <p:sp>
        <p:nvSpPr>
          <p:cNvPr id="3" name="Zástupný objekt pre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sk-SK"/>
              <a:t>Upraviť štýly predlohy textu</a:t>
            </a:r>
          </a:p>
        </p:txBody>
      </p:sp>
      <p:sp>
        <p:nvSpPr>
          <p:cNvPr id="4" name="Zástupný objekt pre dátum 3">
            <a:extLst>
              <a:ext uri="{FF2B5EF4-FFF2-40B4-BE49-F238E27FC236}">
                <a16:creationId xmlns:a16="http://schemas.microsoft.com/office/drawing/2014/main" id="{3CBB4C62-5371-4DE8-818C-242B1CB6DEAE}"/>
              </a:ext>
            </a:extLst>
          </p:cNvPr>
          <p:cNvSpPr>
            <a:spLocks noGrp="1"/>
          </p:cNvSpPr>
          <p:nvPr>
            <p:ph type="dt" sz="half" idx="10"/>
          </p:nvPr>
        </p:nvSpPr>
        <p:spPr/>
        <p:txBody>
          <a:bodyPr/>
          <a:lstStyle>
            <a:lvl1pPr>
              <a:defRPr/>
            </a:lvl1pPr>
          </a:lstStyle>
          <a:p>
            <a:pPr>
              <a:defRPr/>
            </a:pPr>
            <a:fld id="{32DAAFE4-F3C0-4EDC-8BDC-2E7BD56FA956}"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D55E006E-4848-4374-A2B2-C5B62250B32E}"/>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6E353A64-7160-4BBD-B8E3-FD2CD692C9E7}"/>
              </a:ext>
            </a:extLst>
          </p:cNvPr>
          <p:cNvSpPr>
            <a:spLocks noGrp="1"/>
          </p:cNvSpPr>
          <p:nvPr>
            <p:ph type="sldNum" sz="quarter" idx="12"/>
          </p:nvPr>
        </p:nvSpPr>
        <p:spPr/>
        <p:txBody>
          <a:bodyPr/>
          <a:lstStyle>
            <a:lvl1pPr>
              <a:defRPr/>
            </a:lvl1pPr>
          </a:lstStyle>
          <a:p>
            <a:pPr>
              <a:defRPr/>
            </a:pPr>
            <a:fld id="{0586CCB8-33D6-4333-ADBD-5CA8DA0352FB}" type="slidenum">
              <a:rPr lang="sk-SK" altLang="sk-SK"/>
              <a:pPr>
                <a:defRPr/>
              </a:pPr>
              <a:t>‹#›</a:t>
            </a:fld>
            <a:endParaRPr lang="sk-SK" altLang="sk-SK"/>
          </a:p>
        </p:txBody>
      </p:sp>
    </p:spTree>
    <p:extLst>
      <p:ext uri="{BB962C8B-B14F-4D97-AF65-F5344CB8AC3E}">
        <p14:creationId xmlns:p14="http://schemas.microsoft.com/office/powerpoint/2010/main" val="40662183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obsah 2"/>
          <p:cNvSpPr>
            <a:spLocks noGrp="1"/>
          </p:cNvSpPr>
          <p:nvPr>
            <p:ph sz="half" idx="1"/>
          </p:nvPr>
        </p:nvSpPr>
        <p:spPr>
          <a:xfrm>
            <a:off x="838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obsah 3"/>
          <p:cNvSpPr>
            <a:spLocks noGrp="1"/>
          </p:cNvSpPr>
          <p:nvPr>
            <p:ph sz="half" idx="2"/>
          </p:nvPr>
        </p:nvSpPr>
        <p:spPr>
          <a:xfrm>
            <a:off x="6172200" y="1825625"/>
            <a:ext cx="5181600" cy="435133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dátum 3">
            <a:extLst>
              <a:ext uri="{FF2B5EF4-FFF2-40B4-BE49-F238E27FC236}">
                <a16:creationId xmlns:a16="http://schemas.microsoft.com/office/drawing/2014/main" id="{9EB170E8-CA8D-4EDB-BF50-D8FCABCADE0E}"/>
              </a:ext>
            </a:extLst>
          </p:cNvPr>
          <p:cNvSpPr>
            <a:spLocks noGrp="1"/>
          </p:cNvSpPr>
          <p:nvPr>
            <p:ph type="dt" sz="half" idx="10"/>
          </p:nvPr>
        </p:nvSpPr>
        <p:spPr/>
        <p:txBody>
          <a:bodyPr/>
          <a:lstStyle>
            <a:lvl1pPr>
              <a:defRPr/>
            </a:lvl1pPr>
          </a:lstStyle>
          <a:p>
            <a:pPr>
              <a:defRPr/>
            </a:pPr>
            <a:fld id="{097B2EA3-23F0-4690-9F6E-514D657365CD}"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88FE7249-07B7-4F83-BE09-E9DAC4C49AAF}"/>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1BFE5358-935C-4B61-B1D3-F6A610AACEF0}"/>
              </a:ext>
            </a:extLst>
          </p:cNvPr>
          <p:cNvSpPr>
            <a:spLocks noGrp="1"/>
          </p:cNvSpPr>
          <p:nvPr>
            <p:ph type="sldNum" sz="quarter" idx="12"/>
          </p:nvPr>
        </p:nvSpPr>
        <p:spPr/>
        <p:txBody>
          <a:bodyPr/>
          <a:lstStyle>
            <a:lvl1pPr>
              <a:defRPr/>
            </a:lvl1pPr>
          </a:lstStyle>
          <a:p>
            <a:pPr>
              <a:defRPr/>
            </a:pPr>
            <a:fld id="{99C728A9-4550-453E-BA31-EFC46A7A4B0F}" type="slidenum">
              <a:rPr lang="sk-SK" altLang="sk-SK"/>
              <a:pPr>
                <a:defRPr/>
              </a:pPr>
              <a:t>‹#›</a:t>
            </a:fld>
            <a:endParaRPr lang="sk-SK" altLang="sk-SK"/>
          </a:p>
        </p:txBody>
      </p:sp>
    </p:spTree>
    <p:extLst>
      <p:ext uri="{BB962C8B-B14F-4D97-AF65-F5344CB8AC3E}">
        <p14:creationId xmlns:p14="http://schemas.microsoft.com/office/powerpoint/2010/main" val="1194721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sk-SK"/>
              <a:t>Upravte štýly predlohy textu</a:t>
            </a:r>
          </a:p>
        </p:txBody>
      </p:sp>
      <p:sp>
        <p:nvSpPr>
          <p:cNvPr id="3" name="Zástupný objekt pre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4" name="Zástupný objekt pre obsah 3"/>
          <p:cNvSpPr>
            <a:spLocks noGrp="1"/>
          </p:cNvSpPr>
          <p:nvPr>
            <p:ph sz="half" idx="2"/>
          </p:nvPr>
        </p:nvSpPr>
        <p:spPr>
          <a:xfrm>
            <a:off x="839788" y="2505075"/>
            <a:ext cx="5157787"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5" name="Zástupný objekt pre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a:t>Upraviť štýly predlohy textu</a:t>
            </a:r>
          </a:p>
        </p:txBody>
      </p:sp>
      <p:sp>
        <p:nvSpPr>
          <p:cNvPr id="6" name="Zástupný objekt pre obsah 5"/>
          <p:cNvSpPr>
            <a:spLocks noGrp="1"/>
          </p:cNvSpPr>
          <p:nvPr>
            <p:ph sz="quarter" idx="4"/>
          </p:nvPr>
        </p:nvSpPr>
        <p:spPr>
          <a:xfrm>
            <a:off x="6172200" y="2505075"/>
            <a:ext cx="5183188" cy="3684588"/>
          </a:xfrm>
        </p:spPr>
        <p:txBody>
          <a:body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7" name="Zástupný objekt pre dátum 3">
            <a:extLst>
              <a:ext uri="{FF2B5EF4-FFF2-40B4-BE49-F238E27FC236}">
                <a16:creationId xmlns:a16="http://schemas.microsoft.com/office/drawing/2014/main" id="{0DC56F0D-93D4-45C0-A033-347BE2830CB1}"/>
              </a:ext>
            </a:extLst>
          </p:cNvPr>
          <p:cNvSpPr>
            <a:spLocks noGrp="1"/>
          </p:cNvSpPr>
          <p:nvPr>
            <p:ph type="dt" sz="half" idx="10"/>
          </p:nvPr>
        </p:nvSpPr>
        <p:spPr/>
        <p:txBody>
          <a:bodyPr/>
          <a:lstStyle>
            <a:lvl1pPr>
              <a:defRPr/>
            </a:lvl1pPr>
          </a:lstStyle>
          <a:p>
            <a:pPr>
              <a:defRPr/>
            </a:pPr>
            <a:fld id="{5EF302EB-48B6-491C-B2EE-A803B5B48319}" type="datetimeFigureOut">
              <a:rPr lang="sk-SK"/>
              <a:pPr>
                <a:defRPr/>
              </a:pPr>
              <a:t>15. 3. 2020</a:t>
            </a:fld>
            <a:endParaRPr lang="sk-SK"/>
          </a:p>
        </p:txBody>
      </p:sp>
      <p:sp>
        <p:nvSpPr>
          <p:cNvPr id="8" name="Zástupný objekt pre pätu 4">
            <a:extLst>
              <a:ext uri="{FF2B5EF4-FFF2-40B4-BE49-F238E27FC236}">
                <a16:creationId xmlns:a16="http://schemas.microsoft.com/office/drawing/2014/main" id="{83971757-080D-4A3F-AE9C-E20D0C6E28E2}"/>
              </a:ext>
            </a:extLst>
          </p:cNvPr>
          <p:cNvSpPr>
            <a:spLocks noGrp="1"/>
          </p:cNvSpPr>
          <p:nvPr>
            <p:ph type="ftr" sz="quarter" idx="11"/>
          </p:nvPr>
        </p:nvSpPr>
        <p:spPr/>
        <p:txBody>
          <a:bodyPr/>
          <a:lstStyle>
            <a:lvl1pPr>
              <a:defRPr/>
            </a:lvl1pPr>
          </a:lstStyle>
          <a:p>
            <a:pPr>
              <a:defRPr/>
            </a:pPr>
            <a:endParaRPr lang="sk-SK"/>
          </a:p>
        </p:txBody>
      </p:sp>
      <p:sp>
        <p:nvSpPr>
          <p:cNvPr id="9" name="Zástupný objekt pre číslo snímky 5">
            <a:extLst>
              <a:ext uri="{FF2B5EF4-FFF2-40B4-BE49-F238E27FC236}">
                <a16:creationId xmlns:a16="http://schemas.microsoft.com/office/drawing/2014/main" id="{75C644BF-8737-40CB-83CC-EE4ED212E56B}"/>
              </a:ext>
            </a:extLst>
          </p:cNvPr>
          <p:cNvSpPr>
            <a:spLocks noGrp="1"/>
          </p:cNvSpPr>
          <p:nvPr>
            <p:ph type="sldNum" sz="quarter" idx="12"/>
          </p:nvPr>
        </p:nvSpPr>
        <p:spPr/>
        <p:txBody>
          <a:bodyPr/>
          <a:lstStyle>
            <a:lvl1pPr>
              <a:defRPr/>
            </a:lvl1pPr>
          </a:lstStyle>
          <a:p>
            <a:pPr>
              <a:defRPr/>
            </a:pPr>
            <a:fld id="{9855EAFF-E628-4EC3-A097-5F8D4D1EC0F7}" type="slidenum">
              <a:rPr lang="sk-SK" altLang="sk-SK"/>
              <a:pPr>
                <a:defRPr/>
              </a:pPr>
              <a:t>‹#›</a:t>
            </a:fld>
            <a:endParaRPr lang="sk-SK" altLang="sk-SK"/>
          </a:p>
        </p:txBody>
      </p:sp>
    </p:spTree>
    <p:extLst>
      <p:ext uri="{BB962C8B-B14F-4D97-AF65-F5344CB8AC3E}">
        <p14:creationId xmlns:p14="http://schemas.microsoft.com/office/powerpoint/2010/main" val="28458485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dátum 3">
            <a:extLst>
              <a:ext uri="{FF2B5EF4-FFF2-40B4-BE49-F238E27FC236}">
                <a16:creationId xmlns:a16="http://schemas.microsoft.com/office/drawing/2014/main" id="{FF4FF0AA-5A26-4CF0-BBFE-7551E967900A}"/>
              </a:ext>
            </a:extLst>
          </p:cNvPr>
          <p:cNvSpPr>
            <a:spLocks noGrp="1"/>
          </p:cNvSpPr>
          <p:nvPr>
            <p:ph type="dt" sz="half" idx="10"/>
          </p:nvPr>
        </p:nvSpPr>
        <p:spPr/>
        <p:txBody>
          <a:bodyPr/>
          <a:lstStyle>
            <a:lvl1pPr>
              <a:defRPr/>
            </a:lvl1pPr>
          </a:lstStyle>
          <a:p>
            <a:pPr>
              <a:defRPr/>
            </a:pPr>
            <a:fld id="{44C1CA87-1EFE-4A17-AD3F-1226BAA4B4E1}" type="datetimeFigureOut">
              <a:rPr lang="sk-SK"/>
              <a:pPr>
                <a:defRPr/>
              </a:pPr>
              <a:t>15. 3. 2020</a:t>
            </a:fld>
            <a:endParaRPr lang="sk-SK"/>
          </a:p>
        </p:txBody>
      </p:sp>
      <p:sp>
        <p:nvSpPr>
          <p:cNvPr id="4" name="Zástupný objekt pre pätu 4">
            <a:extLst>
              <a:ext uri="{FF2B5EF4-FFF2-40B4-BE49-F238E27FC236}">
                <a16:creationId xmlns:a16="http://schemas.microsoft.com/office/drawing/2014/main" id="{C0FBDD72-0F29-4B8B-B3E6-1100F55B456D}"/>
              </a:ext>
            </a:extLst>
          </p:cNvPr>
          <p:cNvSpPr>
            <a:spLocks noGrp="1"/>
          </p:cNvSpPr>
          <p:nvPr>
            <p:ph type="ftr" sz="quarter" idx="11"/>
          </p:nvPr>
        </p:nvSpPr>
        <p:spPr/>
        <p:txBody>
          <a:bodyPr/>
          <a:lstStyle>
            <a:lvl1pPr>
              <a:defRPr/>
            </a:lvl1pPr>
          </a:lstStyle>
          <a:p>
            <a:pPr>
              <a:defRPr/>
            </a:pPr>
            <a:endParaRPr lang="sk-SK"/>
          </a:p>
        </p:txBody>
      </p:sp>
      <p:sp>
        <p:nvSpPr>
          <p:cNvPr id="5" name="Zástupný objekt pre číslo snímky 5">
            <a:extLst>
              <a:ext uri="{FF2B5EF4-FFF2-40B4-BE49-F238E27FC236}">
                <a16:creationId xmlns:a16="http://schemas.microsoft.com/office/drawing/2014/main" id="{CAB2D0EE-45D5-408B-8339-98DA2757577C}"/>
              </a:ext>
            </a:extLst>
          </p:cNvPr>
          <p:cNvSpPr>
            <a:spLocks noGrp="1"/>
          </p:cNvSpPr>
          <p:nvPr>
            <p:ph type="sldNum" sz="quarter" idx="12"/>
          </p:nvPr>
        </p:nvSpPr>
        <p:spPr/>
        <p:txBody>
          <a:bodyPr/>
          <a:lstStyle>
            <a:lvl1pPr>
              <a:defRPr/>
            </a:lvl1pPr>
          </a:lstStyle>
          <a:p>
            <a:pPr>
              <a:defRPr/>
            </a:pPr>
            <a:fld id="{AB7BFBBE-9D4D-4C7C-87AE-09DF388D684B}" type="slidenum">
              <a:rPr lang="sk-SK" altLang="sk-SK"/>
              <a:pPr>
                <a:defRPr/>
              </a:pPr>
              <a:t>‹#›</a:t>
            </a:fld>
            <a:endParaRPr lang="sk-SK" altLang="sk-SK"/>
          </a:p>
        </p:txBody>
      </p:sp>
    </p:spTree>
    <p:extLst>
      <p:ext uri="{BB962C8B-B14F-4D97-AF65-F5344CB8AC3E}">
        <p14:creationId xmlns:p14="http://schemas.microsoft.com/office/powerpoint/2010/main" val="3637536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objekt pre dátum 3">
            <a:extLst>
              <a:ext uri="{FF2B5EF4-FFF2-40B4-BE49-F238E27FC236}">
                <a16:creationId xmlns:a16="http://schemas.microsoft.com/office/drawing/2014/main" id="{065F4A6A-BC30-4849-ABF8-B431E814D02A}"/>
              </a:ext>
            </a:extLst>
          </p:cNvPr>
          <p:cNvSpPr>
            <a:spLocks noGrp="1"/>
          </p:cNvSpPr>
          <p:nvPr>
            <p:ph type="dt" sz="half" idx="10"/>
          </p:nvPr>
        </p:nvSpPr>
        <p:spPr/>
        <p:txBody>
          <a:bodyPr/>
          <a:lstStyle>
            <a:lvl1pPr>
              <a:defRPr/>
            </a:lvl1pPr>
          </a:lstStyle>
          <a:p>
            <a:pPr>
              <a:defRPr/>
            </a:pPr>
            <a:fld id="{271348FD-A468-4117-9C43-3C307FFD4069}" type="datetimeFigureOut">
              <a:rPr lang="sk-SK"/>
              <a:pPr>
                <a:defRPr/>
              </a:pPr>
              <a:t>15. 3. 2020</a:t>
            </a:fld>
            <a:endParaRPr lang="sk-SK"/>
          </a:p>
        </p:txBody>
      </p:sp>
      <p:sp>
        <p:nvSpPr>
          <p:cNvPr id="3" name="Zástupný objekt pre pätu 4">
            <a:extLst>
              <a:ext uri="{FF2B5EF4-FFF2-40B4-BE49-F238E27FC236}">
                <a16:creationId xmlns:a16="http://schemas.microsoft.com/office/drawing/2014/main" id="{AA243748-224D-46D0-A30A-B9A1E3EA3FC4}"/>
              </a:ext>
            </a:extLst>
          </p:cNvPr>
          <p:cNvSpPr>
            <a:spLocks noGrp="1"/>
          </p:cNvSpPr>
          <p:nvPr>
            <p:ph type="ftr" sz="quarter" idx="11"/>
          </p:nvPr>
        </p:nvSpPr>
        <p:spPr/>
        <p:txBody>
          <a:bodyPr/>
          <a:lstStyle>
            <a:lvl1pPr>
              <a:defRPr/>
            </a:lvl1pPr>
          </a:lstStyle>
          <a:p>
            <a:pPr>
              <a:defRPr/>
            </a:pPr>
            <a:endParaRPr lang="sk-SK"/>
          </a:p>
        </p:txBody>
      </p:sp>
      <p:sp>
        <p:nvSpPr>
          <p:cNvPr id="4" name="Zástupný objekt pre číslo snímky 5">
            <a:extLst>
              <a:ext uri="{FF2B5EF4-FFF2-40B4-BE49-F238E27FC236}">
                <a16:creationId xmlns:a16="http://schemas.microsoft.com/office/drawing/2014/main" id="{F0CA8A22-43DF-4313-98BF-2350B32A2CEB}"/>
              </a:ext>
            </a:extLst>
          </p:cNvPr>
          <p:cNvSpPr>
            <a:spLocks noGrp="1"/>
          </p:cNvSpPr>
          <p:nvPr>
            <p:ph type="sldNum" sz="quarter" idx="12"/>
          </p:nvPr>
        </p:nvSpPr>
        <p:spPr/>
        <p:txBody>
          <a:bodyPr/>
          <a:lstStyle>
            <a:lvl1pPr>
              <a:defRPr/>
            </a:lvl1pPr>
          </a:lstStyle>
          <a:p>
            <a:pPr>
              <a:defRPr/>
            </a:pPr>
            <a:fld id="{BDF66A7C-F4EF-47EB-809C-C2E918051CD5}" type="slidenum">
              <a:rPr lang="sk-SK" altLang="sk-SK"/>
              <a:pPr>
                <a:defRPr/>
              </a:pPr>
              <a:t>‹#›</a:t>
            </a:fld>
            <a:endParaRPr lang="sk-SK" altLang="sk-SK"/>
          </a:p>
        </p:txBody>
      </p:sp>
    </p:spTree>
    <p:extLst>
      <p:ext uri="{BB962C8B-B14F-4D97-AF65-F5344CB8AC3E}">
        <p14:creationId xmlns:p14="http://schemas.microsoft.com/office/powerpoint/2010/main" val="381555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52399E52-B348-4CF2-BA68-3BFF937DBB7F}"/>
              </a:ext>
            </a:extLst>
          </p:cNvPr>
          <p:cNvSpPr>
            <a:spLocks noGrp="1"/>
          </p:cNvSpPr>
          <p:nvPr>
            <p:ph type="dt" sz="half" idx="10"/>
          </p:nvPr>
        </p:nvSpPr>
        <p:spPr/>
        <p:txBody>
          <a:bodyPr/>
          <a:lstStyle>
            <a:lvl1pPr>
              <a:defRPr/>
            </a:lvl1pPr>
          </a:lstStyle>
          <a:p>
            <a:pPr>
              <a:defRPr/>
            </a:pPr>
            <a:fld id="{C4E1B411-2BD5-413F-BD48-52C3A89227D2}"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A96AA5F8-70D3-4D63-B002-90514D4CDA18}"/>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0B38FB16-676D-4071-8D10-FC7997B1EE94}"/>
              </a:ext>
            </a:extLst>
          </p:cNvPr>
          <p:cNvSpPr>
            <a:spLocks noGrp="1"/>
          </p:cNvSpPr>
          <p:nvPr>
            <p:ph type="sldNum" sz="quarter" idx="12"/>
          </p:nvPr>
        </p:nvSpPr>
        <p:spPr/>
        <p:txBody>
          <a:bodyPr/>
          <a:lstStyle>
            <a:lvl1pPr>
              <a:defRPr/>
            </a:lvl1pPr>
          </a:lstStyle>
          <a:p>
            <a:pPr>
              <a:defRPr/>
            </a:pPr>
            <a:fld id="{0CE98F5D-EFEA-4DDE-89E0-627C442027CF}" type="slidenum">
              <a:rPr lang="sk-SK" altLang="sk-SK"/>
              <a:pPr>
                <a:defRPr/>
              </a:pPr>
              <a:t>‹#›</a:t>
            </a:fld>
            <a:endParaRPr lang="sk-SK" altLang="sk-SK"/>
          </a:p>
        </p:txBody>
      </p:sp>
    </p:spTree>
    <p:extLst>
      <p:ext uri="{BB962C8B-B14F-4D97-AF65-F5344CB8AC3E}">
        <p14:creationId xmlns:p14="http://schemas.microsoft.com/office/powerpoint/2010/main" val="8922491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sk-SK"/>
              <a:t>Upravte štýly predlohy textu</a:t>
            </a:r>
          </a:p>
        </p:txBody>
      </p:sp>
      <p:sp>
        <p:nvSpPr>
          <p:cNvPr id="3" name="Zástupný objekt pre obrázok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a:p>
        </p:txBody>
      </p:sp>
      <p:sp>
        <p:nvSpPr>
          <p:cNvPr id="4" name="Zástupný objekt pre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k-SK"/>
              <a:t>Upraviť štýly predlohy textu</a:t>
            </a:r>
          </a:p>
        </p:txBody>
      </p:sp>
      <p:sp>
        <p:nvSpPr>
          <p:cNvPr id="5" name="Zástupný objekt pre dátum 3">
            <a:extLst>
              <a:ext uri="{FF2B5EF4-FFF2-40B4-BE49-F238E27FC236}">
                <a16:creationId xmlns:a16="http://schemas.microsoft.com/office/drawing/2014/main" id="{46D9583E-C8A4-4EB1-B910-707B78EBE39F}"/>
              </a:ext>
            </a:extLst>
          </p:cNvPr>
          <p:cNvSpPr>
            <a:spLocks noGrp="1"/>
          </p:cNvSpPr>
          <p:nvPr>
            <p:ph type="dt" sz="half" idx="10"/>
          </p:nvPr>
        </p:nvSpPr>
        <p:spPr/>
        <p:txBody>
          <a:bodyPr/>
          <a:lstStyle>
            <a:lvl1pPr>
              <a:defRPr/>
            </a:lvl1pPr>
          </a:lstStyle>
          <a:p>
            <a:pPr>
              <a:defRPr/>
            </a:pPr>
            <a:fld id="{ED5C9A97-EA2D-48FD-9A05-7F69565702CB}" type="datetimeFigureOut">
              <a:rPr lang="sk-SK"/>
              <a:pPr>
                <a:defRPr/>
              </a:pPr>
              <a:t>15. 3. 2020</a:t>
            </a:fld>
            <a:endParaRPr lang="sk-SK"/>
          </a:p>
        </p:txBody>
      </p:sp>
      <p:sp>
        <p:nvSpPr>
          <p:cNvPr id="6" name="Zástupný objekt pre pätu 4">
            <a:extLst>
              <a:ext uri="{FF2B5EF4-FFF2-40B4-BE49-F238E27FC236}">
                <a16:creationId xmlns:a16="http://schemas.microsoft.com/office/drawing/2014/main" id="{B88C622A-1A0B-42DF-88BB-9CA927406B61}"/>
              </a:ext>
            </a:extLst>
          </p:cNvPr>
          <p:cNvSpPr>
            <a:spLocks noGrp="1"/>
          </p:cNvSpPr>
          <p:nvPr>
            <p:ph type="ftr" sz="quarter" idx="11"/>
          </p:nvPr>
        </p:nvSpPr>
        <p:spPr/>
        <p:txBody>
          <a:bodyPr/>
          <a:lstStyle>
            <a:lvl1pPr>
              <a:defRPr/>
            </a:lvl1pPr>
          </a:lstStyle>
          <a:p>
            <a:pPr>
              <a:defRPr/>
            </a:pPr>
            <a:endParaRPr lang="sk-SK"/>
          </a:p>
        </p:txBody>
      </p:sp>
      <p:sp>
        <p:nvSpPr>
          <p:cNvPr id="7" name="Zástupný objekt pre číslo snímky 5">
            <a:extLst>
              <a:ext uri="{FF2B5EF4-FFF2-40B4-BE49-F238E27FC236}">
                <a16:creationId xmlns:a16="http://schemas.microsoft.com/office/drawing/2014/main" id="{F2F9B151-2D09-45AD-B04B-5C70A47CDDDD}"/>
              </a:ext>
            </a:extLst>
          </p:cNvPr>
          <p:cNvSpPr>
            <a:spLocks noGrp="1"/>
          </p:cNvSpPr>
          <p:nvPr>
            <p:ph type="sldNum" sz="quarter" idx="12"/>
          </p:nvPr>
        </p:nvSpPr>
        <p:spPr/>
        <p:txBody>
          <a:bodyPr/>
          <a:lstStyle>
            <a:lvl1pPr>
              <a:defRPr/>
            </a:lvl1pPr>
          </a:lstStyle>
          <a:p>
            <a:pPr>
              <a:defRPr/>
            </a:pPr>
            <a:fld id="{2A82B5AB-E41D-43DF-AEC6-297B45A42C55}" type="slidenum">
              <a:rPr lang="sk-SK" altLang="sk-SK"/>
              <a:pPr>
                <a:defRPr/>
              </a:pPr>
              <a:t>‹#›</a:t>
            </a:fld>
            <a:endParaRPr lang="sk-SK" altLang="sk-SK"/>
          </a:p>
        </p:txBody>
      </p:sp>
    </p:spTree>
    <p:extLst>
      <p:ext uri="{BB962C8B-B14F-4D97-AF65-F5344CB8AC3E}">
        <p14:creationId xmlns:p14="http://schemas.microsoft.com/office/powerpoint/2010/main" val="22069580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a:t>Upravte štýly predlohy textu</a:t>
            </a:r>
          </a:p>
        </p:txBody>
      </p:sp>
      <p:sp>
        <p:nvSpPr>
          <p:cNvPr id="3" name="Zástupný objekt pre zvislý text 2"/>
          <p:cNvSpPr>
            <a:spLocks noGrp="1"/>
          </p:cNvSpPr>
          <p:nvPr>
            <p:ph type="body" orient="vert" idx="1"/>
          </p:nvPr>
        </p:nvSpPr>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AA788BE1-2EB4-44C2-B27B-143D58528C63}"/>
              </a:ext>
            </a:extLst>
          </p:cNvPr>
          <p:cNvSpPr>
            <a:spLocks noGrp="1"/>
          </p:cNvSpPr>
          <p:nvPr>
            <p:ph type="dt" sz="half" idx="10"/>
          </p:nvPr>
        </p:nvSpPr>
        <p:spPr/>
        <p:txBody>
          <a:bodyPr/>
          <a:lstStyle>
            <a:lvl1pPr>
              <a:defRPr/>
            </a:lvl1pPr>
          </a:lstStyle>
          <a:p>
            <a:pPr>
              <a:defRPr/>
            </a:pPr>
            <a:fld id="{C6AA5E35-7559-4D5A-820F-A719062093DC}"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920A18C0-7FBB-47D8-8919-82CE6E76EF81}"/>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1829F230-867C-49B9-A58C-EF9F456C259A}"/>
              </a:ext>
            </a:extLst>
          </p:cNvPr>
          <p:cNvSpPr>
            <a:spLocks noGrp="1"/>
          </p:cNvSpPr>
          <p:nvPr>
            <p:ph type="sldNum" sz="quarter" idx="12"/>
          </p:nvPr>
        </p:nvSpPr>
        <p:spPr/>
        <p:txBody>
          <a:bodyPr/>
          <a:lstStyle>
            <a:lvl1pPr>
              <a:defRPr/>
            </a:lvl1pPr>
          </a:lstStyle>
          <a:p>
            <a:pPr>
              <a:defRPr/>
            </a:pPr>
            <a:fld id="{8F320152-29F1-44AD-A3BA-A5EB4CB3B58E}" type="slidenum">
              <a:rPr lang="sk-SK" altLang="sk-SK"/>
              <a:pPr>
                <a:defRPr/>
              </a:pPr>
              <a:t>‹#›</a:t>
            </a:fld>
            <a:endParaRPr lang="sk-SK" altLang="sk-SK"/>
          </a:p>
        </p:txBody>
      </p:sp>
    </p:spTree>
    <p:extLst>
      <p:ext uri="{BB962C8B-B14F-4D97-AF65-F5344CB8AC3E}">
        <p14:creationId xmlns:p14="http://schemas.microsoft.com/office/powerpoint/2010/main" val="1822236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8724900" y="365125"/>
            <a:ext cx="2628900" cy="5811838"/>
          </a:xfrm>
        </p:spPr>
        <p:txBody>
          <a:bodyPr vert="eaVert"/>
          <a:lstStyle/>
          <a:p>
            <a:r>
              <a:rPr lang="sk-SK"/>
              <a:t>Upravte štýly predlohy textu</a:t>
            </a:r>
          </a:p>
        </p:txBody>
      </p:sp>
      <p:sp>
        <p:nvSpPr>
          <p:cNvPr id="3" name="Zástupný objekt pre zvislý text 2"/>
          <p:cNvSpPr>
            <a:spLocks noGrp="1"/>
          </p:cNvSpPr>
          <p:nvPr>
            <p:ph type="body" orient="vert" idx="1"/>
          </p:nvPr>
        </p:nvSpPr>
        <p:spPr>
          <a:xfrm>
            <a:off x="838200" y="365125"/>
            <a:ext cx="7734300" cy="5811838"/>
          </a:xfrm>
        </p:spPr>
        <p:txBody>
          <a:bodyPr vert="eaVert"/>
          <a:lstStyle/>
          <a:p>
            <a:pPr lvl="0"/>
            <a:r>
              <a:rPr lang="sk-SK"/>
              <a:t>Upraviť štýly predlohy textu</a:t>
            </a:r>
          </a:p>
          <a:p>
            <a:pPr lvl="1"/>
            <a:r>
              <a:rPr lang="sk-SK"/>
              <a:t>Druhá úroveň</a:t>
            </a:r>
          </a:p>
          <a:p>
            <a:pPr lvl="2"/>
            <a:r>
              <a:rPr lang="sk-SK"/>
              <a:t>Tretia úroveň</a:t>
            </a:r>
          </a:p>
          <a:p>
            <a:pPr lvl="3"/>
            <a:r>
              <a:rPr lang="sk-SK"/>
              <a:t>Štvrtá úroveň</a:t>
            </a:r>
          </a:p>
          <a:p>
            <a:pPr lvl="4"/>
            <a:r>
              <a:rPr lang="sk-SK"/>
              <a:t>Piata úroveň</a:t>
            </a:r>
          </a:p>
        </p:txBody>
      </p:sp>
      <p:sp>
        <p:nvSpPr>
          <p:cNvPr id="4" name="Zástupný objekt pre dátum 3">
            <a:extLst>
              <a:ext uri="{FF2B5EF4-FFF2-40B4-BE49-F238E27FC236}">
                <a16:creationId xmlns:a16="http://schemas.microsoft.com/office/drawing/2014/main" id="{4E3F0170-415E-466C-A5E5-28EB4A377BD9}"/>
              </a:ext>
            </a:extLst>
          </p:cNvPr>
          <p:cNvSpPr>
            <a:spLocks noGrp="1"/>
          </p:cNvSpPr>
          <p:nvPr>
            <p:ph type="dt" sz="half" idx="10"/>
          </p:nvPr>
        </p:nvSpPr>
        <p:spPr/>
        <p:txBody>
          <a:bodyPr/>
          <a:lstStyle>
            <a:lvl1pPr>
              <a:defRPr/>
            </a:lvl1pPr>
          </a:lstStyle>
          <a:p>
            <a:pPr>
              <a:defRPr/>
            </a:pPr>
            <a:fld id="{E3255222-8FD5-448D-A0CD-5768036F9CE2}"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61666AE7-CF59-4B37-BEDB-743315AFF1C7}"/>
              </a:ext>
            </a:extLst>
          </p:cNvPr>
          <p:cNvSpPr>
            <a:spLocks noGrp="1"/>
          </p:cNvSpPr>
          <p:nvPr>
            <p:ph type="ftr" sz="quarter" idx="11"/>
          </p:nvPr>
        </p:nvSpPr>
        <p:spPr/>
        <p:txBody>
          <a:bodyPr/>
          <a:lstStyle>
            <a:lvl1pPr>
              <a:defRPr/>
            </a:lvl1pPr>
          </a:lstStyle>
          <a:p>
            <a:pPr>
              <a:defRPr/>
            </a:pPr>
            <a:endParaRPr lang="sk-SK"/>
          </a:p>
        </p:txBody>
      </p:sp>
      <p:sp>
        <p:nvSpPr>
          <p:cNvPr id="6" name="Zástupný objekt pre číslo snímky 5">
            <a:extLst>
              <a:ext uri="{FF2B5EF4-FFF2-40B4-BE49-F238E27FC236}">
                <a16:creationId xmlns:a16="http://schemas.microsoft.com/office/drawing/2014/main" id="{D2C4AEAD-0FAB-4CBF-806E-51D603876B47}"/>
              </a:ext>
            </a:extLst>
          </p:cNvPr>
          <p:cNvSpPr>
            <a:spLocks noGrp="1"/>
          </p:cNvSpPr>
          <p:nvPr>
            <p:ph type="sldNum" sz="quarter" idx="12"/>
          </p:nvPr>
        </p:nvSpPr>
        <p:spPr/>
        <p:txBody>
          <a:bodyPr/>
          <a:lstStyle>
            <a:lvl1pPr>
              <a:defRPr/>
            </a:lvl1pPr>
          </a:lstStyle>
          <a:p>
            <a:pPr>
              <a:defRPr/>
            </a:pPr>
            <a:fld id="{D9C56DE8-3C6B-4E5B-8795-F7FD26331DD4}" type="slidenum">
              <a:rPr lang="sk-SK" altLang="sk-SK"/>
              <a:pPr>
                <a:defRPr/>
              </a:pPr>
              <a:t>‹#›</a:t>
            </a:fld>
            <a:endParaRPr lang="sk-SK" altLang="sk-SK"/>
          </a:p>
        </p:txBody>
      </p:sp>
    </p:spTree>
    <p:extLst>
      <p:ext uri="{BB962C8B-B14F-4D97-AF65-F5344CB8AC3E}">
        <p14:creationId xmlns:p14="http://schemas.microsoft.com/office/powerpoint/2010/main" val="1177296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Zástupný objekt pre nadpis 1">
            <a:extLst>
              <a:ext uri="{FF2B5EF4-FFF2-40B4-BE49-F238E27FC236}">
                <a16:creationId xmlns:a16="http://schemas.microsoft.com/office/drawing/2014/main" id="{FB6972C2-0C93-42C7-95E8-6DB34F52A9BB}"/>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a:t>Upravte štýly predlohy textu</a:t>
            </a:r>
          </a:p>
        </p:txBody>
      </p:sp>
      <p:sp>
        <p:nvSpPr>
          <p:cNvPr id="1027" name="Zástupný objekt pre text 2">
            <a:extLst>
              <a:ext uri="{FF2B5EF4-FFF2-40B4-BE49-F238E27FC236}">
                <a16:creationId xmlns:a16="http://schemas.microsoft.com/office/drawing/2014/main" id="{C1831651-F33D-41B1-A570-8CA0491B41F1}"/>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a:t>Upraviť štýly predlohy textu</a:t>
            </a:r>
          </a:p>
          <a:p>
            <a:pPr lvl="1"/>
            <a:r>
              <a:rPr lang="sk-SK" altLang="sk-SK"/>
              <a:t>Druhá úroveň</a:t>
            </a:r>
          </a:p>
          <a:p>
            <a:pPr lvl="2"/>
            <a:r>
              <a:rPr lang="sk-SK" altLang="sk-SK"/>
              <a:t>Tretia úroveň</a:t>
            </a:r>
          </a:p>
          <a:p>
            <a:pPr lvl="3"/>
            <a:r>
              <a:rPr lang="sk-SK" altLang="sk-SK"/>
              <a:t>Štvrtá úroveň</a:t>
            </a:r>
          </a:p>
          <a:p>
            <a:pPr lvl="4"/>
            <a:r>
              <a:rPr lang="sk-SK" altLang="sk-SK"/>
              <a:t>Piata úroveň</a:t>
            </a:r>
          </a:p>
        </p:txBody>
      </p:sp>
      <p:sp>
        <p:nvSpPr>
          <p:cNvPr id="4" name="Zástupný objekt pre dátum 3">
            <a:extLst>
              <a:ext uri="{FF2B5EF4-FFF2-40B4-BE49-F238E27FC236}">
                <a16:creationId xmlns:a16="http://schemas.microsoft.com/office/drawing/2014/main" id="{6E37FCD7-FB06-489E-A3C8-331316F3D5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defRPr>
            </a:lvl1pPr>
          </a:lstStyle>
          <a:p>
            <a:pPr>
              <a:defRPr/>
            </a:pPr>
            <a:fld id="{87540B77-6729-44E1-A7ED-BC4B975CA50E}" type="datetimeFigureOut">
              <a:rPr lang="sk-SK"/>
              <a:pPr>
                <a:defRPr/>
              </a:pPr>
              <a:t>15. 3. 2020</a:t>
            </a:fld>
            <a:endParaRPr lang="sk-SK"/>
          </a:p>
        </p:txBody>
      </p:sp>
      <p:sp>
        <p:nvSpPr>
          <p:cNvPr id="5" name="Zástupný objekt pre pätu 4">
            <a:extLst>
              <a:ext uri="{FF2B5EF4-FFF2-40B4-BE49-F238E27FC236}">
                <a16:creationId xmlns:a16="http://schemas.microsoft.com/office/drawing/2014/main" id="{A9E19A07-BCF8-434C-99D7-5D2109C6D9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a:defRPr/>
            </a:pPr>
            <a:endParaRPr lang="sk-SK"/>
          </a:p>
        </p:txBody>
      </p:sp>
      <p:sp>
        <p:nvSpPr>
          <p:cNvPr id="6" name="Zástupný objekt pre číslo snímky 5">
            <a:extLst>
              <a:ext uri="{FF2B5EF4-FFF2-40B4-BE49-F238E27FC236}">
                <a16:creationId xmlns:a16="http://schemas.microsoft.com/office/drawing/2014/main" id="{BBD67A6C-D3B3-4A63-A2B6-216C9FBA5B96}"/>
              </a:ext>
            </a:extLst>
          </p:cNvPr>
          <p:cNvSpPr>
            <a:spLocks noGrp="1"/>
          </p:cNvSpPr>
          <p:nvPr>
            <p:ph type="sldNum" sz="quarter" idx="4"/>
          </p:nvPr>
        </p:nvSpPr>
        <p:spPr>
          <a:xfrm>
            <a:off x="8610600" y="6356350"/>
            <a:ext cx="27432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defRPr>
            </a:lvl1pPr>
          </a:lstStyle>
          <a:p>
            <a:pPr>
              <a:defRPr/>
            </a:pPr>
            <a:fld id="{90E269EF-6752-461E-897D-36E805AEC1AE}" type="slidenum">
              <a:rPr lang="sk-SK" altLang="sk-SK"/>
              <a:pPr>
                <a:defRPr/>
              </a:pPr>
              <a:t>‹#›</a:t>
            </a:fld>
            <a:endParaRPr lang="sk-SK" altLang="sk-SK"/>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7.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3.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5.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39.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0.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1.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image" Target="../media/image45.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2.xml.rels><?xml version="1.0" encoding="UTF-8" standalone="yes"?>
<Relationships xmlns="http://schemas.openxmlformats.org/package/2006/relationships"><Relationship Id="rId3" Type="http://schemas.openxmlformats.org/officeDocument/2006/relationships/image" Target="../media/image47.jpg"/><Relationship Id="rId2" Type="http://schemas.openxmlformats.org/officeDocument/2006/relationships/image" Target="../media/image46.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3.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image" Target="../media/image47.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4.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image" Target="../media/image48.jp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9.png"/></Relationships>
</file>

<file path=ppt/slides/_rels/slide4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94310D07-2E41-4556-A487-74D774FA0BA3}"/>
              </a:ext>
            </a:extLst>
          </p:cNvPr>
          <p:cNvPicPr>
            <a:picLocks noChangeAspect="1"/>
          </p:cNvPicPr>
          <p:nvPr/>
        </p:nvPicPr>
        <p:blipFill>
          <a:blip r:embed="rId3"/>
          <a:srcRect/>
          <a:stretch>
            <a:fillRect/>
          </a:stretch>
        </p:blipFill>
        <p:spPr bwMode="auto">
          <a:xfrm>
            <a:off x="8782050" y="608013"/>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a:extLst>
              <a:ext uri="{FF2B5EF4-FFF2-40B4-BE49-F238E27FC236}">
                <a16:creationId xmlns:a16="http://schemas.microsoft.com/office/drawing/2014/main" id="{2A18973C-9DD3-4E91-8422-DC8705B51571}"/>
              </a:ext>
            </a:extLst>
          </p:cNvPr>
          <p:cNvSpPr/>
          <p:nvPr/>
        </p:nvSpPr>
        <p:spPr>
          <a:xfrm>
            <a:off x="2704701" y="1660761"/>
            <a:ext cx="5814412" cy="2800767"/>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66000">
                      <a:srgbClr val="9966FF"/>
                    </a:gs>
                    <a:gs pos="100000">
                      <a:srgbClr val="6600FF"/>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Russian</a:t>
            </a:r>
          </a:p>
          <a:p>
            <a:pPr algn="ctr" defTabSz="1097280" eaLnBrk="1" fontAlgn="auto" hangingPunct="1">
              <a:spcBef>
                <a:spcPts val="0"/>
              </a:spcBef>
              <a:spcAft>
                <a:spcPts val="0"/>
              </a:spcAft>
              <a:defRPr/>
            </a:pPr>
            <a:r>
              <a:rPr lang="sk-SK" sz="8800" b="1" i="1">
                <a:ln w="3175" cmpd="sng">
                  <a:solidFill>
                    <a:sysClr val="windowText" lastClr="000000"/>
                  </a:solidFill>
                  <a:prstDash val="solid"/>
                  <a:miter lim="800000"/>
                </a:ln>
                <a:gradFill flip="none" rotWithShape="1">
                  <a:gsLst>
                    <a:gs pos="0">
                      <a:schemeClr val="accent3">
                        <a:lumMod val="0"/>
                        <a:lumOff val="100000"/>
                      </a:schemeClr>
                    </a:gs>
                    <a:gs pos="66000">
                      <a:srgbClr val="9966FF"/>
                    </a:gs>
                    <a:gs pos="100000">
                      <a:srgbClr val="6600FF"/>
                    </a:gs>
                  </a:gsLst>
                  <a:lin ang="5400000" scaled="1"/>
                  <a:tileRect/>
                </a:gradFill>
                <a:effectLst>
                  <a:outerShdw blurRad="50800" dist="38100" dir="2700000" algn="tl" rotWithShape="0">
                    <a:prstClr val="black">
                      <a:alpha val="40000"/>
                    </a:prstClr>
                  </a:outerShdw>
                </a:effectLst>
                <a:latin typeface=".ArnoldBoecklinTTEE" panose="020B0500000000000000" pitchFamily="34" charset="2"/>
              </a:rPr>
              <a:t>Federation</a:t>
            </a:r>
          </a:p>
        </p:txBody>
      </p:sp>
      <p:sp>
        <p:nvSpPr>
          <p:cNvPr id="5" name="Rok">
            <a:extLst>
              <a:ext uri="{FF2B5EF4-FFF2-40B4-BE49-F238E27FC236}">
                <a16:creationId xmlns:a16="http://schemas.microsoft.com/office/drawing/2014/main" id="{19F95EC9-FA7C-49A5-B154-890CCFD01838}"/>
              </a:ext>
            </a:extLst>
          </p:cNvPr>
          <p:cNvSpPr txBox="1"/>
          <p:nvPr/>
        </p:nvSpPr>
        <p:spPr>
          <a:xfrm>
            <a:off x="577915" y="5907946"/>
            <a:ext cx="905741" cy="400110"/>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20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2017</a:t>
            </a:r>
          </a:p>
        </p:txBody>
      </p:sp>
      <p:sp>
        <p:nvSpPr>
          <p:cNvPr id="7" name="Autor">
            <a:extLst>
              <a:ext uri="{FF2B5EF4-FFF2-40B4-BE49-F238E27FC236}">
                <a16:creationId xmlns:a16="http://schemas.microsoft.com/office/drawing/2014/main" id="{32E658DE-E1B7-464D-9C72-29E8F6FB4A35}"/>
              </a:ext>
            </a:extLst>
          </p:cNvPr>
          <p:cNvSpPr txBox="1"/>
          <p:nvPr/>
        </p:nvSpPr>
        <p:spPr>
          <a:xfrm>
            <a:off x="5683169" y="5897623"/>
            <a:ext cx="4784806" cy="420756"/>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134">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Compiled by - Tony and Steve</a:t>
            </a:r>
          </a:p>
        </p:txBody>
      </p:sp>
      <p:pic>
        <p:nvPicPr>
          <p:cNvPr id="2" name="Vlajka">
            <a:extLst>
              <a:ext uri="{FF2B5EF4-FFF2-40B4-BE49-F238E27FC236}">
                <a16:creationId xmlns:a16="http://schemas.microsoft.com/office/drawing/2014/main" id="{25BFD2A1-5144-4C88-B216-E7513A70D0B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666556">
            <a:off x="1104900" y="620713"/>
            <a:ext cx="15748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var 2">
            <a:extLst>
              <a:ext uri="{FF2B5EF4-FFF2-40B4-BE49-F238E27FC236}">
                <a16:creationId xmlns:a16="http://schemas.microsoft.com/office/drawing/2014/main" id="{5342D2F4-0306-490F-83E4-4EA3B14308B0}"/>
              </a:ext>
            </a:extLst>
          </p:cNvPr>
          <p:cNvSpPr/>
          <p:nvPr/>
        </p:nvSpPr>
        <p:spPr>
          <a:xfrm rot="20920951">
            <a:off x="979488" y="1001713"/>
            <a:ext cx="1825625" cy="1144587"/>
          </a:xfrm>
          <a:prstGeom prst="rect">
            <a:avLst/>
          </a:prstGeom>
          <a:solidFill>
            <a:schemeClr val="bg1">
              <a:lumMod val="65000"/>
              <a:alpha val="30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k-SK"/>
          </a:p>
        </p:txBody>
      </p:sp>
      <p:sp>
        <p:nvSpPr>
          <p:cNvPr id="6" name="Číslo">
            <a:extLst>
              <a:ext uri="{FF2B5EF4-FFF2-40B4-BE49-F238E27FC236}">
                <a16:creationId xmlns:a16="http://schemas.microsoft.com/office/drawing/2014/main" id="{CFB1752A-E21B-48C5-B6DF-229845447E16}"/>
              </a:ext>
            </a:extLst>
          </p:cNvPr>
          <p:cNvSpPr/>
          <p:nvPr/>
        </p:nvSpPr>
        <p:spPr>
          <a:xfrm>
            <a:off x="9612374" y="4201578"/>
            <a:ext cx="1325920" cy="1275289"/>
          </a:xfrm>
          <a:prstGeom prst="irregularSeal1">
            <a:avLst/>
          </a:prstGeom>
          <a:solidFill>
            <a:schemeClr val="bg1"/>
          </a:solidFill>
          <a:ln>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rIns="144000" rtlCol="0" anchor="ctr"/>
          <a:lstStyle/>
          <a:p>
            <a:pPr algn="ctr"/>
            <a:r>
              <a:rPr lang="sk-SK" sz="3600" b="1" i="1">
                <a:solidFill>
                  <a:srgbClr val="6600FF">
                    <a:alpha val="70000"/>
                  </a:srgbClr>
                </a:solidFill>
                <a:latin typeface="ArnolBoeDEE" pitchFamily="2" charset="0"/>
              </a:rPr>
              <a:t>2</a:t>
            </a:r>
          </a:p>
        </p:txBody>
      </p:sp>
      <p:pic>
        <p:nvPicPr>
          <p:cNvPr id="4098" name="Rám">
            <a:extLst>
              <a:ext uri="{FF2B5EF4-FFF2-40B4-BE49-F238E27FC236}">
                <a16:creationId xmlns:a16="http://schemas.microsoft.com/office/drawing/2014/main" id="{BF32BCAA-86B5-4263-90C8-FD9C80C3A20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6431438"/>
      </p:ext>
    </p:extLst>
  </p:cSld>
  <p:clrMapOvr>
    <a:masterClrMapping/>
  </p:clrMapOvr>
  <p:transition spd="slow" advClick="0" advTm="15000">
    <p:sndAc>
      <p:stSnd loop="1">
        <p:snd r:embed="rId2" name="Franz Lambert - Summer Roses.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fill="hold" nodeType="withEffect">
                                  <p:stCondLst>
                                    <p:cond delay="500"/>
                                  </p:stCondLst>
                                  <p:iterate type="lt">
                                    <p:tmPct val="10000"/>
                                  </p:iterate>
                                  <p:childTnLst>
                                    <p:set>
                                      <p:cBhvr>
                                        <p:cTn id="6" dur="1" fill="hold">
                                          <p:stCondLst>
                                            <p:cond delay="0"/>
                                          </p:stCondLst>
                                        </p:cTn>
                                        <p:tgtEl>
                                          <p:spTgt spid="9"/>
                                        </p:tgtEl>
                                        <p:attrNameLst>
                                          <p:attrName>style.visibility</p:attrName>
                                        </p:attrNameLst>
                                      </p:cBhvr>
                                      <p:to>
                                        <p:strVal val="visible"/>
                                      </p:to>
                                    </p:set>
                                    <p:anim calcmode="lin" valueType="num">
                                      <p:cBhvr additive="base">
                                        <p:cTn id="7" dur="2000" fill="hold"/>
                                        <p:tgtEl>
                                          <p:spTgt spid="9"/>
                                        </p:tgtEl>
                                        <p:attrNameLst>
                                          <p:attrName>ppt_x</p:attrName>
                                        </p:attrNameLst>
                                      </p:cBhvr>
                                      <p:tavLst>
                                        <p:tav tm="0">
                                          <p:val>
                                            <p:strVal val="1+#ppt_w/2"/>
                                          </p:val>
                                        </p:tav>
                                        <p:tav tm="100000">
                                          <p:val>
                                            <p:strVal val="#ppt_x"/>
                                          </p:val>
                                        </p:tav>
                                      </p:tavLst>
                                    </p:anim>
                                    <p:anim calcmode="lin" valueType="num">
                                      <p:cBhvr additive="base">
                                        <p:cTn id="8" dur="2000" fill="hold"/>
                                        <p:tgtEl>
                                          <p:spTgt spid="9"/>
                                        </p:tgtEl>
                                        <p:attrNameLst>
                                          <p:attrName>ppt_y</p:attrName>
                                        </p:attrNameLst>
                                      </p:cBhvr>
                                      <p:tavLst>
                                        <p:tav tm="0">
                                          <p:val>
                                            <p:strVal val="1+#ppt_h/2"/>
                                          </p:val>
                                        </p:tav>
                                        <p:tav tm="100000">
                                          <p:val>
                                            <p:strVal val="#ppt_y"/>
                                          </p:val>
                                        </p:tav>
                                      </p:tavLst>
                                    </p:anim>
                                  </p:childTnLst>
                                </p:cTn>
                              </p:par>
                            </p:childTnLst>
                          </p:cTn>
                        </p:par>
                        <p:par>
                          <p:cTn id="9" fill="hold">
                            <p:stCondLst>
                              <p:cond delay="5700"/>
                            </p:stCondLst>
                            <p:childTnLst>
                              <p:par>
                                <p:cTn id="10" presetID="53" presetClass="entr" presetSubtype="16"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ppt_w</p:attrName>
                                        </p:attrNameLst>
                                      </p:cBhvr>
                                      <p:tavLst>
                                        <p:tav tm="0">
                                          <p:val>
                                            <p:fltVal val="0"/>
                                          </p:val>
                                        </p:tav>
                                        <p:tav tm="100000">
                                          <p:val>
                                            <p:strVal val="#ppt_w"/>
                                          </p:val>
                                        </p:tav>
                                      </p:tavLst>
                                    </p:anim>
                                    <p:anim calcmode="lin" valueType="num">
                                      <p:cBhvr>
                                        <p:cTn id="13" dur="1000" fill="hold"/>
                                        <p:tgtEl>
                                          <p:spTgt spid="6"/>
                                        </p:tgtEl>
                                        <p:attrNameLst>
                                          <p:attrName>ppt_h</p:attrName>
                                        </p:attrNameLst>
                                      </p:cBhvr>
                                      <p:tavLst>
                                        <p:tav tm="0">
                                          <p:val>
                                            <p:fltVal val="0"/>
                                          </p:val>
                                        </p:tav>
                                        <p:tav tm="100000">
                                          <p:val>
                                            <p:strVal val="#ppt_h"/>
                                          </p:val>
                                        </p:tav>
                                      </p:tavLst>
                                    </p:anim>
                                    <p:animEffect transition="in" filter="fade">
                                      <p:cBhvr>
                                        <p:cTn id="14" dur="10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500" fill="hold"/>
                                        <p:tgtEl>
                                          <p:spTgt spid="3"/>
                                        </p:tgtEl>
                                        <p:attrNameLst>
                                          <p:attrName>ppt_w</p:attrName>
                                        </p:attrNameLst>
                                      </p:cBhvr>
                                      <p:tavLst>
                                        <p:tav tm="0">
                                          <p:val>
                                            <p:fltVal val="0"/>
                                          </p:val>
                                        </p:tav>
                                        <p:tav tm="100000">
                                          <p:val>
                                            <p:strVal val="#ppt_w"/>
                                          </p:val>
                                        </p:tav>
                                      </p:tavLst>
                                    </p:anim>
                                    <p:anim calcmode="lin" valueType="num">
                                      <p:cBhvr>
                                        <p:cTn id="18" dur="1500" fill="hold"/>
                                        <p:tgtEl>
                                          <p:spTgt spid="3"/>
                                        </p:tgtEl>
                                        <p:attrNameLst>
                                          <p:attrName>ppt_h</p:attrName>
                                        </p:attrNameLst>
                                      </p:cBhvr>
                                      <p:tavLst>
                                        <p:tav tm="0">
                                          <p:val>
                                            <p:fltVal val="0"/>
                                          </p:val>
                                        </p:tav>
                                        <p:tav tm="100000">
                                          <p:val>
                                            <p:strVal val="#ppt_h"/>
                                          </p:val>
                                        </p:tav>
                                      </p:tavLst>
                                    </p:anim>
                                    <p:animEffect transition="in" filter="fade">
                                      <p:cBhvr>
                                        <p:cTn id="19" dur="1500"/>
                                        <p:tgtEl>
                                          <p:spTgt spid="3"/>
                                        </p:tgtEl>
                                      </p:cBhvr>
                                    </p:animEffect>
                                  </p:childTnLst>
                                </p:cTn>
                              </p:par>
                            </p:childTnLst>
                          </p:cTn>
                        </p:par>
                        <p:par>
                          <p:cTn id="20" fill="hold">
                            <p:stCondLst>
                              <p:cond delay="7200"/>
                            </p:stCondLst>
                            <p:childTnLst>
                              <p:par>
                                <p:cTn id="21" presetID="53" presetClass="entr" presetSubtype="16"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500" fill="hold"/>
                                        <p:tgtEl>
                                          <p:spTgt spid="2"/>
                                        </p:tgtEl>
                                        <p:attrNameLst>
                                          <p:attrName>ppt_w</p:attrName>
                                        </p:attrNameLst>
                                      </p:cBhvr>
                                      <p:tavLst>
                                        <p:tav tm="0">
                                          <p:val>
                                            <p:fltVal val="0"/>
                                          </p:val>
                                        </p:tav>
                                        <p:tav tm="100000">
                                          <p:val>
                                            <p:strVal val="#ppt_w"/>
                                          </p:val>
                                        </p:tav>
                                      </p:tavLst>
                                    </p:anim>
                                    <p:anim calcmode="lin" valueType="num">
                                      <p:cBhvr>
                                        <p:cTn id="24" dur="1500" fill="hold"/>
                                        <p:tgtEl>
                                          <p:spTgt spid="2"/>
                                        </p:tgtEl>
                                        <p:attrNameLst>
                                          <p:attrName>ppt_h</p:attrName>
                                        </p:attrNameLst>
                                      </p:cBhvr>
                                      <p:tavLst>
                                        <p:tav tm="0">
                                          <p:val>
                                            <p:fltVal val="0"/>
                                          </p:val>
                                        </p:tav>
                                        <p:tav tm="100000">
                                          <p:val>
                                            <p:strVal val="#ppt_h"/>
                                          </p:val>
                                        </p:tav>
                                      </p:tavLst>
                                    </p:anim>
                                    <p:animEffect transition="in" filter="fade">
                                      <p:cBhvr>
                                        <p:cTn id="25" dur="1500"/>
                                        <p:tgtEl>
                                          <p:spTgt spid="2"/>
                                        </p:tgtEl>
                                      </p:cBhvr>
                                    </p:animEffect>
                                  </p:childTnLst>
                                </p:cTn>
                              </p:par>
                            </p:childTnLst>
                          </p:cTn>
                        </p:par>
                        <p:par>
                          <p:cTn id="26" fill="hold" nodeType="afterGroup">
                            <p:stCondLst>
                              <p:cond delay="8700"/>
                            </p:stCondLst>
                            <p:childTnLst>
                              <p:par>
                                <p:cTn id="27" presetID="53" presetClass="entr" presetSubtype="16" fill="hold" nodeType="afterEffect">
                                  <p:stCondLst>
                                    <p:cond delay="500"/>
                                  </p:stCondLst>
                                  <p:childTnLst>
                                    <p:set>
                                      <p:cBhvr>
                                        <p:cTn id="28" dur="1" fill="hold">
                                          <p:stCondLst>
                                            <p:cond delay="0"/>
                                          </p:stCondLst>
                                        </p:cTn>
                                        <p:tgtEl>
                                          <p:spTgt spid="5"/>
                                        </p:tgtEl>
                                        <p:attrNameLst>
                                          <p:attrName>style.visibility</p:attrName>
                                        </p:attrNameLst>
                                      </p:cBhvr>
                                      <p:to>
                                        <p:strVal val="visible"/>
                                      </p:to>
                                    </p:set>
                                    <p:anim calcmode="lin" valueType="num">
                                      <p:cBhvr>
                                        <p:cTn id="29" dur="1500" fill="hold"/>
                                        <p:tgtEl>
                                          <p:spTgt spid="5"/>
                                        </p:tgtEl>
                                        <p:attrNameLst>
                                          <p:attrName>ppt_w</p:attrName>
                                        </p:attrNameLst>
                                      </p:cBhvr>
                                      <p:tavLst>
                                        <p:tav tm="0">
                                          <p:val>
                                            <p:fltVal val="0"/>
                                          </p:val>
                                        </p:tav>
                                        <p:tav tm="100000">
                                          <p:val>
                                            <p:strVal val="#ppt_w"/>
                                          </p:val>
                                        </p:tav>
                                      </p:tavLst>
                                    </p:anim>
                                    <p:anim calcmode="lin" valueType="num">
                                      <p:cBhvr>
                                        <p:cTn id="30" dur="1500" fill="hold"/>
                                        <p:tgtEl>
                                          <p:spTgt spid="5"/>
                                        </p:tgtEl>
                                        <p:attrNameLst>
                                          <p:attrName>ppt_h</p:attrName>
                                        </p:attrNameLst>
                                      </p:cBhvr>
                                      <p:tavLst>
                                        <p:tav tm="0">
                                          <p:val>
                                            <p:fltVal val="0"/>
                                          </p:val>
                                        </p:tav>
                                        <p:tav tm="100000">
                                          <p:val>
                                            <p:strVal val="#ppt_h"/>
                                          </p:val>
                                        </p:tav>
                                      </p:tavLst>
                                    </p:anim>
                                    <p:animEffect transition="in" filter="fade">
                                      <p:cBhvr>
                                        <p:cTn id="31" dur="1500"/>
                                        <p:tgtEl>
                                          <p:spTgt spid="5"/>
                                        </p:tgtEl>
                                      </p:cBhvr>
                                    </p:animEffect>
                                  </p:childTnLst>
                                </p:cTn>
                              </p:par>
                            </p:childTnLst>
                          </p:cTn>
                        </p:par>
                        <p:par>
                          <p:cTn id="32" fill="hold" nodeType="afterGroup">
                            <p:stCondLst>
                              <p:cond delay="10700"/>
                            </p:stCondLst>
                            <p:childTnLst>
                              <p:par>
                                <p:cTn id="33" presetID="2" presetClass="entr" presetSubtype="2" fill="hold" nodeType="afterEffect">
                                  <p:stCondLst>
                                    <p:cond delay="500"/>
                                  </p:stCondLst>
                                  <p:childTnLst>
                                    <p:set>
                                      <p:cBhvr>
                                        <p:cTn id="34" dur="1" fill="hold">
                                          <p:stCondLst>
                                            <p:cond delay="0"/>
                                          </p:stCondLst>
                                        </p:cTn>
                                        <p:tgtEl>
                                          <p:spTgt spid="7"/>
                                        </p:tgtEl>
                                        <p:attrNameLst>
                                          <p:attrName>style.visibility</p:attrName>
                                        </p:attrNameLst>
                                      </p:cBhvr>
                                      <p:to>
                                        <p:strVal val="visible"/>
                                      </p:to>
                                    </p:set>
                                    <p:anim calcmode="lin" valueType="num">
                                      <p:cBhvr additive="base">
                                        <p:cTn id="35" dur="2000" fill="hold"/>
                                        <p:tgtEl>
                                          <p:spTgt spid="7"/>
                                        </p:tgtEl>
                                        <p:attrNameLst>
                                          <p:attrName>ppt_x</p:attrName>
                                        </p:attrNameLst>
                                      </p:cBhvr>
                                      <p:tavLst>
                                        <p:tav tm="0">
                                          <p:val>
                                            <p:strVal val="1+#ppt_w/2"/>
                                          </p:val>
                                        </p:tav>
                                        <p:tav tm="100000">
                                          <p:val>
                                            <p:strVal val="#ppt_x"/>
                                          </p:val>
                                        </p:tav>
                                      </p:tavLst>
                                    </p:anim>
                                    <p:anim calcmode="lin" valueType="num">
                                      <p:cBhvr additive="base">
                                        <p:cTn id="36"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pa">
            <a:extLst>
              <a:ext uri="{FF2B5EF4-FFF2-40B4-BE49-F238E27FC236}">
                <a16:creationId xmlns:a16="http://schemas.microsoft.com/office/drawing/2014/main" id="{65F10967-6CD8-4795-B2E9-D62E1ED271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0263" y="1028700"/>
            <a:ext cx="9421812" cy="5297488"/>
          </a:xfrm>
          <a:prstGeom prst="rect">
            <a:avLst/>
          </a:prstGeom>
          <a:noFill/>
          <a:ln w="2540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4" name="Logo">
            <a:extLst>
              <a:ext uri="{FF2B5EF4-FFF2-40B4-BE49-F238E27FC236}">
                <a16:creationId xmlns:a16="http://schemas.microsoft.com/office/drawing/2014/main" id="{B4708FDF-6C93-494E-BC99-B337F59BAB47}"/>
              </a:ext>
            </a:extLst>
          </p:cNvPr>
          <p:cNvPicPr>
            <a:picLocks noChangeAspect="1"/>
          </p:cNvPicPr>
          <p:nvPr/>
        </p:nvPicPr>
        <p:blipFill>
          <a:blip r:embed="rId3"/>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Nadpis">
            <a:extLst>
              <a:ext uri="{FF2B5EF4-FFF2-40B4-BE49-F238E27FC236}">
                <a16:creationId xmlns:a16="http://schemas.microsoft.com/office/drawing/2014/main" id="{2F513926-93FA-42B8-B369-34DC5425E69F}"/>
              </a:ext>
            </a:extLst>
          </p:cNvPr>
          <p:cNvSpPr txBox="1"/>
          <p:nvPr/>
        </p:nvSpPr>
        <p:spPr>
          <a:xfrm>
            <a:off x="2477928" y="343048"/>
            <a:ext cx="6126481" cy="461665"/>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ctr">
              <a:defRPr/>
            </a:pPr>
            <a:r>
              <a:rPr lang="en-US" sz="24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General </a:t>
            </a:r>
            <a:r>
              <a:rPr lang="en-US" sz="2400" dirty="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Geographic </a:t>
            </a:r>
            <a:r>
              <a:rPr lang="en-US" sz="24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Map </a:t>
            </a:r>
            <a:r>
              <a:rPr lang="sk-SK" sz="24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o</a:t>
            </a:r>
            <a:r>
              <a:rPr lang="en-US" sz="24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f </a:t>
            </a:r>
            <a:r>
              <a:rPr lang="en-US" sz="2400" dirty="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Russia</a:t>
            </a:r>
          </a:p>
        </p:txBody>
      </p:sp>
      <p:pic>
        <p:nvPicPr>
          <p:cNvPr id="7" name="Rám">
            <a:extLst>
              <a:ext uri="{FF2B5EF4-FFF2-40B4-BE49-F238E27FC236}">
                <a16:creationId xmlns:a16="http://schemas.microsoft.com/office/drawing/2014/main" id="{DCA3EB04-B13A-460B-BBEA-FBEE1449BAD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Myš">
            <a:extLst>
              <a:ext uri="{FF2B5EF4-FFF2-40B4-BE49-F238E27FC236}">
                <a16:creationId xmlns:a16="http://schemas.microsoft.com/office/drawing/2014/main" id="{DB7CE960-B3B3-45E7-BE51-749965A0FA1D}"/>
              </a:ext>
            </a:extLst>
          </p:cNvPr>
          <p:cNvPicPr>
            <a:picLocks noChangeAspect="1"/>
          </p:cNvPicPr>
          <p:nvPr/>
        </p:nvPicPr>
        <p:blipFill>
          <a:blip r:embed="rId5">
            <a:extLst>
              <a:ext uri="{BEBA8EAE-BF5A-486C-A8C5-ECC9F3942E4B}">
                <a14:imgProps xmlns:a14="http://schemas.microsoft.com/office/drawing/2010/main">
                  <a14:imgLayer r:embed="rId6">
                    <a14:imgEffect>
                      <a14:colorTemperature colorTemp="7200"/>
                    </a14:imgEffect>
                  </a14:imgLayer>
                </a14:imgProps>
              </a:ext>
              <a:ext uri="{28A0092B-C50C-407E-A947-70E740481C1C}">
                <a14:useLocalDpi xmlns:a14="http://schemas.microsoft.com/office/drawing/2010/main" val="0"/>
              </a:ext>
            </a:extLst>
          </a:blip>
          <a:srcRect/>
          <a:stretch/>
        </p:blipFill>
        <p:spPr bwMode="auto">
          <a:xfrm>
            <a:off x="11064503" y="5872045"/>
            <a:ext cx="692893" cy="75588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2000"/>
                                        <p:tgtEl>
                                          <p:spTgt spid="5"/>
                                        </p:tgtEl>
                                      </p:cBhvr>
                                    </p:animEffect>
                                  </p:childTnLst>
                                </p:cTn>
                              </p:par>
                              <p:par>
                                <p:cTn id="8" presetID="42"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2000"/>
                                        <p:tgtEl>
                                          <p:spTgt spid="6"/>
                                        </p:tgtEl>
                                      </p:cBhvr>
                                    </p:animEffect>
                                    <p:anim calcmode="lin" valueType="num">
                                      <p:cBhvr>
                                        <p:cTn id="11" dur="2000" fill="hold"/>
                                        <p:tgtEl>
                                          <p:spTgt spid="6"/>
                                        </p:tgtEl>
                                        <p:attrNameLst>
                                          <p:attrName>ppt_x</p:attrName>
                                        </p:attrNameLst>
                                      </p:cBhvr>
                                      <p:tavLst>
                                        <p:tav tm="0">
                                          <p:val>
                                            <p:strVal val="#ppt_x"/>
                                          </p:val>
                                        </p:tav>
                                        <p:tav tm="100000">
                                          <p:val>
                                            <p:strVal val="#ppt_x"/>
                                          </p:val>
                                        </p:tav>
                                      </p:tavLst>
                                    </p:anim>
                                    <p:anim calcmode="lin" valueType="num">
                                      <p:cBhvr>
                                        <p:cTn id="12" dur="2000" fill="hold"/>
                                        <p:tgtEl>
                                          <p:spTgt spid="6"/>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53" presetClass="entr" presetSubtype="16" fill="hold" nodeType="afterEffect">
                                  <p:stCondLst>
                                    <p:cond delay="500"/>
                                  </p:stCondLst>
                                  <p:childTnLst>
                                    <p:set>
                                      <p:cBhvr>
                                        <p:cTn id="15" dur="1" fill="hold">
                                          <p:stCondLst>
                                            <p:cond delay="0"/>
                                          </p:stCondLst>
                                        </p:cTn>
                                        <p:tgtEl>
                                          <p:spTgt spid="8"/>
                                        </p:tgtEl>
                                        <p:attrNameLst>
                                          <p:attrName>style.visibility</p:attrName>
                                        </p:attrNameLst>
                                      </p:cBhvr>
                                      <p:to>
                                        <p:strVal val="visible"/>
                                      </p:to>
                                    </p:set>
                                    <p:anim calcmode="lin" valueType="num">
                                      <p:cBhvr>
                                        <p:cTn id="16" dur="1500" fill="hold"/>
                                        <p:tgtEl>
                                          <p:spTgt spid="8"/>
                                        </p:tgtEl>
                                        <p:attrNameLst>
                                          <p:attrName>ppt_w</p:attrName>
                                        </p:attrNameLst>
                                      </p:cBhvr>
                                      <p:tavLst>
                                        <p:tav tm="0">
                                          <p:val>
                                            <p:fltVal val="0"/>
                                          </p:val>
                                        </p:tav>
                                        <p:tav tm="100000">
                                          <p:val>
                                            <p:strVal val="#ppt_w"/>
                                          </p:val>
                                        </p:tav>
                                      </p:tavLst>
                                    </p:anim>
                                    <p:anim calcmode="lin" valueType="num">
                                      <p:cBhvr>
                                        <p:cTn id="17" dur="1500" fill="hold"/>
                                        <p:tgtEl>
                                          <p:spTgt spid="8"/>
                                        </p:tgtEl>
                                        <p:attrNameLst>
                                          <p:attrName>ppt_h</p:attrName>
                                        </p:attrNameLst>
                                      </p:cBhvr>
                                      <p:tavLst>
                                        <p:tav tm="0">
                                          <p:val>
                                            <p:fltVal val="0"/>
                                          </p:val>
                                        </p:tav>
                                        <p:tav tm="100000">
                                          <p:val>
                                            <p:strVal val="#ppt_h"/>
                                          </p:val>
                                        </p:tav>
                                      </p:tavLst>
                                    </p:anim>
                                    <p:animEffect transition="in" filter="fade">
                                      <p:cBhvr>
                                        <p:cTn id="18" dur="1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a:extLst>
              <a:ext uri="{FF2B5EF4-FFF2-40B4-BE49-F238E27FC236}">
                <a16:creationId xmlns:a16="http://schemas.microsoft.com/office/drawing/2014/main" id="{E95AEC14-4FFF-4595-B1CB-AD54051380A2}"/>
              </a:ext>
            </a:extLst>
          </p:cNvPr>
          <p:cNvSpPr txBox="1"/>
          <p:nvPr/>
        </p:nvSpPr>
        <p:spPr>
          <a:xfrm>
            <a:off x="870069" y="1519981"/>
            <a:ext cx="10450394" cy="4770537"/>
          </a:xfrm>
          <a:prstGeom prst="rect">
            <a:avLst/>
          </a:prstGeom>
          <a:gradFill flip="none" rotWithShape="1">
            <a:gsLst>
              <a:gs pos="0">
                <a:schemeClr val="accent3">
                  <a:lumMod val="0"/>
                  <a:lumOff val="100000"/>
                </a:schemeClr>
              </a:gs>
              <a:gs pos="61000">
                <a:srgbClr val="9966FF">
                  <a:alpha val="10000"/>
                </a:srgbClr>
              </a:gs>
              <a:gs pos="100000">
                <a:srgbClr val="6600FF">
                  <a:alpha val="34000"/>
                </a:srgbClr>
              </a:gs>
            </a:gsLst>
            <a:path path="circle">
              <a:fillToRect l="50000" t="-80000" r="50000" b="180000"/>
            </a:path>
            <a:tileRect/>
          </a:gradFill>
          <a:ln>
            <a:solidFill>
              <a:schemeClr val="bg1"/>
            </a:solidFill>
          </a:ln>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justLow" defTabSz="609594" eaLnBrk="1" fontAlgn="auto" hangingPunct="1">
              <a:spcBef>
                <a:spcPts val="0"/>
              </a:spcBef>
              <a:spcAft>
                <a:spcPts val="0"/>
              </a:spcAft>
              <a:defRPr/>
            </a:pPr>
            <a:r>
              <a:rPr lang="sk-SK" sz="3200" b="1" i="1">
                <a:ln>
                  <a:solidFill>
                    <a:schemeClr val="tx1"/>
                  </a:solidFill>
                </a:ln>
                <a:solidFill>
                  <a:schemeClr val="bg1"/>
                </a:solidFill>
                <a:latin typeface="ArnolBoeDEE" pitchFamily="2" charset="0"/>
                <a:cs typeface="Times New Roman" pitchFamily="18" charset="0"/>
              </a:rPr>
              <a:t>   R</a:t>
            </a:r>
            <a:r>
              <a:rPr lang="en-US" sz="1600" b="1" i="1">
                <a:latin typeface="Belwe Lt BT" panose="02060502050305020504" pitchFamily="18" charset="0"/>
                <a:cs typeface="Times New Roman" pitchFamily="18" charset="0"/>
              </a:rPr>
              <a:t>u</a:t>
            </a:r>
            <a:r>
              <a:rPr lang="sk-SK" sz="1600" b="1" i="1">
                <a:latin typeface="Belwe Lt BT" panose="02060502050305020504" pitchFamily="18" charset="0"/>
                <a:cs typeface="Times New Roman" pitchFamily="18" charset="0"/>
              </a:rPr>
              <a:t>ssia</a:t>
            </a:r>
            <a:r>
              <a:rPr lang="en-US" sz="1600" b="1" i="1">
                <a:latin typeface="Belwe Lt BT" panose="02060502050305020504" pitchFamily="18" charset="0"/>
                <a:cs typeface="Times New Roman" pitchFamily="18" charset="0"/>
              </a:rPr>
              <a:t> </a:t>
            </a:r>
            <a:r>
              <a:rPr lang="en-US" sz="1600" b="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is a country that is mostly in Asia and partly in Eastern Europe. </a:t>
            </a:r>
            <a:r>
              <a:rPr lang="sk-SK" sz="1600" b="1" i="1">
                <a:latin typeface="Belwe Lt BT" panose="02060502050305020504" pitchFamily="18" charset="0"/>
                <a:cs typeface="Times New Roman" pitchFamily="18" charset="0"/>
              </a:rPr>
              <a:t>It</a:t>
            </a:r>
            <a:r>
              <a:rPr lang="en-US" sz="1600" b="1" i="1">
                <a:latin typeface="Belwe Lt BT" panose="02060502050305020504" pitchFamily="18" charset="0"/>
                <a:cs typeface="Times New Roman" pitchFamily="18" charset="0"/>
              </a:rPr>
              <a:t> is the largest country in the world, covering more than one-eighth of the Earth's inhabited land area.There are indeed many interesting tourist attractions in Russia and here are some highlighted places.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The federal subjects of Russia are the constituent entities of Russia. It consists of republics, krais, oblasts, cities of federal importance, an autonomous oblast, and autonomous okrugs, all of which are equal subjects of the Russian Federation. </a:t>
            </a:r>
            <a:r>
              <a:rPr lang="sk-SK" sz="1600" b="1" i="1">
                <a:latin typeface="Belwe Lt BT" panose="02060502050305020504" pitchFamily="18" charset="0"/>
                <a:cs typeface="Times New Roman" pitchFamily="18" charset="0"/>
              </a:rPr>
              <a:t>T</a:t>
            </a:r>
            <a:r>
              <a:rPr lang="en-US" sz="1600" b="1" i="1">
                <a:latin typeface="Belwe Lt BT" panose="02060502050305020504" pitchFamily="18" charset="0"/>
                <a:cs typeface="Times New Roman" pitchFamily="18" charset="0"/>
              </a:rPr>
              <a:t>he Russian Federation constitutionally consists of 8</a:t>
            </a:r>
            <a:r>
              <a:rPr lang="sk-SK" sz="1600" b="1" i="1">
                <a:latin typeface="Belwe Lt BT" panose="02060502050305020504" pitchFamily="18" charset="0"/>
                <a:cs typeface="Times New Roman" pitchFamily="18" charset="0"/>
              </a:rPr>
              <a:t>3 (2008)</a:t>
            </a:r>
            <a:r>
              <a:rPr lang="en-US" sz="1600" b="1" i="1">
                <a:latin typeface="Belwe Lt BT" panose="02060502050305020504" pitchFamily="18" charset="0"/>
                <a:cs typeface="Times New Roman" pitchFamily="18" charset="0"/>
              </a:rPr>
              <a:t> federal subjects..</a:t>
            </a:r>
          </a:p>
          <a:p>
            <a:pPr algn="justLow" defTabSz="609594" eaLnBrk="1" fontAlgn="auto" hangingPunct="1">
              <a:spcBef>
                <a:spcPts val="0"/>
              </a:spcBef>
              <a:spcAft>
                <a:spcPts val="0"/>
              </a:spcAft>
              <a:defRPr/>
            </a:pPr>
            <a:r>
              <a:rPr lang="sk-SK" sz="1600" b="1" i="1">
                <a:latin typeface="Belwe Lt BT" panose="02060502050305020504" pitchFamily="18" charset="0"/>
                <a:cs typeface="Times New Roman" pitchFamily="18" charset="0"/>
              </a:rPr>
              <a:t>     </a:t>
            </a:r>
            <a:r>
              <a:rPr lang="en-US" sz="1600" b="1" i="1">
                <a:latin typeface="Belwe Lt BT" panose="02060502050305020504" pitchFamily="18" charset="0"/>
                <a:cs typeface="Times New Roman" pitchFamily="18" charset="0"/>
              </a:rPr>
              <a:t>Russia's capital and the biggest city is Moscow. The second biggest city is Saint Petersburg, which was the capital of Russia in the 18th and 19th centuries.</a:t>
            </a:r>
            <a:endParaRPr lang="sk-SK" sz="1600" b="1" i="1">
              <a:latin typeface="Belwe Lt BT" panose="02060502050305020504" pitchFamily="18" charset="0"/>
              <a:cs typeface="Times New Roman" pitchFamily="18" charset="0"/>
            </a:endParaRPr>
          </a:p>
          <a:p>
            <a:pPr algn="justLow" defTabSz="609594" eaLnBrk="1" fontAlgn="auto" hangingPunct="1">
              <a:spcBef>
                <a:spcPts val="0"/>
              </a:spcBef>
              <a:spcAft>
                <a:spcPts val="0"/>
              </a:spcAft>
              <a:defRPr/>
            </a:pPr>
            <a:endParaRPr lang="sk-SK" sz="1600" b="1" i="1">
              <a:latin typeface="Belwe Lt BT" panose="02060502050305020504" pitchFamily="18" charset="0"/>
              <a:cs typeface="Times New Roman" pitchFamily="18" charset="0"/>
            </a:endParaRPr>
          </a:p>
          <a:p>
            <a:pPr defTabSz="609594" eaLnBrk="1" fontAlgn="auto" hangingPunct="1">
              <a:spcBef>
                <a:spcPts val="0"/>
              </a:spcBef>
              <a:spcAft>
                <a:spcPts val="0"/>
              </a:spcAft>
              <a:defRPr/>
            </a:pPr>
            <a:r>
              <a:rPr lang="en-US" sz="1600" b="1" u="sng">
                <a:latin typeface="Belwe Lt BT" panose="02060502050305020504" pitchFamily="18" charset="0"/>
              </a:rPr>
              <a:t>Area</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en-US" sz="1600" b="1" i="1">
                <a:latin typeface="Belwe Lt BT" panose="02060502050305020504" pitchFamily="18" charset="0"/>
              </a:rPr>
              <a:t>1</a:t>
            </a:r>
            <a:r>
              <a:rPr lang="sk-SK" sz="1600" b="1" i="1">
                <a:latin typeface="Belwe Lt BT" panose="02060502050305020504" pitchFamily="18" charset="0"/>
              </a:rPr>
              <a:t>7,075</a:t>
            </a:r>
            <a:r>
              <a:rPr lang="en-US" sz="1600" b="1" i="1">
                <a:latin typeface="Belwe Lt BT" panose="02060502050305020504" pitchFamily="18" charset="0"/>
              </a:rPr>
              <a:t> million km²</a:t>
            </a:r>
          </a:p>
          <a:p>
            <a:pPr defTabSz="609594" eaLnBrk="1" fontAlgn="auto" hangingPunct="1">
              <a:spcBef>
                <a:spcPts val="0"/>
              </a:spcBef>
              <a:spcAft>
                <a:spcPts val="0"/>
              </a:spcAft>
              <a:defRPr/>
            </a:pPr>
            <a:r>
              <a:rPr lang="en-US" sz="1600" b="1" u="sng">
                <a:latin typeface="Belwe Lt BT" panose="02060502050305020504" pitchFamily="18" charset="0"/>
              </a:rPr>
              <a:t>Population</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a:t>
            </a:r>
            <a:r>
              <a:rPr lang="sk-SK" sz="1600" b="1" i="1">
                <a:latin typeface="Belwe Lt BT" panose="02060502050305020504" pitchFamily="18" charset="0"/>
              </a:rPr>
              <a:t>144</a:t>
            </a:r>
            <a:r>
              <a:rPr lang="en-US" sz="1600" b="1" i="1">
                <a:latin typeface="Belwe Lt BT" panose="02060502050305020504" pitchFamily="18" charset="0"/>
              </a:rPr>
              <a:t>.</a:t>
            </a:r>
            <a:r>
              <a:rPr lang="sk-SK" sz="1600" b="1" i="1">
                <a:latin typeface="Belwe Lt BT" panose="02060502050305020504" pitchFamily="18" charset="0"/>
              </a:rPr>
              <a:t>5</a:t>
            </a:r>
            <a:r>
              <a:rPr lang="en-US" sz="1600" b="1" i="1">
                <a:latin typeface="Belwe Lt BT" panose="02060502050305020504" pitchFamily="18" charset="0"/>
              </a:rPr>
              <a:t> million (2015)</a:t>
            </a:r>
            <a:endParaRPr lang="sk-SK" sz="1600" b="1" i="1">
              <a:latin typeface="Belwe Lt BT" panose="02060502050305020504" pitchFamily="18" charset="0"/>
            </a:endParaRPr>
          </a:p>
          <a:p>
            <a:pPr defTabSz="609594" eaLnBrk="1" fontAlgn="auto" hangingPunct="1">
              <a:spcBef>
                <a:spcPts val="0"/>
              </a:spcBef>
              <a:spcAft>
                <a:spcPts val="0"/>
              </a:spcAft>
              <a:defRPr/>
            </a:pPr>
            <a:endParaRPr lang="en-US" sz="1600" b="1" i="1">
              <a:latin typeface="Belwe Lt BT" panose="02060502050305020504" pitchFamily="18" charset="0"/>
            </a:endParaRPr>
          </a:p>
          <a:p>
            <a:pPr defTabSz="609594" eaLnBrk="1" fontAlgn="auto" hangingPunct="1">
              <a:spcBef>
                <a:spcPts val="0"/>
              </a:spcBef>
              <a:spcAft>
                <a:spcPts val="0"/>
              </a:spcAft>
              <a:defRPr/>
            </a:pPr>
            <a:r>
              <a:rPr lang="sk-SK" sz="1600" b="1" u="sng">
                <a:latin typeface="Belwe Lt BT" panose="02060502050305020504" pitchFamily="18" charset="0"/>
              </a:rPr>
              <a:t>Ethnic groups (2010)</a:t>
            </a:r>
            <a:r>
              <a:rPr lang="sk-SK" sz="1600" b="1">
                <a:latin typeface="Belwe Lt BT" panose="02060502050305020504" pitchFamily="18" charset="0"/>
              </a:rPr>
              <a:t> </a:t>
            </a:r>
            <a:r>
              <a:rPr lang="en-US" sz="1600" b="1">
                <a:latin typeface="Belwe Lt BT" panose="02060502050305020504" pitchFamily="18" charset="0"/>
              </a:rPr>
              <a:t>:</a:t>
            </a:r>
            <a:r>
              <a:rPr lang="sk-SK" sz="1600" b="1">
                <a:latin typeface="Belwe Lt BT" panose="02060502050305020504" pitchFamily="18" charset="0"/>
              </a:rPr>
              <a:t>	Russian (80,9 %)</a:t>
            </a:r>
            <a:r>
              <a:rPr lang="sk-SK" sz="1600" b="1" i="1">
                <a:latin typeface="Belwe Lt BT" panose="02060502050305020504" pitchFamily="18" charset="0"/>
              </a:rPr>
              <a:t>, Tatar (3,9 %), Ukrainian (1,4 %), Bashkirs (1,2 %), Chuvash (1,1 %),</a:t>
            </a:r>
          </a:p>
          <a:p>
            <a:pPr defTabSz="609594" eaLnBrk="1" fontAlgn="auto" hangingPunct="1">
              <a:spcBef>
                <a:spcPts val="0"/>
              </a:spcBef>
              <a:spcAft>
                <a:spcPts val="0"/>
              </a:spcAft>
              <a:defRPr/>
            </a:pPr>
            <a:r>
              <a:rPr lang="sk-SK" sz="1600" b="1" i="1">
                <a:latin typeface="Belwe Lt BT" panose="02060502050305020504" pitchFamily="18" charset="0"/>
              </a:rPr>
              <a:t>				Chechen (1,0 %), Armenians (0,9 %), other / unspecified (9,8 %)</a:t>
            </a: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defTabSz="609594" eaLnBrk="1" fontAlgn="auto" hangingPunct="1">
              <a:spcBef>
                <a:spcPts val="0"/>
              </a:spcBef>
              <a:spcAft>
                <a:spcPts val="0"/>
              </a:spcAft>
              <a:defRPr/>
            </a:pPr>
            <a:endParaRPr lang="sk-SK" sz="1600" b="1" i="1">
              <a:latin typeface="Belwe Lt BT" panose="02060502050305020504" pitchFamily="18" charset="0"/>
            </a:endParaRPr>
          </a:p>
          <a:p>
            <a:pPr algn="ctr" defTabSz="609594" eaLnBrk="1" fontAlgn="auto" hangingPunct="1">
              <a:spcBef>
                <a:spcPts val="0"/>
              </a:spcBef>
              <a:spcAft>
                <a:spcPts val="0"/>
              </a:spcAft>
              <a:defRPr/>
            </a:pPr>
            <a:r>
              <a:rPr lang="sk-SK" sz="1600" b="1" i="1">
                <a:latin typeface="Belwe Lt BT" panose="02060502050305020504" pitchFamily="18" charset="0"/>
              </a:rPr>
              <a:t>                                                                                                                                                 </a:t>
            </a:r>
            <a:r>
              <a:rPr lang="sk-SK" sz="1600" b="1" i="1">
                <a:solidFill>
                  <a:schemeClr val="bg1"/>
                </a:solidFill>
                <a:latin typeface="+mn-lt"/>
              </a:rPr>
              <a:t>Wikipedia</a:t>
            </a:r>
            <a:endParaRPr lang="en-US" sz="1600" b="1" i="1">
              <a:solidFill>
                <a:schemeClr val="bg1"/>
              </a:solidFill>
              <a:latin typeface="+mn-lt"/>
            </a:endParaRPr>
          </a:p>
        </p:txBody>
      </p:sp>
      <p:pic>
        <p:nvPicPr>
          <p:cNvPr id="10" name="Logo">
            <a:extLst>
              <a:ext uri="{FF2B5EF4-FFF2-40B4-BE49-F238E27FC236}">
                <a16:creationId xmlns:a16="http://schemas.microsoft.com/office/drawing/2014/main" id="{A4FC3A46-AA2F-4AF2-8263-6022EDCB8834}"/>
              </a:ext>
            </a:extLst>
          </p:cNvPr>
          <p:cNvPicPr>
            <a:picLocks noChangeAspect="1"/>
          </p:cNvPicPr>
          <p:nvPr/>
        </p:nvPicPr>
        <p:blipFill>
          <a:blip r:embed="rId2"/>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Rám">
            <a:extLst>
              <a:ext uri="{FF2B5EF4-FFF2-40B4-BE49-F238E27FC236}">
                <a16:creationId xmlns:a16="http://schemas.microsoft.com/office/drawing/2014/main" id="{22C98EF4-5C63-4E2F-A707-EF86C1B3E2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Myš">
            <a:extLst>
              <a:ext uri="{FF2B5EF4-FFF2-40B4-BE49-F238E27FC236}">
                <a16:creationId xmlns:a16="http://schemas.microsoft.com/office/drawing/2014/main" id="{290ADDF0-5374-408F-BFFF-E7ABAB5A667A}"/>
              </a:ext>
            </a:extLst>
          </p:cNvPr>
          <p:cNvPicPr>
            <a:picLocks noChangeAspect="1"/>
          </p:cNvPicPr>
          <p:nvPr/>
        </p:nvPicPr>
        <p:blipFill>
          <a:blip r:embed="rId4">
            <a:extLst>
              <a:ext uri="{BEBA8EAE-BF5A-486C-A8C5-ECC9F3942E4B}">
                <a14:imgProps xmlns:a14="http://schemas.microsoft.com/office/drawing/2010/main">
                  <a14:imgLayer r:embed="rId5">
                    <a14:imgEffect>
                      <a14:colorTemperature colorTemp="7200"/>
                    </a14:imgEffect>
                  </a14:imgLayer>
                </a14:imgProps>
              </a:ext>
              <a:ext uri="{28A0092B-C50C-407E-A947-70E740481C1C}">
                <a14:useLocalDpi xmlns:a14="http://schemas.microsoft.com/office/drawing/2010/main" val="0"/>
              </a:ext>
            </a:extLst>
          </a:blip>
          <a:srcRect/>
          <a:stretch/>
        </p:blipFill>
        <p:spPr bwMode="auto">
          <a:xfrm>
            <a:off x="11064503" y="5872045"/>
            <a:ext cx="692893" cy="75588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ussia">
            <a:extLst>
              <a:ext uri="{FF2B5EF4-FFF2-40B4-BE49-F238E27FC236}">
                <a16:creationId xmlns:a16="http://schemas.microsoft.com/office/drawing/2014/main" id="{29A06F7A-534C-4A3D-A0FE-85528E35D4C9}"/>
              </a:ext>
            </a:extLst>
          </p:cNvPr>
          <p:cNvSpPr/>
          <p:nvPr/>
        </p:nvSpPr>
        <p:spPr>
          <a:xfrm>
            <a:off x="4954439" y="530650"/>
            <a:ext cx="2295821" cy="830997"/>
          </a:xfrm>
          <a:prstGeom prst="rect">
            <a:avLst/>
          </a:prstGeom>
        </p:spPr>
        <p:txBody>
          <a:bodyPr wrap="none">
            <a:spAutoFit/>
          </a:bodyPr>
          <a:lstStyle/>
          <a:p>
            <a:r>
              <a:rPr lang="en-US" sz="4800">
                <a:ln w="3175">
                  <a:solidFill>
                    <a:srgbClr val="6600FF"/>
                  </a:solidFill>
                </a:ln>
                <a:solidFill>
                  <a:prstClr val="white"/>
                </a:solidFill>
                <a:effectLst>
                  <a:outerShdw blurRad="50800" dist="38100" dir="2700000" algn="tl" rotWithShape="0">
                    <a:prstClr val="black">
                      <a:alpha val="40000"/>
                    </a:prstClr>
                  </a:outerShdw>
                </a:effectLst>
                <a:latin typeface="Nadianne" panose="03020902050305070206" pitchFamily="66" charset="0"/>
                <a:cs typeface="Arial" panose="020B0604020202020204" pitchFamily="34" charset="0"/>
              </a:rPr>
              <a:t>Russia</a:t>
            </a:r>
            <a:endParaRPr lang="sk-SK" sz="4800"/>
          </a:p>
        </p:txBody>
      </p:sp>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500"/>
                                  </p:stCondLst>
                                  <p:iterate type="lt">
                                    <p:tmAbs val="300"/>
                                  </p:iterate>
                                  <p:childTnLst>
                                    <p:set>
                                      <p:cBhvr>
                                        <p:cTn id="6" dur="1" fill="hold">
                                          <p:stCondLst>
                                            <p:cond delay="0"/>
                                          </p:stCondLst>
                                        </p:cTn>
                                        <p:tgtEl>
                                          <p:spTgt spid="2"/>
                                        </p:tgtEl>
                                        <p:attrNameLst>
                                          <p:attrName>style.visibility</p:attrName>
                                        </p:attrNameLst>
                                      </p:cBhvr>
                                      <p:to>
                                        <p:strVal val="visible"/>
                                      </p:to>
                                    </p:set>
                                  </p:childTnLst>
                                </p:cTn>
                              </p:par>
                              <p:par>
                                <p:cTn id="7" presetID="22" presetClass="entr" presetSubtype="1" fill="hold" nodeType="withEffect">
                                  <p:stCondLst>
                                    <p:cond delay="2500"/>
                                  </p:stCondLst>
                                  <p:childTnLst>
                                    <p:set>
                                      <p:cBhvr>
                                        <p:cTn id="8" dur="1" fill="hold">
                                          <p:stCondLst>
                                            <p:cond delay="0"/>
                                          </p:stCondLst>
                                        </p:cTn>
                                        <p:tgtEl>
                                          <p:spTgt spid="11"/>
                                        </p:tgtEl>
                                        <p:attrNameLst>
                                          <p:attrName>style.visibility</p:attrName>
                                        </p:attrNameLst>
                                      </p:cBhvr>
                                      <p:to>
                                        <p:strVal val="visible"/>
                                      </p:to>
                                    </p:set>
                                    <p:animEffect transition="in" filter="wipe(up)">
                                      <p:cBhvr>
                                        <p:cTn id="9" dur="3000"/>
                                        <p:tgtEl>
                                          <p:spTgt spid="11"/>
                                        </p:tgtEl>
                                      </p:cBhvr>
                                    </p:animEffect>
                                  </p:childTnLst>
                                </p:cTn>
                              </p:par>
                              <p:par>
                                <p:cTn id="10" presetID="1" presetClass="entr" presetSubtype="0" fill="hold" nodeType="withEffect">
                                  <p:stCondLst>
                                    <p:cond delay="5250"/>
                                  </p:stCondLst>
                                  <p:childTnLst>
                                    <p:set>
                                      <p:cBhvr>
                                        <p:cTn id="11"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Foto 0">
            <a:extLst>
              <a:ext uri="{FF2B5EF4-FFF2-40B4-BE49-F238E27FC236}">
                <a16:creationId xmlns:a16="http://schemas.microsoft.com/office/drawing/2014/main" id="{530453B9-3B30-4810-BAEA-D971E7FF60E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79541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400" b="1" i="1">
                <a:solidFill>
                  <a:schemeClr val="bg1"/>
                </a:solidFill>
                <a:latin typeface="Times New Roman" panose="02020603050405020304" pitchFamily="18" charset="0"/>
                <a:cs typeface="Times New Roman" panose="02020603050405020304" pitchFamily="18" charset="0"/>
              </a:rPr>
              <a:t>Moscow</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4"/>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8481478"/>
      </p:ext>
    </p:extLst>
  </p:cSld>
  <p:clrMapOvr>
    <a:masterClrMapping/>
  </p:clrMapOvr>
  <mc:AlternateContent xmlns:mc="http://schemas.openxmlformats.org/markup-compatibility/2006" xmlns:p14="http://schemas.microsoft.com/office/powerpoint/2010/main">
    <mc:Choice Requires="p14">
      <p:transition spd="slow" p14:dur="2000" advClick="0" advTm="3000">
        <p:fade/>
      </p:transition>
    </mc:Choice>
    <mc:Fallback xmlns="">
      <p:transition spd="slow" advClick="0" advTm="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FA07F84-4801-46FA-A994-704B9E11834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41DB1A0-0003-487C-957E-46CC78D6EE34}"/>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79380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Dmitrov</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9403508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149D38C-13B3-4D8E-9C9E-698DAC64A3E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C1CB8837-DCDA-4A67-B15A-DE08C48690D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11440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Adygea Rep.</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1297272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C988A4A-ED6F-4D2F-A4D2-9C985C4187C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27ADB7F5-3D10-4126-B5C1-FEF04525E49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84725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Salt Lake, Baskunchak (Astrakhan)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5421927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D8BAAD4-D7E9-4BE9-863F-7E5F0D356CE1}"/>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CC5D690-2AC9-4360-BDE6-1C6F95B8A973}"/>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Altai Mountains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721392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E91DE66-D102-41EE-BDE0-54A7453CA30E}"/>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601E35F3-5B02-4597-8CE8-AEB77F5A038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6792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Altai people</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388789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B2256097-1089-490F-A389-5FDC6042275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AD007D84-D641-40EC-94FD-47D51AACD1FC}"/>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Forest of birches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06321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54EC4BF-D0EF-4F93-9A74-A056B3CA12C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E9C2BED-F2A0-459F-A98A-8DA114EF0179}"/>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5959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Bolgar (Tatarstan)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1206194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EB3BFFB-C83D-48A4-86CE-EE93584DB0A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931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2">
            <a:extLst>
              <a:ext uri="{FF2B5EF4-FFF2-40B4-BE49-F238E27FC236}">
                <a16:creationId xmlns:a16="http://schemas.microsoft.com/office/drawing/2014/main" id="{E487F74E-2274-480C-AA40-778E43D3715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931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14033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Dombai (North Caucasus)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60183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FC3EA29-CA16-442C-AAA5-492A3CADCD6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931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075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93D450F9-F0C0-4E78-9FA6-10BA478647A5}"/>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075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Erzi (Ingushetia)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359955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EE46A04-480E-434E-95F2-A9754A1A19EC}"/>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075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12CE42C-D266-46F2-8A38-149DDC695A73}"/>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88357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Dagestan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747114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98124CD-7B76-42B4-AEDB-C2E2049B89D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F6D3B34-EF04-4E33-AED5-3C4ECCBFCC85}"/>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51062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Bitchevaia Balka (Khabarovsk)</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9849924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643FC82E-A24B-4FDD-98D5-98FE366A9CC4}"/>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2B54131-B7EA-4FBE-86F2-E91C7E52AD2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44943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Ivanovskaia Obl.</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336588"/>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59579D2-8A60-4390-BF36-84C3337AF4E2}"/>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FAD521E-1196-4901-B749-9985F95F4F2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963725"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Astrakhan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646476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59B428C-5051-41FA-9D12-0BE4BC048C8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Foto 2">
            <a:extLst>
              <a:ext uri="{FF2B5EF4-FFF2-40B4-BE49-F238E27FC236}">
                <a16:creationId xmlns:a16="http://schemas.microsoft.com/office/drawing/2014/main" id="{1F4AA2DD-238E-4B3C-951D-D819059F355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9012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Aurora Borealis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8390535"/>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10"/>
                                        </p:tgtEl>
                                        <p:attrNameLst>
                                          <p:attrName>style.visibility</p:attrName>
                                        </p:attrNameLst>
                                      </p:cBhvr>
                                      <p:to>
                                        <p:strVal val="visible"/>
                                      </p:to>
                                    </p:set>
                                    <p:animEffect transition="in" filter="diamond(in)">
                                      <p:cBhvr>
                                        <p:cTn id="10" dur="2000"/>
                                        <p:tgtEl>
                                          <p:spTgt spid="10"/>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Foto 0">
            <a:extLst>
              <a:ext uri="{FF2B5EF4-FFF2-40B4-BE49-F238E27FC236}">
                <a16:creationId xmlns:a16="http://schemas.microsoft.com/office/drawing/2014/main" id="{2DD05B5A-5AF7-410A-A482-36854C3DCC8A}"/>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242"/>
            <a:ext cx="12185650" cy="6852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10874DD-C3A1-4271-A063-009BDE48626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2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67545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Gamsuti (Dagestan)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603602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63A0675-E3D0-4A6C-82A9-80ECCA97A59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242"/>
            <a:ext cx="12185650" cy="6852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2">
            <a:extLst>
              <a:ext uri="{FF2B5EF4-FFF2-40B4-BE49-F238E27FC236}">
                <a16:creationId xmlns:a16="http://schemas.microsoft.com/office/drawing/2014/main" id="{AE70060D-69CA-4F15-A777-4907783530D5}"/>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0209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Kizhi Island (Karelia)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4572309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80451C2-810E-48F4-9316-C169470468A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1FA66DA-D5C8-4257-9A26-5B8B3A635D5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39039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Chersky Mountain (Buryatia)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004047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6771EF6-2ADD-44EF-9855-7BEC8BF6F4A3}"/>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DEFBC9E4-A10C-4F90-AAA5-07EDE1882E99}"/>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8531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Cherkessia Rep.</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692864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52157EF8-55BD-4BDC-9F06-80CDACF3CF3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876" y="0"/>
            <a:ext cx="1218389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3CA5E0E-20F2-4279-9088-9E742548AEA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389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95731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Japan Sea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7047347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1025FB9-9A10-45F9-B304-9E375BD9299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876" y="0"/>
            <a:ext cx="12183898"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CC40C9F-C74D-44F5-8F0D-99670BDB05F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15158"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Gunib (Dagestan)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631426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5718C58-5EE4-43C4-9133-C3B3A7609DD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Foto 2">
            <a:extLst>
              <a:ext uri="{FF2B5EF4-FFF2-40B4-BE49-F238E27FC236}">
                <a16:creationId xmlns:a16="http://schemas.microsoft.com/office/drawing/2014/main" id="{AA92D7B6-CAB9-4ECB-902B-A1A65D8943A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06178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Kabardino-Balkaria Rep.</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342955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9"/>
                                        </p:tgtEl>
                                        <p:attrNameLst>
                                          <p:attrName>style.visibility</p:attrName>
                                        </p:attrNameLst>
                                      </p:cBhvr>
                                      <p:to>
                                        <p:strVal val="visible"/>
                                      </p:to>
                                    </p:set>
                                    <p:animEffect transition="in" filter="diamond(in)">
                                      <p:cBhvr>
                                        <p:cTn id="10" dur="2000"/>
                                        <p:tgtEl>
                                          <p:spTgt spid="9"/>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3BEB541-4DC8-479E-A459-C1DDD8B83D04}"/>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91A3FFB-6B60-435B-AC04-F94E46A494D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46670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Font typeface="Arial" panose="020B0604020202020204" pitchFamily="34" charset="0"/>
              <a:buNone/>
              <a:defRPr/>
            </a:pPr>
            <a:r>
              <a:rPr lang="sk-SK" altLang="sk-SK" sz="1400" b="1" i="1">
                <a:solidFill>
                  <a:schemeClr val="bg1"/>
                </a:solidFill>
                <a:latin typeface="Times New Roman" panose="02020603050405020304" pitchFamily="18" charset="0"/>
                <a:cs typeface="Times New Roman" panose="02020603050405020304" pitchFamily="18" charset="0"/>
              </a:rPr>
              <a:t>Valley of Geysers (Kamchatka)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568499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9910493C-1F2F-4113-A062-F3B6BF63A1D9}"/>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164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314320FF-1308-41FF-9D9A-5E427A3B05B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164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9530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Sharoy (Chechnia)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332294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92AB710-22A8-4638-AB97-87F7C1AB239B}"/>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164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265A85D5-3CAA-4D64-B29E-79F901482C66}"/>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40918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Pereslavl-Zalessky (Yaroslavl)</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4684626"/>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E9E083E2-DFAB-43CB-A4B2-4BA92F9CBC46}"/>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3869"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9DF4BBFF-A6CB-4E10-B213-55189BAECD3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3869"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95172"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Krasnojarsk</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3058425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112BB85D-11B9-4F07-9DD5-C9886AA5CB43}"/>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3869"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131" y="0"/>
            <a:ext cx="12185387"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CB64A54-A739-41EF-8EA9-0C3D0A007FE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387"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6942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Lake Ladoga (Karelia)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8517048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D075B6C-747D-48D2-A6E7-95E8F079E5C0}"/>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31" y="0"/>
            <a:ext cx="12185387"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EF21C9DF-9DC2-4CA6-A423-B83704B6FCA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519519"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Kazan (Tatarstan)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6534737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C9409C8E-EC6A-44AB-9D55-A8BCAAACD7BA}"/>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AFC81AFA-59F7-4F31-BCC3-82AE12ABAE3A}"/>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17990"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Russian village</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737943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E3E30D8-D742-48E3-9944-8E00E58A257E}"/>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BE79909-95D8-45DE-B962-66D265333208}"/>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27979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Khevsureti Shatili (Georgia)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43558367"/>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9FDBE25-E75D-4AE7-974A-3386774133E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FCCDD158-3269-43E5-9C50-8A4E194A580D}"/>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08715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Lake Baikal</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4025243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CB7E537-19C5-4548-8CBA-131D8FC5F5F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2EF52423-EE4D-4A0A-BA30-1289B41BE139}"/>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388522"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North Caucazus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420789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CB3E1F3-26DE-4661-9A8A-2FDC3BF2B2E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48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9A739CB-ABAB-4B57-8F75-98C75CD240B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930337"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Sarai Batu (Astrakhan)</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326278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521804E-436B-4E9C-9DE5-8BE9976EA288}"/>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75532"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0D3A531C-4CFB-4FEB-8D9C-33239EE2357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821332"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Sinyaya River (Pskov)</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7556607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D8660657-423D-4F69-B05F-8E6147CE27D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6578BFD-F39D-4067-A743-1C29918F6C4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281394"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Vladikavkaz (North Ossetia)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1614045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041AE99-072F-495A-B454-09F13AA11B8F}"/>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1B130E90-CD13-46FD-83CD-B0A72274A04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843501"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Vladimir</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0110162"/>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0F96453F-02EA-4CB9-938A-02242B64986D}"/>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1452" y="0"/>
            <a:ext cx="12182745"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8D70F5D0-E74E-42AD-85AE-D3165F254E9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72579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Volga River, Rybinsk</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03931239"/>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F310F948-855F-420E-8C4B-26220EB29335}"/>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CADC12D7-7104-403D-9BC3-13821CD337DB}"/>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109873"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Southern Ural Mountains</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54005073"/>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A9D74097-DA72-4BB4-AD69-5593A29F10E3}"/>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52332F73-072A-4BF9-9CF1-E4007B0A623F}"/>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18104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Watch Towers (Ingushetia)</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5581270"/>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4FE09B93-56BB-48AC-BE60-08331304F167}"/>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752A9B2A-8B66-412F-BE05-6D177D4DEC5E}"/>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239456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en-US" altLang="sk-SK" sz="1400" b="1" i="1">
                <a:solidFill>
                  <a:schemeClr val="bg1"/>
                </a:solidFill>
                <a:latin typeface="Times New Roman" panose="02020603050405020304" pitchFamily="18" charset="0"/>
                <a:cs typeface="Times New Roman" panose="02020603050405020304" pitchFamily="18" charset="0"/>
              </a:rPr>
              <a:t>Yoshkar-ola (Rep. of Mari El)</a:t>
            </a: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8010821"/>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Foto 0">
            <a:extLst>
              <a:ext uri="{FF2B5EF4-FFF2-40B4-BE49-F238E27FC236}">
                <a16:creationId xmlns:a16="http://schemas.microsoft.com/office/drawing/2014/main" id="{306A0A2E-C0B0-47A6-A934-7CF052B15AFE}"/>
              </a:ext>
            </a:extLst>
          </p:cNvPr>
          <p:cNvPicPr>
            <a:picLocks noChangeArrowheads="1"/>
          </p:cNvPicPr>
          <p:nvPr/>
        </p:nvPicPr>
        <p:blipFill>
          <a:blip r:embed="rId2">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0" name="Foto 1">
            <a:extLst>
              <a:ext uri="{FF2B5EF4-FFF2-40B4-BE49-F238E27FC236}">
                <a16:creationId xmlns:a16="http://schemas.microsoft.com/office/drawing/2014/main" id="{530453B9-3B30-4810-BAEA-D971E7FF60E2}"/>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198"/>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Foto 2">
            <a:extLst>
              <a:ext uri="{FF2B5EF4-FFF2-40B4-BE49-F238E27FC236}">
                <a16:creationId xmlns:a16="http://schemas.microsoft.com/office/drawing/2014/main" id="{4EBF0221-A2A5-4D6C-8349-69E3D0C12350}"/>
              </a:ext>
            </a:extLst>
          </p:cNvPr>
          <p:cNvPicPr>
            <a:picLocks noChangeArrowheads="1"/>
          </p:cNvPicPr>
          <p:nvPr/>
        </p:nvPicPr>
        <p:blipFill>
          <a:blip r:embed="rId3">
            <a:extLst>
              <a:ext uri="{28A0092B-C50C-407E-A947-70E740481C1C}">
                <a14:useLocalDpi xmlns:a14="http://schemas.microsoft.com/office/drawing/2010/main" val="0"/>
              </a:ext>
            </a:extLst>
          </a:blip>
          <a:srcRect/>
          <a:stretch/>
        </p:blipFill>
        <p:spPr bwMode="auto">
          <a:xfrm>
            <a:off x="0" y="0"/>
            <a:ext cx="12185650" cy="6854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Rám">
            <a:extLst>
              <a:ext uri="{FF2B5EF4-FFF2-40B4-BE49-F238E27FC236}">
                <a16:creationId xmlns:a16="http://schemas.microsoft.com/office/drawing/2014/main" id="{98708266-35C0-45EE-A6B8-0F645E9D5109}"/>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2185650" cy="685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Popis">
            <a:extLst>
              <a:ext uri="{FF2B5EF4-FFF2-40B4-BE49-F238E27FC236}">
                <a16:creationId xmlns:a16="http://schemas.microsoft.com/office/drawing/2014/main" id="{008E8231-0E4C-4E5D-8911-8733E67D71C5}"/>
              </a:ext>
            </a:extLst>
          </p:cNvPr>
          <p:cNvSpPr txBox="1">
            <a:spLocks noChangeArrowheads="1"/>
          </p:cNvSpPr>
          <p:nvPr/>
        </p:nvSpPr>
        <p:spPr bwMode="auto">
          <a:xfrm>
            <a:off x="430008" y="6350400"/>
            <a:ext cx="1188146" cy="299052"/>
          </a:xfrm>
          <a:prstGeom prst="rect">
            <a:avLst/>
          </a:prstGeom>
          <a:gradFill>
            <a:gsLst>
              <a:gs pos="0">
                <a:schemeClr val="accent1">
                  <a:lumMod val="5000"/>
                  <a:lumOff val="95000"/>
                </a:schemeClr>
              </a:gs>
              <a:gs pos="65000">
                <a:schemeClr val="accent2">
                  <a:lumMod val="50000"/>
                </a:schemeClr>
              </a:gs>
              <a:gs pos="20000">
                <a:srgbClr val="BA751C"/>
              </a:gs>
              <a:gs pos="40000">
                <a:schemeClr val="accent2">
                  <a:lumMod val="50000"/>
                </a:schemeClr>
              </a:gs>
              <a:gs pos="90000">
                <a:srgbClr val="BA751C"/>
              </a:gs>
              <a:gs pos="100000">
                <a:schemeClr val="bg1"/>
              </a:gs>
            </a:gsLst>
            <a:lin ang="5400000" scaled="1"/>
          </a:gradFill>
          <a:ln>
            <a:noFill/>
          </a:ln>
          <a:effectLst>
            <a:softEdge rad="31750"/>
          </a:effectLst>
        </p:spPr>
        <p:txBody>
          <a:bodyPr wrap="none" tIns="36000" bIns="46800">
            <a:spAutoFit/>
          </a:bodyPr>
          <a:lstStyle>
            <a:lvl1pPr defTabSz="45720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defTabSz="45720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defTabSz="4572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defTabSz="4572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defTabSz="4572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defTabSz="548640" eaLnBrk="1" hangingPunct="1">
              <a:spcBef>
                <a:spcPct val="0"/>
              </a:spcBef>
              <a:buNone/>
              <a:defRPr/>
            </a:pPr>
            <a:r>
              <a:rPr lang="sk-SK" altLang="sk-SK" sz="1400" b="1" i="1">
                <a:solidFill>
                  <a:schemeClr val="bg1"/>
                </a:solidFill>
                <a:latin typeface="Times New Roman" panose="02020603050405020304" pitchFamily="18" charset="0"/>
                <a:cs typeface="Times New Roman" panose="02020603050405020304" pitchFamily="18" charset="0"/>
              </a:rPr>
              <a:t>St.Petersburg</a:t>
            </a:r>
            <a:endParaRPr lang="en-US" altLang="sk-SK" sz="1400" b="1" i="1">
              <a:solidFill>
                <a:schemeClr val="bg1"/>
              </a:solidFill>
              <a:latin typeface="Times New Roman" panose="02020603050405020304" pitchFamily="18" charset="0"/>
              <a:cs typeface="Times New Roman" panose="02020603050405020304" pitchFamily="18" charset="0"/>
            </a:endParaRPr>
          </a:p>
        </p:txBody>
      </p:sp>
      <p:pic>
        <p:nvPicPr>
          <p:cNvPr id="4" name="Logo">
            <a:extLst>
              <a:ext uri="{FF2B5EF4-FFF2-40B4-BE49-F238E27FC236}">
                <a16:creationId xmlns:a16="http://schemas.microsoft.com/office/drawing/2014/main" id="{2684001B-1A96-4E0B-A4B2-C132362927F4}"/>
              </a:ext>
            </a:extLst>
          </p:cNvPr>
          <p:cNvPicPr>
            <a:picLocks noChangeAspect="1"/>
          </p:cNvPicPr>
          <p:nvPr/>
        </p:nvPicPr>
        <p:blipFill>
          <a:blip r:embed="rId5"/>
          <a:srcRect/>
          <a:stretch>
            <a:fillRect/>
          </a:stretch>
        </p:blipFill>
        <p:spPr bwMode="auto">
          <a:xfrm>
            <a:off x="10717213" y="201613"/>
            <a:ext cx="1206500" cy="744537"/>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34739184"/>
      </p:ext>
    </p:extLst>
  </p:cSld>
  <p:clrMapOvr>
    <a:masterClrMapping/>
  </p:clrMapOvr>
  <p:transition spd="med" advClick="0" advTm="6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500"/>
                                  </p:stCondLst>
                                  <p:childTnLst>
                                    <p:set>
                                      <p:cBhvr>
                                        <p:cTn id="6" dur="1" fill="hold">
                                          <p:stCondLst>
                                            <p:cond delay="0"/>
                                          </p:stCondLst>
                                        </p:cTn>
                                        <p:tgtEl>
                                          <p:spTgt spid="7170"/>
                                        </p:tgtEl>
                                        <p:attrNameLst>
                                          <p:attrName>style.visibility</p:attrName>
                                        </p:attrNameLst>
                                      </p:cBhvr>
                                      <p:to>
                                        <p:strVal val="visible"/>
                                      </p:to>
                                    </p:set>
                                    <p:animEffect transition="in" filter="diamond(out)">
                                      <p:cBhvr>
                                        <p:cTn id="7" dur="4000"/>
                                        <p:tgtEl>
                                          <p:spTgt spid="7170"/>
                                        </p:tgtEl>
                                      </p:cBhvr>
                                    </p:animEffect>
                                  </p:childTnLst>
                                </p:cTn>
                              </p:par>
                              <p:par>
                                <p:cTn id="8" presetID="8" presetClass="entr" presetSubtype="16" fill="hold" nodeType="withEffect">
                                  <p:stCondLst>
                                    <p:cond delay="150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2000"/>
                                        <p:tgtEl>
                                          <p:spTgt spid="8"/>
                                        </p:tgtEl>
                                      </p:cBhvr>
                                    </p:animEffect>
                                  </p:childTnLst>
                                </p:cTn>
                              </p:par>
                              <p:par>
                                <p:cTn id="11" presetID="10" presetClass="entr" presetSubtype="0" fill="hold" nodeType="withEffect">
                                  <p:stCondLst>
                                    <p:cond delay="200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Logo">
            <a:extLst>
              <a:ext uri="{FF2B5EF4-FFF2-40B4-BE49-F238E27FC236}">
                <a16:creationId xmlns:a16="http://schemas.microsoft.com/office/drawing/2014/main" id="{A86A2E7B-3722-49BA-B7F8-B0D6F1790114}"/>
              </a:ext>
            </a:extLst>
          </p:cNvPr>
          <p:cNvPicPr>
            <a:picLocks noChangeAspect="1"/>
          </p:cNvPicPr>
          <p:nvPr/>
        </p:nvPicPr>
        <p:blipFill>
          <a:blip r:embed="rId2"/>
          <a:srcRect/>
          <a:stretch>
            <a:fillRect/>
          </a:stretch>
        </p:blipFill>
        <p:spPr bwMode="auto">
          <a:xfrm>
            <a:off x="4781547" y="437969"/>
            <a:ext cx="2628900" cy="1625600"/>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Poďakovanie">
            <a:extLst>
              <a:ext uri="{FF2B5EF4-FFF2-40B4-BE49-F238E27FC236}">
                <a16:creationId xmlns:a16="http://schemas.microsoft.com/office/drawing/2014/main" id="{BB97B67E-6369-4F94-AE2C-146290987815}"/>
              </a:ext>
            </a:extLst>
          </p:cNvPr>
          <p:cNvSpPr/>
          <p:nvPr/>
        </p:nvSpPr>
        <p:spPr>
          <a:xfrm>
            <a:off x="798137" y="2276872"/>
            <a:ext cx="10595721" cy="1487651"/>
          </a:xfrm>
          <a:prstGeom prst="rect">
            <a:avLst/>
          </a:prstGeom>
          <a:noFill/>
        </p:spPr>
        <p:txBody>
          <a:bodyPr wrap="non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pl-PL" sz="3200" i="1">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Hope you have enjoyed viewing this presentation</a:t>
            </a:r>
          </a:p>
          <a:p>
            <a:pPr algn="ctr" defTabSz="1097280" eaLnBrk="1" fontAlgn="auto" hangingPunct="1">
              <a:spcBef>
                <a:spcPts val="0"/>
              </a:spcBef>
              <a:spcAft>
                <a:spcPts val="0"/>
              </a:spcAft>
              <a:defRPr/>
            </a:pPr>
            <a:endParaRPr lang="sk-SK" sz="1867" b="1" i="1">
              <a:ln w="3175" cmpd="sng">
                <a:solidFill>
                  <a:prstClr val="black"/>
                </a:solidFill>
                <a:prstDash val="solid"/>
                <a:miter lim="800000"/>
              </a:ln>
              <a:gradFill flip="none" rotWithShape="1">
                <a:gsLst>
                  <a:gs pos="0">
                    <a:schemeClr val="accent3">
                      <a:lumMod val="0"/>
                      <a:lumOff val="100000"/>
                    </a:schemeClr>
                  </a:gs>
                  <a:gs pos="35000">
                    <a:schemeClr val="accent3">
                      <a:lumMod val="0"/>
                      <a:lumOff val="100000"/>
                    </a:schemeClr>
                  </a:gs>
                  <a:gs pos="100000">
                    <a:schemeClr val="accent3">
                      <a:lumMod val="100000"/>
                    </a:schemeClr>
                  </a:gs>
                </a:gsLst>
                <a:lin ang="5400000" scaled="1"/>
                <a:tileRect/>
              </a:gradFill>
              <a:effectLst>
                <a:outerShdw blurRad="50800" dist="38100" dir="2700000" algn="tl" rotWithShape="0">
                  <a:prstClr val="black">
                    <a:alpha val="40000"/>
                  </a:prstClr>
                </a:outerShdw>
              </a:effectLst>
              <a:latin typeface="Nadianne" panose="03020902050305070206" pitchFamily="66" charset="0"/>
            </a:endParaRPr>
          </a:p>
          <a:p>
            <a:pPr algn="ctr" defTabSz="1097280" eaLnBrk="1" fontAlgn="auto" hangingPunct="1">
              <a:spcBef>
                <a:spcPts val="0"/>
              </a:spcBef>
              <a:spcAft>
                <a:spcPts val="0"/>
              </a:spcAft>
              <a:defRPr/>
            </a:pPr>
            <a:r>
              <a:rPr lang="sk-SK" sz="4000" i="1">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Have a nice day</a:t>
            </a:r>
          </a:p>
        </p:txBody>
      </p:sp>
      <p:sp>
        <p:nvSpPr>
          <p:cNvPr id="12" name="Pozdrav">
            <a:extLst>
              <a:ext uri="{FF2B5EF4-FFF2-40B4-BE49-F238E27FC236}">
                <a16:creationId xmlns:a16="http://schemas.microsoft.com/office/drawing/2014/main" id="{A6958BD7-4320-4A39-B84A-45403CF317AE}"/>
              </a:ext>
            </a:extLst>
          </p:cNvPr>
          <p:cNvSpPr txBox="1"/>
          <p:nvPr/>
        </p:nvSpPr>
        <p:spPr>
          <a:xfrm>
            <a:off x="2111554" y="4118215"/>
            <a:ext cx="7968886" cy="1058655"/>
          </a:xfrm>
          <a:prstGeom prst="rect">
            <a:avLst/>
          </a:prstGeom>
          <a:solidFill>
            <a:srgbClr val="6600FF"/>
          </a:solidFill>
          <a:ln>
            <a:solidFill>
              <a:sysClr val="window" lastClr="FFFFFF"/>
            </a:solidFill>
          </a:ln>
        </p:spPr>
        <p:txBody>
          <a:bodyPr tIns="108000" bIns="144000">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609594" eaLnBrk="1" fontAlgn="auto" hangingPunct="1">
              <a:spcBef>
                <a:spcPts val="0"/>
              </a:spcBef>
              <a:spcAft>
                <a:spcPts val="0"/>
              </a:spcAft>
              <a:defRPr/>
            </a:pPr>
            <a:r>
              <a:rPr lang="sk-SK" sz="2160" i="1">
                <a:ln w="0">
                  <a:solidFill>
                    <a:prstClr val="black"/>
                  </a:solidFill>
                </a:ln>
                <a:solidFill>
                  <a:prstClr val="white"/>
                </a:solidFill>
                <a:latin typeface="Nadianne" panose="03020902050305070206" pitchFamily="66" charset="0"/>
              </a:rPr>
              <a:t>With regards </a:t>
            </a:r>
            <a:r>
              <a:rPr lang="en-US" sz="2160" i="1">
                <a:ln w="0">
                  <a:solidFill>
                    <a:prstClr val="black"/>
                  </a:solidFill>
                </a:ln>
                <a:solidFill>
                  <a:prstClr val="white"/>
                </a:solidFill>
                <a:latin typeface="Nadianne" panose="03020902050305070206" pitchFamily="66" charset="0"/>
              </a:rPr>
              <a:t>- Tony Chacko and Steve Rumpler</a:t>
            </a:r>
            <a:endParaRPr lang="sk-SK" sz="2160"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endParaRPr lang="sk-SK" sz="1466" i="1">
              <a:ln w="0">
                <a:solidFill>
                  <a:prstClr val="black"/>
                </a:solidFill>
              </a:ln>
              <a:solidFill>
                <a:prstClr val="white"/>
              </a:solidFill>
              <a:latin typeface="Nadianne" panose="03020902050305070206" pitchFamily="66" charset="0"/>
            </a:endParaRPr>
          </a:p>
          <a:p>
            <a:pPr algn="ctr" defTabSz="609594" eaLnBrk="1" fontAlgn="auto" hangingPunct="1">
              <a:spcBef>
                <a:spcPts val="0"/>
              </a:spcBef>
              <a:spcAft>
                <a:spcPts val="0"/>
              </a:spcAft>
              <a:defRPr/>
            </a:pPr>
            <a:r>
              <a:rPr lang="sk-SK"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rPr>
              <a:t>tonychacko2000@gmail.com    pista2011@gmail.com</a:t>
            </a:r>
            <a:endParaRPr lang="en-US" sz="1600" i="1">
              <a:ln w="0"/>
              <a:solidFill>
                <a:schemeClr val="bg1"/>
              </a:solidFill>
              <a:effectLst>
                <a:outerShdw blurRad="38100" dist="19050" dir="2700000" algn="tl" rotWithShape="0">
                  <a:prstClr val="black">
                    <a:alpha val="40000"/>
                  </a:prstClr>
                </a:outerShdw>
              </a:effectLst>
              <a:latin typeface="Mongolian Baiti" panose="03000500000000000000" pitchFamily="66" charset="0"/>
              <a:cs typeface="Mongolian Baiti" panose="03000500000000000000" pitchFamily="66" charset="0"/>
            </a:endParaRPr>
          </a:p>
        </p:txBody>
      </p:sp>
      <p:sp>
        <p:nvSpPr>
          <p:cNvPr id="14" name="Hudba">
            <a:extLst>
              <a:ext uri="{FF2B5EF4-FFF2-40B4-BE49-F238E27FC236}">
                <a16:creationId xmlns:a16="http://schemas.microsoft.com/office/drawing/2014/main" id="{6329D669-2533-493C-90ED-C4950B25AECE}"/>
              </a:ext>
            </a:extLst>
          </p:cNvPr>
          <p:cNvSpPr txBox="1"/>
          <p:nvPr/>
        </p:nvSpPr>
        <p:spPr>
          <a:xfrm>
            <a:off x="4110607" y="5315118"/>
            <a:ext cx="6091892" cy="430887"/>
          </a:xfrm>
          <a:prstGeom prst="rect">
            <a:avLst/>
          </a:prstGeom>
          <a:noFill/>
        </p:spPr>
        <p:txBody>
          <a:bodyPr wrap="square">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algn="ctr" defTabSz="1097280" eaLnBrk="1" fontAlgn="auto" hangingPunct="1">
              <a:spcBef>
                <a:spcPts val="0"/>
              </a:spcBef>
              <a:spcAft>
                <a:spcPts val="0"/>
              </a:spcAft>
              <a:defRPr/>
            </a:pPr>
            <a:r>
              <a:rPr lang="en-US"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Music</a:t>
            </a:r>
            <a:r>
              <a:rPr lang="sk-SK"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 </a:t>
            </a:r>
            <a:r>
              <a:rPr lang="en-US"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  </a:t>
            </a:r>
            <a:r>
              <a:rPr lang="sk-SK"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Franz Lambert - Summer Roses</a:t>
            </a:r>
            <a:endParaRPr lang="en-US" sz="22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endParaRPr>
          </a:p>
        </p:txBody>
      </p:sp>
      <p:sp>
        <p:nvSpPr>
          <p:cNvPr id="9" name="Rok">
            <a:extLst>
              <a:ext uri="{FF2B5EF4-FFF2-40B4-BE49-F238E27FC236}">
                <a16:creationId xmlns:a16="http://schemas.microsoft.com/office/drawing/2014/main" id="{51081AAE-C042-481F-BB90-55F0899721E2}"/>
              </a:ext>
            </a:extLst>
          </p:cNvPr>
          <p:cNvSpPr txBox="1"/>
          <p:nvPr/>
        </p:nvSpPr>
        <p:spPr>
          <a:xfrm>
            <a:off x="577915" y="5907946"/>
            <a:ext cx="905741" cy="400110"/>
          </a:xfrm>
          <a:prstGeom prst="rect">
            <a:avLst/>
          </a:prstGeom>
          <a:noFill/>
        </p:spPr>
        <p:txBody>
          <a:bodyPr>
            <a:spAutoFit/>
          </a:bodyPr>
          <a:lstStyle>
            <a:defPPr>
              <a:defRPr lang="sk-SK"/>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a:lstStyle>
          <a:p>
            <a:pPr defTabSz="1097280" eaLnBrk="1" fontAlgn="auto" hangingPunct="1">
              <a:spcBef>
                <a:spcPts val="0"/>
              </a:spcBef>
              <a:spcAft>
                <a:spcPts val="0"/>
              </a:spcAft>
              <a:defRPr/>
            </a:pPr>
            <a:r>
              <a:rPr lang="sk-SK" sz="2000">
                <a:ln w="3175">
                  <a:solidFill>
                    <a:srgbClr val="6600FF"/>
                  </a:solidFill>
                </a:ln>
                <a:solidFill>
                  <a:schemeClr val="bg1"/>
                </a:solidFill>
                <a:effectLst>
                  <a:outerShdw blurRad="50800" dist="38100" dir="2700000" algn="tl" rotWithShape="0">
                    <a:prstClr val="black">
                      <a:alpha val="40000"/>
                    </a:prstClr>
                  </a:outerShdw>
                </a:effectLst>
                <a:latin typeface="Nadianne" panose="03020902050305070206" pitchFamily="66" charset="0"/>
              </a:rPr>
              <a:t>2017</a:t>
            </a:r>
          </a:p>
        </p:txBody>
      </p:sp>
      <p:pic>
        <p:nvPicPr>
          <p:cNvPr id="10" name="Myš">
            <a:extLst>
              <a:ext uri="{FF2B5EF4-FFF2-40B4-BE49-F238E27FC236}">
                <a16:creationId xmlns:a16="http://schemas.microsoft.com/office/drawing/2014/main" id="{2E5D8F0D-2B2D-441C-8BBC-2403BADD9C3D}"/>
              </a:ext>
            </a:extLst>
          </p:cNvPr>
          <p:cNvPicPr>
            <a:picLocks noChangeAspect="1"/>
          </p:cNvPicPr>
          <p:nvPr/>
        </p:nvPicPr>
        <p:blipFill>
          <a:blip r:embed="rId3">
            <a:extLst>
              <a:ext uri="{BEBA8EAE-BF5A-486C-A8C5-ECC9F3942E4B}">
                <a14:imgProps xmlns:a14="http://schemas.microsoft.com/office/drawing/2010/main">
                  <a14:imgLayer r:embed="rId4">
                    <a14:imgEffect>
                      <a14:colorTemperature colorTemp="7200"/>
                    </a14:imgEffect>
                  </a14:imgLayer>
                </a14:imgProps>
              </a:ext>
              <a:ext uri="{28A0092B-C50C-407E-A947-70E740481C1C}">
                <a14:useLocalDpi xmlns:a14="http://schemas.microsoft.com/office/drawing/2010/main" val="0"/>
              </a:ext>
            </a:extLst>
          </a:blip>
          <a:srcRect/>
          <a:stretch/>
        </p:blipFill>
        <p:spPr bwMode="auto">
          <a:xfrm>
            <a:off x="11064503" y="5872045"/>
            <a:ext cx="692893" cy="755883"/>
          </a:xfrm>
          <a:prstGeom prst="rect">
            <a:avLst/>
          </a:prstGeom>
          <a:noFill/>
          <a:ln>
            <a:noFill/>
          </a:ln>
          <a:effectLst>
            <a:outerShdw blurRad="50800" dist="38100" dir="2700000" algn="tl" rotWithShape="0">
              <a:srgbClr val="00000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Rám">
            <a:extLst>
              <a:ext uri="{FF2B5EF4-FFF2-40B4-BE49-F238E27FC236}">
                <a16:creationId xmlns:a16="http://schemas.microsoft.com/office/drawing/2014/main" id="{7493D852-6D27-4803-9CC2-D8F7FBB2B32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p:blipFill>
        <p:spPr bwMode="auto">
          <a:xfrm>
            <a:off x="13406" y="14288"/>
            <a:ext cx="12177888" cy="6850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4="http://schemas.microsoft.com/office/powerpoint/2010/main">
    <mc:Choice Requires="p14">
      <p:transition spd="slow" p14:dur="2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up)">
                                      <p:cBhvr>
                                        <p:cTn id="7" dur="2000"/>
                                        <p:tgtEl>
                                          <p:spTgt spid="11"/>
                                        </p:tgtEl>
                                      </p:cBhvr>
                                    </p:animEffect>
                                  </p:childTnLst>
                                </p:cTn>
                              </p:par>
                            </p:childTnLst>
                          </p:cTn>
                        </p:par>
                        <p:par>
                          <p:cTn id="8" fill="hold" nodeType="afterGroup">
                            <p:stCondLst>
                              <p:cond delay="2500"/>
                            </p:stCondLst>
                            <p:childTnLst>
                              <p:par>
                                <p:cTn id="9" presetID="53" presetClass="entr" presetSubtype="16" fill="hold" nodeType="afterEffect">
                                  <p:stCondLst>
                                    <p:cond delay="500"/>
                                  </p:stCondLst>
                                  <p:childTnLst>
                                    <p:set>
                                      <p:cBhvr>
                                        <p:cTn id="10" dur="1" fill="hold">
                                          <p:stCondLst>
                                            <p:cond delay="0"/>
                                          </p:stCondLst>
                                        </p:cTn>
                                        <p:tgtEl>
                                          <p:spTgt spid="12"/>
                                        </p:tgtEl>
                                        <p:attrNameLst>
                                          <p:attrName>style.visibility</p:attrName>
                                        </p:attrNameLst>
                                      </p:cBhvr>
                                      <p:to>
                                        <p:strVal val="visible"/>
                                      </p:to>
                                    </p:set>
                                    <p:anim calcmode="lin" valueType="num">
                                      <p:cBhvr>
                                        <p:cTn id="11" dur="2000" fill="hold"/>
                                        <p:tgtEl>
                                          <p:spTgt spid="12"/>
                                        </p:tgtEl>
                                        <p:attrNameLst>
                                          <p:attrName>ppt_w</p:attrName>
                                        </p:attrNameLst>
                                      </p:cBhvr>
                                      <p:tavLst>
                                        <p:tav tm="0">
                                          <p:val>
                                            <p:fltVal val="0"/>
                                          </p:val>
                                        </p:tav>
                                        <p:tav tm="100000">
                                          <p:val>
                                            <p:strVal val="#ppt_w"/>
                                          </p:val>
                                        </p:tav>
                                      </p:tavLst>
                                    </p:anim>
                                    <p:anim calcmode="lin" valueType="num">
                                      <p:cBhvr>
                                        <p:cTn id="12" dur="2000" fill="hold"/>
                                        <p:tgtEl>
                                          <p:spTgt spid="12"/>
                                        </p:tgtEl>
                                        <p:attrNameLst>
                                          <p:attrName>ppt_h</p:attrName>
                                        </p:attrNameLst>
                                      </p:cBhvr>
                                      <p:tavLst>
                                        <p:tav tm="0">
                                          <p:val>
                                            <p:fltVal val="0"/>
                                          </p:val>
                                        </p:tav>
                                        <p:tav tm="100000">
                                          <p:val>
                                            <p:strVal val="#ppt_h"/>
                                          </p:val>
                                        </p:tav>
                                      </p:tavLst>
                                    </p:anim>
                                    <p:animEffect transition="in" filter="fade">
                                      <p:cBhvr>
                                        <p:cTn id="13" dur="2000"/>
                                        <p:tgtEl>
                                          <p:spTgt spid="12"/>
                                        </p:tgtEl>
                                      </p:cBhvr>
                                    </p:animEffect>
                                  </p:childTnLst>
                                </p:cTn>
                              </p:par>
                            </p:childTnLst>
                          </p:cTn>
                        </p:par>
                        <p:par>
                          <p:cTn id="14" fill="hold" nodeType="afterGroup">
                            <p:stCondLst>
                              <p:cond delay="5000"/>
                            </p:stCondLst>
                            <p:childTnLst>
                              <p:par>
                                <p:cTn id="15" presetID="2" presetClass="entr" presetSubtype="2" fill="hold" nodeType="afterEffect">
                                  <p:stCondLst>
                                    <p:cond delay="100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500" fill="hold"/>
                                        <p:tgtEl>
                                          <p:spTgt spid="14"/>
                                        </p:tgtEl>
                                        <p:attrNameLst>
                                          <p:attrName>ppt_x</p:attrName>
                                        </p:attrNameLst>
                                      </p:cBhvr>
                                      <p:tavLst>
                                        <p:tav tm="0">
                                          <p:val>
                                            <p:strVal val="1+#ppt_w/2"/>
                                          </p:val>
                                        </p:tav>
                                        <p:tav tm="100000">
                                          <p:val>
                                            <p:strVal val="#ppt_x"/>
                                          </p:val>
                                        </p:tav>
                                      </p:tavLst>
                                    </p:anim>
                                    <p:anim calcmode="lin" valueType="num">
                                      <p:cBhvr additive="base">
                                        <p:cTn id="18" dur="2500" fill="hold"/>
                                        <p:tgtEl>
                                          <p:spTgt spid="14"/>
                                        </p:tgtEl>
                                        <p:attrNameLst>
                                          <p:attrName>ppt_y</p:attrName>
                                        </p:attrNameLst>
                                      </p:cBhvr>
                                      <p:tavLst>
                                        <p:tav tm="0">
                                          <p:val>
                                            <p:strVal val="#ppt_y"/>
                                          </p:val>
                                        </p:tav>
                                        <p:tav tm="100000">
                                          <p:val>
                                            <p:strVal val="#ppt_y"/>
                                          </p:val>
                                        </p:tav>
                                      </p:tavLst>
                                    </p:anim>
                                  </p:childTnLst>
                                </p:cTn>
                              </p:par>
                            </p:childTnLst>
                          </p:cTn>
                        </p:par>
                        <p:par>
                          <p:cTn id="19" fill="hold">
                            <p:stCondLst>
                              <p:cond delay="8500"/>
                            </p:stCondLst>
                            <p:childTnLst>
                              <p:par>
                                <p:cTn id="20" presetID="53" presetClass="entr" presetSubtype="16" fill="hold" nodeType="afterEffect">
                                  <p:stCondLst>
                                    <p:cond delay="500"/>
                                  </p:stCondLst>
                                  <p:childTnLst>
                                    <p:set>
                                      <p:cBhvr>
                                        <p:cTn id="21" dur="1" fill="hold">
                                          <p:stCondLst>
                                            <p:cond delay="0"/>
                                          </p:stCondLst>
                                        </p:cTn>
                                        <p:tgtEl>
                                          <p:spTgt spid="9"/>
                                        </p:tgtEl>
                                        <p:attrNameLst>
                                          <p:attrName>style.visibility</p:attrName>
                                        </p:attrNameLst>
                                      </p:cBhvr>
                                      <p:to>
                                        <p:strVal val="visible"/>
                                      </p:to>
                                    </p:set>
                                    <p:anim calcmode="lin" valueType="num">
                                      <p:cBhvr>
                                        <p:cTn id="22" dur="1500" fill="hold"/>
                                        <p:tgtEl>
                                          <p:spTgt spid="9"/>
                                        </p:tgtEl>
                                        <p:attrNameLst>
                                          <p:attrName>ppt_w</p:attrName>
                                        </p:attrNameLst>
                                      </p:cBhvr>
                                      <p:tavLst>
                                        <p:tav tm="0">
                                          <p:val>
                                            <p:fltVal val="0"/>
                                          </p:val>
                                        </p:tav>
                                        <p:tav tm="100000">
                                          <p:val>
                                            <p:strVal val="#ppt_w"/>
                                          </p:val>
                                        </p:tav>
                                      </p:tavLst>
                                    </p:anim>
                                    <p:anim calcmode="lin" valueType="num">
                                      <p:cBhvr>
                                        <p:cTn id="23" dur="1500" fill="hold"/>
                                        <p:tgtEl>
                                          <p:spTgt spid="9"/>
                                        </p:tgtEl>
                                        <p:attrNameLst>
                                          <p:attrName>ppt_h</p:attrName>
                                        </p:attrNameLst>
                                      </p:cBhvr>
                                      <p:tavLst>
                                        <p:tav tm="0">
                                          <p:val>
                                            <p:fltVal val="0"/>
                                          </p:val>
                                        </p:tav>
                                        <p:tav tm="100000">
                                          <p:val>
                                            <p:strVal val="#ppt_h"/>
                                          </p:val>
                                        </p:tav>
                                      </p:tavLst>
                                    </p:anim>
                                    <p:animEffect transition="in" filter="fade">
                                      <p:cBhvr>
                                        <p:cTn id="24" dur="1500"/>
                                        <p:tgtEl>
                                          <p:spTgt spid="9"/>
                                        </p:tgtEl>
                                      </p:cBhvr>
                                    </p:animEffect>
                                  </p:childTnLst>
                                </p:cTn>
                              </p:par>
                            </p:childTnLst>
                          </p:cTn>
                        </p:par>
                        <p:par>
                          <p:cTn id="25" fill="hold">
                            <p:stCondLst>
                              <p:cond delay="10500"/>
                            </p:stCondLst>
                            <p:childTnLst>
                              <p:par>
                                <p:cTn id="26" presetID="53" presetClass="entr" presetSubtype="16" fill="hold" nodeType="afterEffect">
                                  <p:stCondLst>
                                    <p:cond delay="1000"/>
                                  </p:stCondLst>
                                  <p:childTnLst>
                                    <p:set>
                                      <p:cBhvr>
                                        <p:cTn id="27" dur="1" fill="hold">
                                          <p:stCondLst>
                                            <p:cond delay="0"/>
                                          </p:stCondLst>
                                        </p:cTn>
                                        <p:tgtEl>
                                          <p:spTgt spid="10"/>
                                        </p:tgtEl>
                                        <p:attrNameLst>
                                          <p:attrName>style.visibility</p:attrName>
                                        </p:attrNameLst>
                                      </p:cBhvr>
                                      <p:to>
                                        <p:strVal val="visible"/>
                                      </p:to>
                                    </p:set>
                                    <p:anim calcmode="lin" valueType="num">
                                      <p:cBhvr>
                                        <p:cTn id="28" dur="1500" fill="hold"/>
                                        <p:tgtEl>
                                          <p:spTgt spid="10"/>
                                        </p:tgtEl>
                                        <p:attrNameLst>
                                          <p:attrName>ppt_w</p:attrName>
                                        </p:attrNameLst>
                                      </p:cBhvr>
                                      <p:tavLst>
                                        <p:tav tm="0">
                                          <p:val>
                                            <p:fltVal val="0"/>
                                          </p:val>
                                        </p:tav>
                                        <p:tav tm="100000">
                                          <p:val>
                                            <p:strVal val="#ppt_w"/>
                                          </p:val>
                                        </p:tav>
                                      </p:tavLst>
                                    </p:anim>
                                    <p:anim calcmode="lin" valueType="num">
                                      <p:cBhvr>
                                        <p:cTn id="29" dur="1500" fill="hold"/>
                                        <p:tgtEl>
                                          <p:spTgt spid="10"/>
                                        </p:tgtEl>
                                        <p:attrNameLst>
                                          <p:attrName>ppt_h</p:attrName>
                                        </p:attrNameLst>
                                      </p:cBhvr>
                                      <p:tavLst>
                                        <p:tav tm="0">
                                          <p:val>
                                            <p:fltVal val="0"/>
                                          </p:val>
                                        </p:tav>
                                        <p:tav tm="100000">
                                          <p:val>
                                            <p:strVal val="#ppt_h"/>
                                          </p:val>
                                        </p:tav>
                                      </p:tavLst>
                                    </p:anim>
                                    <p:animEffect transition="in" filter="fade">
                                      <p:cBhvr>
                                        <p:cTn id="30" dur="1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Motív balíka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Motí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410</Words>
  <Application>Microsoft Office PowerPoint</Application>
  <PresentationFormat>Širokouhlá</PresentationFormat>
  <Paragraphs>69</Paragraphs>
  <Slides>45</Slides>
  <Notes>0</Notes>
  <HiddenSlides>0</HiddenSlides>
  <MMClips>0</MMClips>
  <ScaleCrop>false</ScaleCrop>
  <HeadingPairs>
    <vt:vector size="6" baseType="variant">
      <vt:variant>
        <vt:lpstr>Použité písma</vt:lpstr>
      </vt:variant>
      <vt:variant>
        <vt:i4>9</vt:i4>
      </vt:variant>
      <vt:variant>
        <vt:lpstr>Motív</vt:lpstr>
      </vt:variant>
      <vt:variant>
        <vt:i4>1</vt:i4>
      </vt:variant>
      <vt:variant>
        <vt:lpstr>Nadpisy snímok</vt:lpstr>
      </vt:variant>
      <vt:variant>
        <vt:i4>45</vt:i4>
      </vt:variant>
    </vt:vector>
  </HeadingPairs>
  <TitlesOfParts>
    <vt:vector size="55" baseType="lpstr">
      <vt:lpstr>Arial</vt:lpstr>
      <vt:lpstr>Times New Roman</vt:lpstr>
      <vt:lpstr>Calibri</vt:lpstr>
      <vt:lpstr>Mongolian Baiti</vt:lpstr>
      <vt:lpstr>.ArnoldBoecklinTTEE</vt:lpstr>
      <vt:lpstr>Calibri Light</vt:lpstr>
      <vt:lpstr>Nadianne</vt:lpstr>
      <vt:lpstr>Belwe Lt BT</vt:lpstr>
      <vt:lpstr>ArnolBoeDEE</vt:lpstr>
      <vt:lpstr>Motív balíka Office</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2017-09-20T18:32:43Z</dcterms:created>
  <dcterms:modified xsi:type="dcterms:W3CDTF">2020-03-15T08:30:52Z</dcterms:modified>
</cp:coreProperties>
</file>