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2"/>
  </p:sldMasterIdLst>
  <p:notesMasterIdLst>
    <p:notesMasterId r:id="rId8"/>
  </p:notesMasterIdLst>
  <p:sldIdLst>
    <p:sldId id="256" r:id="rId3"/>
    <p:sldId id="257" r:id="rId4"/>
    <p:sldId id="258" r:id="rId5"/>
    <p:sldId id="259" r:id="rId6"/>
    <p:sldId id="260"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41" autoAdjust="0"/>
    <p:restoredTop sz="96663" autoAdjust="0"/>
  </p:normalViewPr>
  <p:slideViewPr>
    <p:cSldViewPr>
      <p:cViewPr varScale="1">
        <p:scale>
          <a:sx n="71" d="100"/>
          <a:sy n="71" d="100"/>
        </p:scale>
        <p:origin x="984" y="5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8D5D77-B9F2-4108-AC6D-823E7AE72829}" type="datetimeFigureOut">
              <a:rPr lang="en-US" smtClean="0"/>
              <a:t>3/3/2020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B3E59A-571A-4889-81C5-AB243F1CCCA9}" type="slidenum">
              <a:rPr lang="en-US" smtClean="0"/>
              <a:t>‹N°›</a:t>
            </a:fld>
            <a:endParaRPr lang="en-US"/>
          </a:p>
        </p:txBody>
      </p:sp>
    </p:spTree>
    <p:extLst>
      <p:ext uri="{BB962C8B-B14F-4D97-AF65-F5344CB8AC3E}">
        <p14:creationId xmlns:p14="http://schemas.microsoft.com/office/powerpoint/2010/main" val="3052919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4572" y="2954215"/>
            <a:ext cx="5788856" cy="5856410"/>
          </a:xfrm>
        </p:spPr>
        <p:txBody>
          <a:bodyPr>
            <a:normAutofit/>
          </a:bodyPr>
          <a:lstStyle/>
          <a:p>
            <a:pPr>
              <a:spcAft>
                <a:spcPts val="300"/>
              </a:spcAft>
            </a:pPr>
            <a:endParaRPr lang="en-US" sz="1200" dirty="0" smtClean="0"/>
          </a:p>
        </p:txBody>
      </p:sp>
      <p:sp>
        <p:nvSpPr>
          <p:cNvPr id="5" name="Slide Image Placeholder 4"/>
          <p:cNvSpPr>
            <a:spLocks noGrp="1" noRot="1" noChangeAspect="1"/>
          </p:cNvSpPr>
          <p:nvPr>
            <p:ph type="sldImg"/>
          </p:nvPr>
        </p:nvSpPr>
        <p:spPr>
          <a:xfrm>
            <a:off x="536575" y="503238"/>
            <a:ext cx="3140075" cy="2354262"/>
          </a:xfr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FR" smtClean="0"/>
              <a:t>Modifiez le style du titre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a:p>
        </p:txBody>
      </p:sp>
      <p:sp>
        <p:nvSpPr>
          <p:cNvPr id="4" name="Date Placeholder 3"/>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472949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329493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27218558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912849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949566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860417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3342831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174500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070596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748420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Modifiez le style du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1222631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CD5785-8A43-4CC4-A705-D4AA7E8DB57F}" type="datetimeFigureOut">
              <a:rPr lang="en-US" smtClean="0">
                <a:solidFill>
                  <a:prstClr val="black">
                    <a:tint val="75000"/>
                  </a:prstClr>
                </a:solidFill>
              </a:rPr>
              <a:pPr/>
              <a:t>3/3/2020</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5B4CE-5129-41CA-A75E-F2AE589D1F47}" type="slidenum">
              <a:rPr lang="en-US" smtClean="0">
                <a:solidFill>
                  <a:prstClr val="black">
                    <a:tint val="75000"/>
                  </a:prstClr>
                </a:solidFill>
              </a:rPr>
              <a:pPr/>
              <a:t>‹N°›</a:t>
            </a:fld>
            <a:endParaRPr lang="en-US" dirty="0">
              <a:solidFill>
                <a:prstClr val="black">
                  <a:tint val="75000"/>
                </a:prstClr>
              </a:solidFill>
            </a:endParaRPr>
          </a:p>
        </p:txBody>
      </p:sp>
    </p:spTree>
    <p:extLst>
      <p:ext uri="{BB962C8B-B14F-4D97-AF65-F5344CB8AC3E}">
        <p14:creationId xmlns:p14="http://schemas.microsoft.com/office/powerpoint/2010/main" val="2701925762"/>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pn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hyperlink" Target="mailto:aide.recherche74@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cstate="print">
            <a:lum/>
          </a:blip>
          <a:srcRect/>
          <a:stretch>
            <a:fillRect t="-2000" b="-2000"/>
          </a:stretch>
        </a:blipFill>
        <a:effectLst/>
      </p:bgPr>
    </p:bg>
    <p:spTree>
      <p:nvGrpSpPr>
        <p:cNvPr id="1" name=""/>
        <p:cNvGrpSpPr/>
        <p:nvPr/>
      </p:nvGrpSpPr>
      <p:grpSpPr>
        <a:xfrm>
          <a:off x="0" y="0"/>
          <a:ext cx="0" cy="0"/>
          <a:chOff x="0" y="0"/>
          <a:chExt cx="0" cy="0"/>
        </a:xfrm>
      </p:grpSpPr>
      <p:sp>
        <p:nvSpPr>
          <p:cNvPr id="30" name="Rectangle 29"/>
          <p:cNvSpPr/>
          <p:nvPr/>
        </p:nvSpPr>
        <p:spPr>
          <a:xfrm>
            <a:off x="14495" y="232917"/>
            <a:ext cx="4211959" cy="983287"/>
          </a:xfrm>
          <a:prstGeom prst="rect">
            <a:avLst/>
          </a:prstGeom>
          <a:gradFill flip="none" rotWithShape="1">
            <a:gsLst>
              <a:gs pos="0">
                <a:schemeClr val="tx1">
                  <a:lumMod val="95000"/>
                  <a:lumOff val="5000"/>
                  <a:alpha val="60000"/>
                </a:schemeClr>
              </a:gs>
              <a:gs pos="100000">
                <a:schemeClr val="tx1">
                  <a:lumMod val="95000"/>
                  <a:lumOff val="5000"/>
                  <a:alpha val="9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useBgFill="1">
        <p:nvSpPr>
          <p:cNvPr id="7" name="Freeform 4"/>
          <p:cNvSpPr>
            <a:spLocks/>
          </p:cNvSpPr>
          <p:nvPr/>
        </p:nvSpPr>
        <p:spPr bwMode="auto">
          <a:xfrm>
            <a:off x="1177925" y="3868402"/>
            <a:ext cx="1047750" cy="1268523"/>
          </a:xfrm>
          <a:custGeom>
            <a:avLst/>
            <a:gdLst/>
            <a:ahLst/>
            <a:cxnLst>
              <a:cxn ang="0">
                <a:pos x="637" y="404"/>
              </a:cxn>
              <a:cxn ang="0">
                <a:pos x="660" y="362"/>
              </a:cxn>
              <a:cxn ang="0">
                <a:pos x="660" y="317"/>
              </a:cxn>
              <a:cxn ang="0">
                <a:pos x="660" y="237"/>
              </a:cxn>
              <a:cxn ang="0">
                <a:pos x="653" y="192"/>
              </a:cxn>
              <a:cxn ang="0">
                <a:pos x="634" y="148"/>
              </a:cxn>
              <a:cxn ang="0">
                <a:pos x="599" y="96"/>
              </a:cxn>
              <a:cxn ang="0">
                <a:pos x="567" y="55"/>
              </a:cxn>
              <a:cxn ang="0">
                <a:pos x="525" y="23"/>
              </a:cxn>
              <a:cxn ang="0">
                <a:pos x="391" y="0"/>
              </a:cxn>
              <a:cxn ang="0">
                <a:pos x="288" y="0"/>
              </a:cxn>
              <a:cxn ang="0">
                <a:pos x="189" y="20"/>
              </a:cxn>
              <a:cxn ang="0">
                <a:pos x="84" y="71"/>
              </a:cxn>
              <a:cxn ang="0">
                <a:pos x="26" y="116"/>
              </a:cxn>
              <a:cxn ang="0">
                <a:pos x="0" y="189"/>
              </a:cxn>
              <a:cxn ang="0">
                <a:pos x="7" y="311"/>
              </a:cxn>
              <a:cxn ang="0">
                <a:pos x="36" y="432"/>
              </a:cxn>
              <a:cxn ang="0">
                <a:pos x="103" y="557"/>
              </a:cxn>
              <a:cxn ang="0">
                <a:pos x="138" y="612"/>
              </a:cxn>
              <a:cxn ang="0">
                <a:pos x="189" y="672"/>
              </a:cxn>
              <a:cxn ang="0">
                <a:pos x="237" y="720"/>
              </a:cxn>
              <a:cxn ang="0">
                <a:pos x="298" y="733"/>
              </a:cxn>
              <a:cxn ang="0">
                <a:pos x="362" y="727"/>
              </a:cxn>
              <a:cxn ang="0">
                <a:pos x="423" y="704"/>
              </a:cxn>
              <a:cxn ang="0">
                <a:pos x="464" y="663"/>
              </a:cxn>
              <a:cxn ang="0">
                <a:pos x="522" y="637"/>
              </a:cxn>
              <a:cxn ang="0">
                <a:pos x="596" y="580"/>
              </a:cxn>
              <a:cxn ang="0">
                <a:pos x="637" y="404"/>
              </a:cxn>
            </a:cxnLst>
            <a:rect l="0" t="0" r="r" b="b"/>
            <a:pathLst>
              <a:path w="660" h="733">
                <a:moveTo>
                  <a:pt x="637" y="404"/>
                </a:moveTo>
                <a:lnTo>
                  <a:pt x="660" y="362"/>
                </a:lnTo>
                <a:lnTo>
                  <a:pt x="660" y="317"/>
                </a:lnTo>
                <a:lnTo>
                  <a:pt x="660" y="237"/>
                </a:lnTo>
                <a:lnTo>
                  <a:pt x="653" y="192"/>
                </a:lnTo>
                <a:lnTo>
                  <a:pt x="634" y="148"/>
                </a:lnTo>
                <a:lnTo>
                  <a:pt x="599" y="96"/>
                </a:lnTo>
                <a:lnTo>
                  <a:pt x="567" y="55"/>
                </a:lnTo>
                <a:lnTo>
                  <a:pt x="525" y="23"/>
                </a:lnTo>
                <a:lnTo>
                  <a:pt x="391" y="0"/>
                </a:lnTo>
                <a:lnTo>
                  <a:pt x="288" y="0"/>
                </a:lnTo>
                <a:lnTo>
                  <a:pt x="189" y="20"/>
                </a:lnTo>
                <a:lnTo>
                  <a:pt x="84" y="71"/>
                </a:lnTo>
                <a:lnTo>
                  <a:pt x="26" y="116"/>
                </a:lnTo>
                <a:lnTo>
                  <a:pt x="0" y="189"/>
                </a:lnTo>
                <a:lnTo>
                  <a:pt x="7" y="311"/>
                </a:lnTo>
                <a:lnTo>
                  <a:pt x="36" y="432"/>
                </a:lnTo>
                <a:lnTo>
                  <a:pt x="103" y="557"/>
                </a:lnTo>
                <a:lnTo>
                  <a:pt x="138" y="612"/>
                </a:lnTo>
                <a:lnTo>
                  <a:pt x="189" y="672"/>
                </a:lnTo>
                <a:lnTo>
                  <a:pt x="237" y="720"/>
                </a:lnTo>
                <a:lnTo>
                  <a:pt x="298" y="733"/>
                </a:lnTo>
                <a:lnTo>
                  <a:pt x="362" y="727"/>
                </a:lnTo>
                <a:lnTo>
                  <a:pt x="423" y="704"/>
                </a:lnTo>
                <a:lnTo>
                  <a:pt x="464" y="663"/>
                </a:lnTo>
                <a:lnTo>
                  <a:pt x="522" y="637"/>
                </a:lnTo>
                <a:lnTo>
                  <a:pt x="596" y="580"/>
                </a:lnTo>
                <a:lnTo>
                  <a:pt x="637" y="404"/>
                </a:lnTo>
                <a:close/>
              </a:path>
            </a:pathLst>
          </a:custGeom>
          <a:ln w="9525">
            <a:noFill/>
            <a:round/>
            <a:headEnd/>
            <a:tailEnd/>
          </a:ln>
          <a:effectLst/>
        </p:spPr>
        <p:txBody>
          <a:bodyPr/>
          <a:lstStyle/>
          <a:p>
            <a:endParaRPr lang="fr-FR">
              <a:solidFill>
                <a:prstClr val="black"/>
              </a:solidFill>
            </a:endParaRPr>
          </a:p>
        </p:txBody>
      </p:sp>
      <p:sp useBgFill="1">
        <p:nvSpPr>
          <p:cNvPr id="8" name="Freeform 9"/>
          <p:cNvSpPr>
            <a:spLocks/>
          </p:cNvSpPr>
          <p:nvPr/>
        </p:nvSpPr>
        <p:spPr bwMode="auto">
          <a:xfrm>
            <a:off x="1544638" y="4722477"/>
            <a:ext cx="827087" cy="1162957"/>
          </a:xfrm>
          <a:custGeom>
            <a:avLst/>
            <a:gdLst/>
            <a:ahLst/>
            <a:cxnLst>
              <a:cxn ang="0">
                <a:pos x="454" y="451"/>
              </a:cxn>
              <a:cxn ang="0">
                <a:pos x="381" y="477"/>
              </a:cxn>
              <a:cxn ang="0">
                <a:pos x="339" y="518"/>
              </a:cxn>
              <a:cxn ang="0">
                <a:pos x="317" y="573"/>
              </a:cxn>
              <a:cxn ang="0">
                <a:pos x="269" y="614"/>
              </a:cxn>
              <a:cxn ang="0">
                <a:pos x="211" y="653"/>
              </a:cxn>
              <a:cxn ang="0">
                <a:pos x="147" y="672"/>
              </a:cxn>
              <a:cxn ang="0">
                <a:pos x="93" y="669"/>
              </a:cxn>
              <a:cxn ang="0">
                <a:pos x="41" y="662"/>
              </a:cxn>
              <a:cxn ang="0">
                <a:pos x="0" y="669"/>
              </a:cxn>
              <a:cxn ang="0">
                <a:pos x="16" y="630"/>
              </a:cxn>
              <a:cxn ang="0">
                <a:pos x="25" y="576"/>
              </a:cxn>
              <a:cxn ang="0">
                <a:pos x="29" y="483"/>
              </a:cxn>
              <a:cxn ang="0">
                <a:pos x="48" y="387"/>
              </a:cxn>
              <a:cxn ang="0">
                <a:pos x="89" y="301"/>
              </a:cxn>
              <a:cxn ang="0">
                <a:pos x="141" y="224"/>
              </a:cxn>
              <a:cxn ang="0">
                <a:pos x="185" y="163"/>
              </a:cxn>
              <a:cxn ang="0">
                <a:pos x="275" y="93"/>
              </a:cxn>
              <a:cxn ang="0">
                <a:pos x="352" y="35"/>
              </a:cxn>
              <a:cxn ang="0">
                <a:pos x="435" y="0"/>
              </a:cxn>
              <a:cxn ang="0">
                <a:pos x="521" y="0"/>
              </a:cxn>
              <a:cxn ang="0">
                <a:pos x="499" y="80"/>
              </a:cxn>
              <a:cxn ang="0">
                <a:pos x="435" y="195"/>
              </a:cxn>
              <a:cxn ang="0">
                <a:pos x="425" y="326"/>
              </a:cxn>
              <a:cxn ang="0">
                <a:pos x="454" y="451"/>
              </a:cxn>
            </a:cxnLst>
            <a:rect l="0" t="0" r="r" b="b"/>
            <a:pathLst>
              <a:path w="521" h="672">
                <a:moveTo>
                  <a:pt x="454" y="451"/>
                </a:moveTo>
                <a:lnTo>
                  <a:pt x="381" y="477"/>
                </a:lnTo>
                <a:lnTo>
                  <a:pt x="339" y="518"/>
                </a:lnTo>
                <a:lnTo>
                  <a:pt x="317" y="573"/>
                </a:lnTo>
                <a:lnTo>
                  <a:pt x="269" y="614"/>
                </a:lnTo>
                <a:lnTo>
                  <a:pt x="211" y="653"/>
                </a:lnTo>
                <a:lnTo>
                  <a:pt x="147" y="672"/>
                </a:lnTo>
                <a:lnTo>
                  <a:pt x="93" y="669"/>
                </a:lnTo>
                <a:lnTo>
                  <a:pt x="41" y="662"/>
                </a:lnTo>
                <a:lnTo>
                  <a:pt x="0" y="669"/>
                </a:lnTo>
                <a:lnTo>
                  <a:pt x="16" y="630"/>
                </a:lnTo>
                <a:lnTo>
                  <a:pt x="25" y="576"/>
                </a:lnTo>
                <a:lnTo>
                  <a:pt x="29" y="483"/>
                </a:lnTo>
                <a:lnTo>
                  <a:pt x="48" y="387"/>
                </a:lnTo>
                <a:lnTo>
                  <a:pt x="89" y="301"/>
                </a:lnTo>
                <a:lnTo>
                  <a:pt x="141" y="224"/>
                </a:lnTo>
                <a:lnTo>
                  <a:pt x="185" y="163"/>
                </a:lnTo>
                <a:lnTo>
                  <a:pt x="275" y="93"/>
                </a:lnTo>
                <a:lnTo>
                  <a:pt x="352" y="35"/>
                </a:lnTo>
                <a:lnTo>
                  <a:pt x="435" y="0"/>
                </a:lnTo>
                <a:lnTo>
                  <a:pt x="521" y="0"/>
                </a:lnTo>
                <a:lnTo>
                  <a:pt x="499" y="80"/>
                </a:lnTo>
                <a:lnTo>
                  <a:pt x="435" y="195"/>
                </a:lnTo>
                <a:lnTo>
                  <a:pt x="425" y="326"/>
                </a:lnTo>
                <a:lnTo>
                  <a:pt x="454" y="451"/>
                </a:lnTo>
                <a:close/>
              </a:path>
            </a:pathLst>
          </a:custGeom>
          <a:ln w="9525">
            <a:noFill/>
            <a:round/>
            <a:headEnd/>
            <a:tailEnd/>
          </a:ln>
          <a:effectLst/>
        </p:spPr>
        <p:txBody>
          <a:bodyPr/>
          <a:lstStyle/>
          <a:p>
            <a:endParaRPr lang="fr-FR">
              <a:solidFill>
                <a:prstClr val="black"/>
              </a:solidFill>
            </a:endParaRPr>
          </a:p>
        </p:txBody>
      </p:sp>
      <p:sp useBgFill="1">
        <p:nvSpPr>
          <p:cNvPr id="9" name="Freeform 8"/>
          <p:cNvSpPr>
            <a:spLocks/>
          </p:cNvSpPr>
          <p:nvPr/>
        </p:nvSpPr>
        <p:spPr bwMode="auto">
          <a:xfrm>
            <a:off x="2184400" y="4763753"/>
            <a:ext cx="731838" cy="1278907"/>
          </a:xfrm>
          <a:custGeom>
            <a:avLst/>
            <a:gdLst/>
            <a:ahLst/>
            <a:cxnLst>
              <a:cxn ang="0">
                <a:pos x="102" y="0"/>
              </a:cxn>
              <a:cxn ang="0">
                <a:pos x="29" y="137"/>
              </a:cxn>
              <a:cxn ang="0">
                <a:pos x="0" y="249"/>
              </a:cxn>
              <a:cxn ang="0">
                <a:pos x="3" y="316"/>
              </a:cxn>
              <a:cxn ang="0">
                <a:pos x="35" y="403"/>
              </a:cxn>
              <a:cxn ang="0">
                <a:pos x="42" y="467"/>
              </a:cxn>
              <a:cxn ang="0">
                <a:pos x="90" y="540"/>
              </a:cxn>
              <a:cxn ang="0">
                <a:pos x="144" y="617"/>
              </a:cxn>
              <a:cxn ang="0">
                <a:pos x="205" y="672"/>
              </a:cxn>
              <a:cxn ang="0">
                <a:pos x="275" y="726"/>
              </a:cxn>
              <a:cxn ang="0">
                <a:pos x="294" y="732"/>
              </a:cxn>
              <a:cxn ang="0">
                <a:pos x="339" y="739"/>
              </a:cxn>
              <a:cxn ang="0">
                <a:pos x="390" y="732"/>
              </a:cxn>
              <a:cxn ang="0">
                <a:pos x="416" y="694"/>
              </a:cxn>
              <a:cxn ang="0">
                <a:pos x="432" y="659"/>
              </a:cxn>
              <a:cxn ang="0">
                <a:pos x="461" y="630"/>
              </a:cxn>
              <a:cxn ang="0">
                <a:pos x="410" y="531"/>
              </a:cxn>
              <a:cxn ang="0">
                <a:pos x="346" y="438"/>
              </a:cxn>
              <a:cxn ang="0">
                <a:pos x="288" y="329"/>
              </a:cxn>
              <a:cxn ang="0">
                <a:pos x="230" y="249"/>
              </a:cxn>
              <a:cxn ang="0">
                <a:pos x="160" y="150"/>
              </a:cxn>
              <a:cxn ang="0">
                <a:pos x="102" y="0"/>
              </a:cxn>
            </a:cxnLst>
            <a:rect l="0" t="0" r="r" b="b"/>
            <a:pathLst>
              <a:path w="461" h="739">
                <a:moveTo>
                  <a:pt x="102" y="0"/>
                </a:moveTo>
                <a:lnTo>
                  <a:pt x="29" y="137"/>
                </a:lnTo>
                <a:lnTo>
                  <a:pt x="0" y="249"/>
                </a:lnTo>
                <a:lnTo>
                  <a:pt x="3" y="316"/>
                </a:lnTo>
                <a:lnTo>
                  <a:pt x="35" y="403"/>
                </a:lnTo>
                <a:lnTo>
                  <a:pt x="42" y="467"/>
                </a:lnTo>
                <a:lnTo>
                  <a:pt x="90" y="540"/>
                </a:lnTo>
                <a:lnTo>
                  <a:pt x="144" y="617"/>
                </a:lnTo>
                <a:lnTo>
                  <a:pt x="205" y="672"/>
                </a:lnTo>
                <a:lnTo>
                  <a:pt x="275" y="726"/>
                </a:lnTo>
                <a:lnTo>
                  <a:pt x="294" y="732"/>
                </a:lnTo>
                <a:lnTo>
                  <a:pt x="339" y="739"/>
                </a:lnTo>
                <a:lnTo>
                  <a:pt x="390" y="732"/>
                </a:lnTo>
                <a:lnTo>
                  <a:pt x="416" y="694"/>
                </a:lnTo>
                <a:lnTo>
                  <a:pt x="432" y="659"/>
                </a:lnTo>
                <a:lnTo>
                  <a:pt x="461" y="630"/>
                </a:lnTo>
                <a:lnTo>
                  <a:pt x="410" y="531"/>
                </a:lnTo>
                <a:lnTo>
                  <a:pt x="346" y="438"/>
                </a:lnTo>
                <a:lnTo>
                  <a:pt x="288" y="329"/>
                </a:lnTo>
                <a:lnTo>
                  <a:pt x="230" y="249"/>
                </a:lnTo>
                <a:lnTo>
                  <a:pt x="160" y="150"/>
                </a:lnTo>
                <a:lnTo>
                  <a:pt x="102" y="0"/>
                </a:lnTo>
                <a:close/>
              </a:path>
            </a:pathLst>
          </a:custGeom>
          <a:ln w="9525">
            <a:noFill/>
            <a:round/>
            <a:headEnd/>
            <a:tailEnd/>
          </a:ln>
          <a:effectLst/>
        </p:spPr>
        <p:txBody>
          <a:bodyPr/>
          <a:lstStyle/>
          <a:p>
            <a:endParaRPr lang="fr-FR">
              <a:solidFill>
                <a:prstClr val="black"/>
              </a:solidFill>
            </a:endParaRPr>
          </a:p>
        </p:txBody>
      </p:sp>
      <p:sp useBgFill="1">
        <p:nvSpPr>
          <p:cNvPr id="10" name="Freeform 7"/>
          <p:cNvSpPr>
            <a:spLocks/>
          </p:cNvSpPr>
          <p:nvPr/>
        </p:nvSpPr>
        <p:spPr bwMode="auto">
          <a:xfrm>
            <a:off x="2332038" y="4706603"/>
            <a:ext cx="1143000" cy="1308326"/>
          </a:xfrm>
          <a:custGeom>
            <a:avLst/>
            <a:gdLst/>
            <a:ahLst/>
            <a:cxnLst>
              <a:cxn ang="0">
                <a:pos x="150" y="61"/>
              </a:cxn>
              <a:cxn ang="0">
                <a:pos x="454" y="272"/>
              </a:cxn>
              <a:cxn ang="0">
                <a:pos x="560" y="394"/>
              </a:cxn>
              <a:cxn ang="0">
                <a:pos x="653" y="522"/>
              </a:cxn>
              <a:cxn ang="0">
                <a:pos x="701" y="669"/>
              </a:cxn>
              <a:cxn ang="0">
                <a:pos x="720" y="756"/>
              </a:cxn>
              <a:cxn ang="0">
                <a:pos x="688" y="736"/>
              </a:cxn>
              <a:cxn ang="0">
                <a:pos x="560" y="730"/>
              </a:cxn>
              <a:cxn ang="0">
                <a:pos x="470" y="714"/>
              </a:cxn>
              <a:cxn ang="0">
                <a:pos x="368" y="666"/>
              </a:cxn>
              <a:cxn ang="0">
                <a:pos x="265" y="522"/>
              </a:cxn>
              <a:cxn ang="0">
                <a:pos x="192" y="378"/>
              </a:cxn>
              <a:cxn ang="0">
                <a:pos x="105" y="260"/>
              </a:cxn>
              <a:cxn ang="0">
                <a:pos x="51" y="160"/>
              </a:cxn>
              <a:cxn ang="0">
                <a:pos x="13" y="68"/>
              </a:cxn>
              <a:cxn ang="0">
                <a:pos x="0" y="20"/>
              </a:cxn>
              <a:cxn ang="0">
                <a:pos x="6" y="0"/>
              </a:cxn>
              <a:cxn ang="0">
                <a:pos x="99" y="16"/>
              </a:cxn>
              <a:cxn ang="0">
                <a:pos x="137" y="45"/>
              </a:cxn>
              <a:cxn ang="0">
                <a:pos x="150" y="61"/>
              </a:cxn>
            </a:cxnLst>
            <a:rect l="0" t="0" r="r" b="b"/>
            <a:pathLst>
              <a:path w="720" h="756">
                <a:moveTo>
                  <a:pt x="150" y="61"/>
                </a:moveTo>
                <a:lnTo>
                  <a:pt x="454" y="272"/>
                </a:lnTo>
                <a:lnTo>
                  <a:pt x="560" y="394"/>
                </a:lnTo>
                <a:lnTo>
                  <a:pt x="653" y="522"/>
                </a:lnTo>
                <a:lnTo>
                  <a:pt x="701" y="669"/>
                </a:lnTo>
                <a:lnTo>
                  <a:pt x="720" y="756"/>
                </a:lnTo>
                <a:lnTo>
                  <a:pt x="688" y="736"/>
                </a:lnTo>
                <a:lnTo>
                  <a:pt x="560" y="730"/>
                </a:lnTo>
                <a:lnTo>
                  <a:pt x="470" y="714"/>
                </a:lnTo>
                <a:lnTo>
                  <a:pt x="368" y="666"/>
                </a:lnTo>
                <a:lnTo>
                  <a:pt x="265" y="522"/>
                </a:lnTo>
                <a:lnTo>
                  <a:pt x="192" y="378"/>
                </a:lnTo>
                <a:lnTo>
                  <a:pt x="105" y="260"/>
                </a:lnTo>
                <a:lnTo>
                  <a:pt x="51" y="160"/>
                </a:lnTo>
                <a:lnTo>
                  <a:pt x="13" y="68"/>
                </a:lnTo>
                <a:lnTo>
                  <a:pt x="0" y="20"/>
                </a:lnTo>
                <a:lnTo>
                  <a:pt x="6" y="0"/>
                </a:lnTo>
                <a:lnTo>
                  <a:pt x="99" y="16"/>
                </a:lnTo>
                <a:lnTo>
                  <a:pt x="137" y="45"/>
                </a:lnTo>
                <a:lnTo>
                  <a:pt x="150" y="61"/>
                </a:lnTo>
                <a:close/>
              </a:path>
            </a:pathLst>
          </a:custGeom>
          <a:ln w="9525">
            <a:noFill/>
            <a:round/>
            <a:headEnd/>
            <a:tailEnd/>
          </a:ln>
          <a:effectLst/>
        </p:spPr>
        <p:txBody>
          <a:bodyPr/>
          <a:lstStyle/>
          <a:p>
            <a:endParaRPr lang="fr-FR">
              <a:solidFill>
                <a:prstClr val="black"/>
              </a:solidFill>
            </a:endParaRPr>
          </a:p>
        </p:txBody>
      </p:sp>
      <p:sp useBgFill="1">
        <p:nvSpPr>
          <p:cNvPr id="11" name="Freeform 6"/>
          <p:cNvSpPr>
            <a:spLocks/>
          </p:cNvSpPr>
          <p:nvPr/>
        </p:nvSpPr>
        <p:spPr bwMode="auto">
          <a:xfrm>
            <a:off x="2327275" y="4071602"/>
            <a:ext cx="1238250" cy="1162957"/>
          </a:xfrm>
          <a:custGeom>
            <a:avLst/>
            <a:gdLst/>
            <a:ahLst/>
            <a:cxnLst>
              <a:cxn ang="0">
                <a:pos x="0" y="407"/>
              </a:cxn>
              <a:cxn ang="0">
                <a:pos x="137" y="452"/>
              </a:cxn>
              <a:cxn ang="0">
                <a:pos x="214" y="528"/>
              </a:cxn>
              <a:cxn ang="0">
                <a:pos x="265" y="573"/>
              </a:cxn>
              <a:cxn ang="0">
                <a:pos x="396" y="637"/>
              </a:cxn>
              <a:cxn ang="0">
                <a:pos x="502" y="669"/>
              </a:cxn>
              <a:cxn ang="0">
                <a:pos x="640" y="672"/>
              </a:cxn>
              <a:cxn ang="0">
                <a:pos x="716" y="647"/>
              </a:cxn>
              <a:cxn ang="0">
                <a:pos x="752" y="583"/>
              </a:cxn>
              <a:cxn ang="0">
                <a:pos x="780" y="496"/>
              </a:cxn>
              <a:cxn ang="0">
                <a:pos x="774" y="436"/>
              </a:cxn>
              <a:cxn ang="0">
                <a:pos x="723" y="349"/>
              </a:cxn>
              <a:cxn ang="0">
                <a:pos x="678" y="298"/>
              </a:cxn>
              <a:cxn ang="0">
                <a:pos x="659" y="276"/>
              </a:cxn>
              <a:cxn ang="0">
                <a:pos x="572" y="106"/>
              </a:cxn>
              <a:cxn ang="0">
                <a:pos x="528" y="39"/>
              </a:cxn>
              <a:cxn ang="0">
                <a:pos x="460" y="16"/>
              </a:cxn>
              <a:cxn ang="0">
                <a:pos x="400" y="4"/>
              </a:cxn>
              <a:cxn ang="0">
                <a:pos x="345" y="0"/>
              </a:cxn>
              <a:cxn ang="0">
                <a:pos x="316" y="39"/>
              </a:cxn>
              <a:cxn ang="0">
                <a:pos x="278" y="125"/>
              </a:cxn>
              <a:cxn ang="0">
                <a:pos x="240" y="208"/>
              </a:cxn>
              <a:cxn ang="0">
                <a:pos x="102" y="352"/>
              </a:cxn>
              <a:cxn ang="0">
                <a:pos x="0" y="407"/>
              </a:cxn>
            </a:cxnLst>
            <a:rect l="0" t="0" r="r" b="b"/>
            <a:pathLst>
              <a:path w="780" h="672">
                <a:moveTo>
                  <a:pt x="0" y="407"/>
                </a:moveTo>
                <a:lnTo>
                  <a:pt x="137" y="452"/>
                </a:lnTo>
                <a:lnTo>
                  <a:pt x="214" y="528"/>
                </a:lnTo>
                <a:lnTo>
                  <a:pt x="265" y="573"/>
                </a:lnTo>
                <a:lnTo>
                  <a:pt x="396" y="637"/>
                </a:lnTo>
                <a:lnTo>
                  <a:pt x="502" y="669"/>
                </a:lnTo>
                <a:lnTo>
                  <a:pt x="640" y="672"/>
                </a:lnTo>
                <a:lnTo>
                  <a:pt x="716" y="647"/>
                </a:lnTo>
                <a:lnTo>
                  <a:pt x="752" y="583"/>
                </a:lnTo>
                <a:lnTo>
                  <a:pt x="780" y="496"/>
                </a:lnTo>
                <a:lnTo>
                  <a:pt x="774" y="436"/>
                </a:lnTo>
                <a:lnTo>
                  <a:pt x="723" y="349"/>
                </a:lnTo>
                <a:lnTo>
                  <a:pt x="678" y="298"/>
                </a:lnTo>
                <a:lnTo>
                  <a:pt x="659" y="276"/>
                </a:lnTo>
                <a:lnTo>
                  <a:pt x="572" y="106"/>
                </a:lnTo>
                <a:lnTo>
                  <a:pt x="528" y="39"/>
                </a:lnTo>
                <a:lnTo>
                  <a:pt x="460" y="16"/>
                </a:lnTo>
                <a:lnTo>
                  <a:pt x="400" y="4"/>
                </a:lnTo>
                <a:lnTo>
                  <a:pt x="345" y="0"/>
                </a:lnTo>
                <a:lnTo>
                  <a:pt x="316" y="39"/>
                </a:lnTo>
                <a:lnTo>
                  <a:pt x="278" y="125"/>
                </a:lnTo>
                <a:lnTo>
                  <a:pt x="240" y="208"/>
                </a:lnTo>
                <a:lnTo>
                  <a:pt x="102" y="352"/>
                </a:lnTo>
                <a:lnTo>
                  <a:pt x="0" y="407"/>
                </a:lnTo>
                <a:close/>
              </a:path>
            </a:pathLst>
          </a:custGeom>
          <a:ln w="9525">
            <a:noFill/>
            <a:round/>
            <a:headEnd/>
            <a:tailEnd/>
          </a:ln>
          <a:effectLst/>
        </p:spPr>
        <p:txBody>
          <a:bodyPr/>
          <a:lstStyle/>
          <a:p>
            <a:endParaRPr lang="fr-FR">
              <a:solidFill>
                <a:prstClr val="black"/>
              </a:solidFill>
            </a:endParaRPr>
          </a:p>
        </p:txBody>
      </p:sp>
      <p:sp useBgFill="1">
        <p:nvSpPr>
          <p:cNvPr id="12" name="Freeform 5"/>
          <p:cNvSpPr>
            <a:spLocks/>
          </p:cNvSpPr>
          <p:nvPr/>
        </p:nvSpPr>
        <p:spPr bwMode="auto">
          <a:xfrm>
            <a:off x="2124075" y="3381040"/>
            <a:ext cx="654050" cy="1528111"/>
          </a:xfrm>
          <a:custGeom>
            <a:avLst/>
            <a:gdLst/>
            <a:ahLst/>
            <a:cxnLst>
              <a:cxn ang="0">
                <a:pos x="0" y="883"/>
              </a:cxn>
              <a:cxn ang="0">
                <a:pos x="128" y="855"/>
              </a:cxn>
              <a:cxn ang="0">
                <a:pos x="211" y="800"/>
              </a:cxn>
              <a:cxn ang="0">
                <a:pos x="291" y="733"/>
              </a:cxn>
              <a:cxn ang="0">
                <a:pos x="355" y="666"/>
              </a:cxn>
              <a:cxn ang="0">
                <a:pos x="387" y="615"/>
              </a:cxn>
              <a:cxn ang="0">
                <a:pos x="412" y="467"/>
              </a:cxn>
              <a:cxn ang="0">
                <a:pos x="409" y="349"/>
              </a:cxn>
              <a:cxn ang="0">
                <a:pos x="380" y="218"/>
              </a:cxn>
              <a:cxn ang="0">
                <a:pos x="336" y="122"/>
              </a:cxn>
              <a:cxn ang="0">
                <a:pos x="288" y="58"/>
              </a:cxn>
              <a:cxn ang="0">
                <a:pos x="230" y="0"/>
              </a:cxn>
              <a:cxn ang="0">
                <a:pos x="182" y="51"/>
              </a:cxn>
              <a:cxn ang="0">
                <a:pos x="124" y="122"/>
              </a:cxn>
              <a:cxn ang="0">
                <a:pos x="83" y="202"/>
              </a:cxn>
              <a:cxn ang="0">
                <a:pos x="51" y="397"/>
              </a:cxn>
              <a:cxn ang="0">
                <a:pos x="48" y="461"/>
              </a:cxn>
              <a:cxn ang="0">
                <a:pos x="60" y="570"/>
              </a:cxn>
              <a:cxn ang="0">
                <a:pos x="54" y="682"/>
              </a:cxn>
              <a:cxn ang="0">
                <a:pos x="16" y="787"/>
              </a:cxn>
              <a:cxn ang="0">
                <a:pos x="0" y="883"/>
              </a:cxn>
            </a:cxnLst>
            <a:rect l="0" t="0" r="r" b="b"/>
            <a:pathLst>
              <a:path w="412" h="883">
                <a:moveTo>
                  <a:pt x="0" y="883"/>
                </a:moveTo>
                <a:lnTo>
                  <a:pt x="128" y="855"/>
                </a:lnTo>
                <a:lnTo>
                  <a:pt x="211" y="800"/>
                </a:lnTo>
                <a:lnTo>
                  <a:pt x="291" y="733"/>
                </a:lnTo>
                <a:lnTo>
                  <a:pt x="355" y="666"/>
                </a:lnTo>
                <a:lnTo>
                  <a:pt x="387" y="615"/>
                </a:lnTo>
                <a:lnTo>
                  <a:pt x="412" y="467"/>
                </a:lnTo>
                <a:lnTo>
                  <a:pt x="409" y="349"/>
                </a:lnTo>
                <a:lnTo>
                  <a:pt x="380" y="218"/>
                </a:lnTo>
                <a:lnTo>
                  <a:pt x="336" y="122"/>
                </a:lnTo>
                <a:lnTo>
                  <a:pt x="288" y="58"/>
                </a:lnTo>
                <a:lnTo>
                  <a:pt x="230" y="0"/>
                </a:lnTo>
                <a:lnTo>
                  <a:pt x="182" y="51"/>
                </a:lnTo>
                <a:lnTo>
                  <a:pt x="124" y="122"/>
                </a:lnTo>
                <a:lnTo>
                  <a:pt x="83" y="202"/>
                </a:lnTo>
                <a:lnTo>
                  <a:pt x="51" y="397"/>
                </a:lnTo>
                <a:lnTo>
                  <a:pt x="48" y="461"/>
                </a:lnTo>
                <a:lnTo>
                  <a:pt x="60" y="570"/>
                </a:lnTo>
                <a:lnTo>
                  <a:pt x="54" y="682"/>
                </a:lnTo>
                <a:lnTo>
                  <a:pt x="16" y="787"/>
                </a:lnTo>
                <a:lnTo>
                  <a:pt x="0" y="883"/>
                </a:lnTo>
                <a:close/>
              </a:path>
            </a:pathLst>
          </a:custGeom>
          <a:ln w="9525">
            <a:noFill/>
            <a:round/>
            <a:headEnd/>
            <a:tailEnd/>
          </a:ln>
          <a:effectLst/>
        </p:spPr>
        <p:txBody>
          <a:bodyPr/>
          <a:lstStyle/>
          <a:p>
            <a:endParaRPr lang="fr-FR">
              <a:solidFill>
                <a:prstClr val="black"/>
              </a:solidFill>
            </a:endParaRPr>
          </a:p>
        </p:txBody>
      </p:sp>
      <p:sp>
        <p:nvSpPr>
          <p:cNvPr id="3" name="Rectangle 2"/>
          <p:cNvSpPr/>
          <p:nvPr/>
        </p:nvSpPr>
        <p:spPr>
          <a:xfrm>
            <a:off x="1" y="0"/>
            <a:ext cx="4211959" cy="923330"/>
          </a:xfrm>
          <a:prstGeom prst="rect">
            <a:avLst/>
          </a:prstGeom>
          <a:noFill/>
        </p:spPr>
        <p:txBody>
          <a:bodyPr wrap="square" lIns="91440" tIns="45720" rIns="91440" bIns="45720">
            <a:spAutoFit/>
          </a:bodyPr>
          <a:lstStyle/>
          <a:p>
            <a:pPr algn="ctr"/>
            <a:r>
              <a:rPr lang="fr-FR" sz="54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 </a:t>
            </a:r>
            <a:endParaRPr lang="fr-FR"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5" name="Rectangle 4"/>
          <p:cNvSpPr/>
          <p:nvPr/>
        </p:nvSpPr>
        <p:spPr>
          <a:xfrm>
            <a:off x="14496" y="1"/>
            <a:ext cx="4226452" cy="1200329"/>
          </a:xfrm>
          <a:prstGeom prst="rect">
            <a:avLst/>
          </a:prstGeom>
          <a:noFill/>
        </p:spPr>
        <p:txBody>
          <a:bodyPr wrap="square" lIns="91440" tIns="45720" rIns="91440" bIns="45720">
            <a:spAutoFit/>
          </a:bodyPr>
          <a:lstStyle/>
          <a:p>
            <a:pPr algn="ctr"/>
            <a:r>
              <a:rPr lang="fr-FR" sz="36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Prendre soins de son </a:t>
            </a:r>
          </a:p>
          <a:p>
            <a:pPr algn="ctr"/>
            <a:r>
              <a:rPr lang="fr-FR" sz="36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corps et de son âme </a:t>
            </a:r>
            <a:endParaRPr lang="fr-FR" sz="3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6" name="Rectangle 5"/>
          <p:cNvSpPr/>
          <p:nvPr/>
        </p:nvSpPr>
        <p:spPr>
          <a:xfrm>
            <a:off x="107504" y="873703"/>
            <a:ext cx="3458021" cy="1754326"/>
          </a:xfrm>
          <a:prstGeom prst="rect">
            <a:avLst/>
          </a:prstGeom>
          <a:noFill/>
        </p:spPr>
        <p:txBody>
          <a:bodyPr wrap="square" lIns="91440" tIns="45720" rIns="91440" bIns="45720">
            <a:spAutoFit/>
          </a:bodyPr>
          <a:lstStyle/>
          <a:p>
            <a:pPr algn="ctr"/>
            <a:r>
              <a:rPr lang="fr-FR" sz="5400" b="1" dirty="0" smtClean="0">
                <a:ln w="10160">
                  <a:solidFill>
                    <a:schemeClr val="accent5"/>
                  </a:solidFill>
                  <a:prstDash val="solid"/>
                </a:ln>
                <a:solidFill>
                  <a:schemeClr val="accent6">
                    <a:lumMod val="60000"/>
                    <a:lumOff val="40000"/>
                  </a:schemeClr>
                </a:solidFill>
                <a:effectLst>
                  <a:outerShdw blurRad="38100" dist="22860" dir="5400000" algn="tl" rotWithShape="0">
                    <a:srgbClr val="000000">
                      <a:alpha val="30000"/>
                    </a:srgbClr>
                  </a:outerShdw>
                </a:effectLst>
                <a:latin typeface="Arabic Typesetting" panose="03020402040406030203" pitchFamily="66" charset="-78"/>
                <a:cs typeface="Arabic Typesetting" panose="03020402040406030203" pitchFamily="66" charset="-78"/>
              </a:rPr>
              <a:t>Par </a:t>
            </a:r>
          </a:p>
          <a:p>
            <a:pPr algn="ctr"/>
            <a:r>
              <a:rPr lang="fr-FR" sz="5400" b="1" dirty="0" smtClean="0">
                <a:ln w="10160">
                  <a:solidFill>
                    <a:schemeClr val="accent5"/>
                  </a:solidFill>
                  <a:prstDash val="solid"/>
                </a:ln>
                <a:solidFill>
                  <a:schemeClr val="accent6">
                    <a:lumMod val="60000"/>
                    <a:lumOff val="40000"/>
                  </a:schemeClr>
                </a:solidFill>
                <a:effectLst>
                  <a:outerShdw blurRad="38100" dist="22860" dir="5400000" algn="tl" rotWithShape="0">
                    <a:srgbClr val="000000">
                      <a:alpha val="30000"/>
                    </a:srgbClr>
                  </a:outerShdw>
                </a:effectLst>
                <a:latin typeface="Arabic Typesetting" panose="03020402040406030203" pitchFamily="66" charset="-78"/>
                <a:cs typeface="Arabic Typesetting" panose="03020402040406030203" pitchFamily="66" charset="-78"/>
              </a:rPr>
              <a:t>Léon </a:t>
            </a:r>
            <a:r>
              <a:rPr lang="fr-FR" sz="5400" b="1" dirty="0" err="1" smtClean="0">
                <a:ln w="10160">
                  <a:solidFill>
                    <a:schemeClr val="accent5"/>
                  </a:solidFill>
                  <a:prstDash val="solid"/>
                </a:ln>
                <a:solidFill>
                  <a:schemeClr val="accent6">
                    <a:lumMod val="60000"/>
                    <a:lumOff val="40000"/>
                  </a:schemeClr>
                </a:solidFill>
                <a:effectLst>
                  <a:outerShdw blurRad="38100" dist="22860" dir="5400000" algn="tl" rotWithShape="0">
                    <a:srgbClr val="000000">
                      <a:alpha val="30000"/>
                    </a:srgbClr>
                  </a:outerShdw>
                </a:effectLst>
                <a:latin typeface="Arabic Typesetting" panose="03020402040406030203" pitchFamily="66" charset="-78"/>
                <a:cs typeface="Arabic Typesetting" panose="03020402040406030203" pitchFamily="66" charset="-78"/>
              </a:rPr>
              <a:t>Canivez</a:t>
            </a:r>
            <a:endParaRPr lang="fr-FR" sz="5400" b="1" cap="none" spc="0" dirty="0">
              <a:ln w="10160">
                <a:solidFill>
                  <a:schemeClr val="accent5"/>
                </a:solidFill>
                <a:prstDash val="solid"/>
              </a:ln>
              <a:solidFill>
                <a:schemeClr val="accent6">
                  <a:lumMod val="60000"/>
                  <a:lumOff val="40000"/>
                </a:schemeClr>
              </a:solidFill>
              <a:effectLst>
                <a:outerShdw blurRad="38100" dist="22860" dir="5400000" algn="tl" rotWithShape="0">
                  <a:srgbClr val="000000">
                    <a:alpha val="30000"/>
                  </a:srgbClr>
                </a:outerShdw>
              </a:effectLst>
              <a:latin typeface="Arabic Typesetting" panose="03020402040406030203" pitchFamily="66" charset="-78"/>
              <a:cs typeface="Arabic Typesetting" panose="03020402040406030203" pitchFamily="66" charset="-78"/>
            </a:endParaRPr>
          </a:p>
        </p:txBody>
      </p:sp>
      <p:sp>
        <p:nvSpPr>
          <p:cNvPr id="2" name="ZoneTexte 1"/>
          <p:cNvSpPr txBox="1"/>
          <p:nvPr/>
        </p:nvSpPr>
        <p:spPr>
          <a:xfrm>
            <a:off x="0" y="6165304"/>
            <a:ext cx="4067944" cy="646331"/>
          </a:xfrm>
          <a:prstGeom prst="rect">
            <a:avLst/>
          </a:prstGeom>
          <a:noFill/>
        </p:spPr>
        <p:txBody>
          <a:bodyPr wrap="square" rtlCol="0">
            <a:spAutoFit/>
          </a:bodyPr>
          <a:lstStyle/>
          <a:p>
            <a:r>
              <a:rPr lang="fr-FR" dirty="0" smtClean="0">
                <a:solidFill>
                  <a:schemeClr val="accent6">
                    <a:lumMod val="60000"/>
                    <a:lumOff val="40000"/>
                  </a:schemeClr>
                </a:solidFill>
              </a:rPr>
              <a:t>Écouter la </a:t>
            </a:r>
            <a:r>
              <a:rPr lang="fr-FR" dirty="0">
                <a:solidFill>
                  <a:schemeClr val="accent6">
                    <a:lumMod val="60000"/>
                    <a:lumOff val="40000"/>
                  </a:schemeClr>
                </a:solidFill>
              </a:rPr>
              <a:t>Musique Léon </a:t>
            </a:r>
            <a:r>
              <a:rPr lang="fr-FR" dirty="0" smtClean="0">
                <a:solidFill>
                  <a:schemeClr val="accent6">
                    <a:lumMod val="60000"/>
                    <a:lumOff val="40000"/>
                  </a:schemeClr>
                </a:solidFill>
              </a:rPr>
              <a:t>synthétiseur </a:t>
            </a:r>
            <a:r>
              <a:rPr lang="fr-FR" dirty="0">
                <a:solidFill>
                  <a:schemeClr val="accent6">
                    <a:lumMod val="60000"/>
                    <a:lumOff val="40000"/>
                  </a:schemeClr>
                </a:solidFill>
              </a:rPr>
              <a:t>de </a:t>
            </a:r>
            <a:r>
              <a:rPr lang="fr-FR" dirty="0" smtClean="0">
                <a:solidFill>
                  <a:schemeClr val="accent6">
                    <a:lumMod val="60000"/>
                    <a:lumOff val="40000"/>
                  </a:schemeClr>
                </a:solidFill>
              </a:rPr>
              <a:t>l'</a:t>
            </a:r>
            <a:r>
              <a:rPr lang="fr-FR" dirty="0">
                <a:solidFill>
                  <a:schemeClr val="accent6">
                    <a:lumMod val="60000"/>
                    <a:lumOff val="40000"/>
                  </a:schemeClr>
                </a:solidFill>
                <a:latin typeface="Arial, sans-serif"/>
              </a:rPr>
              <a:t> âme</a:t>
            </a:r>
            <a:r>
              <a:rPr lang="fr-FR" dirty="0" smtClean="0">
                <a:solidFill>
                  <a:schemeClr val="accent6">
                    <a:lumMod val="60000"/>
                    <a:lumOff val="40000"/>
                  </a:schemeClr>
                </a:solidFill>
              </a:rPr>
              <a:t> </a:t>
            </a:r>
            <a:r>
              <a:rPr lang="fr-FR" dirty="0">
                <a:solidFill>
                  <a:schemeClr val="accent6">
                    <a:lumMod val="60000"/>
                    <a:lumOff val="40000"/>
                  </a:schemeClr>
                </a:solidFill>
              </a:rPr>
              <a:t>le 04 06 2019.mp3</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449218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132">
        <p15:prstTrans prst="fallOver"/>
        <p:sndAc>
          <p:stSnd loop="1">
            <p:snd r:embed="rId5" name="Musique Léon sintétiseur de l'ame le 04 06 2019.wav"/>
          </p:stSnd>
        </p:sndAc>
      </p:transition>
    </mc:Choice>
    <mc:Fallback xmlns="">
      <p:transition spd="slow" advTm="15132">
        <p:fade/>
        <p:sndAc>
          <p:stSnd loop="1">
            <p:snd r:embed="rId8" name="Musique Léon sintétiseur de l'ame le 04 06 2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2000"/>
                                        <p:tgtEl>
                                          <p:spTgt spid="30"/>
                                        </p:tgtEl>
                                      </p:cBhvr>
                                    </p:animEffect>
                                  </p:childTnLst>
                                </p:cTn>
                              </p:par>
                            </p:childTnLst>
                          </p:cTn>
                        </p:par>
                        <p:par>
                          <p:cTn id="11" fill="hold">
                            <p:stCondLst>
                              <p:cond delay="2000"/>
                            </p:stCondLst>
                            <p:childTnLst>
                              <p:par>
                                <p:cTn id="12" presetID="8" presetClass="emph" presetSubtype="0" fill="hold" grpId="0" nodeType="afterEffect">
                                  <p:stCondLst>
                                    <p:cond delay="0"/>
                                  </p:stCondLst>
                                  <p:childTnLst>
                                    <p:animRot by="-21600000">
                                      <p:cBhvr>
                                        <p:cTn id="13" dur="2000" fill="hold"/>
                                        <p:tgtEl>
                                          <p:spTgt spid="12"/>
                                        </p:tgtEl>
                                        <p:attrNameLst>
                                          <p:attrName>r</p:attrName>
                                        </p:attrNameLst>
                                      </p:cBhvr>
                                    </p:animRot>
                                  </p:childTnLst>
                                </p:cTn>
                              </p:par>
                              <p:par>
                                <p:cTn id="14" presetID="6" presetClass="emph" presetSubtype="0" fill="hold" grpId="1" nodeType="withEffect">
                                  <p:stCondLst>
                                    <p:cond delay="0"/>
                                  </p:stCondLst>
                                  <p:childTnLst>
                                    <p:animScale>
                                      <p:cBhvr>
                                        <p:cTn id="15" dur="2000" fill="hold"/>
                                        <p:tgtEl>
                                          <p:spTgt spid="12"/>
                                        </p:tgtEl>
                                      </p:cBhvr>
                                      <p:by x="100000" y="40000"/>
                                    </p:animScale>
                                  </p:childTnLst>
                                </p:cTn>
                              </p:par>
                              <p:par>
                                <p:cTn id="16" presetID="59" presetClass="path" presetSubtype="0" accel="50000" decel="50000" fill="hold" grpId="3" nodeType="withEffect">
                                  <p:stCondLst>
                                    <p:cond delay="0"/>
                                  </p:stCondLst>
                                  <p:childTnLst>
                                    <p:animMotion origin="layout" path="M 4.44444E-6 1.85185E-6 C 4.44444E-6 -0.03496 0.10694 -0.06204 0.23715 -0.06204 C 0.37135 -0.06204 0.41632 -0.0294 0.47847 1.85185E-6 C 0.51944 0.05393 0.58541 0.06204 0.71961 0.06204 C 0.84982 0.06204 0.95694 0.03495 0.95694 1.85185E-6 " pathEditMode="relative" rAng="0" ptsTypes="fffff">
                                      <p:cBhvr>
                                        <p:cTn id="17" dur="2000" fill="hold"/>
                                        <p:tgtEl>
                                          <p:spTgt spid="12"/>
                                        </p:tgtEl>
                                        <p:attrNameLst>
                                          <p:attrName>ppt_x</p:attrName>
                                          <p:attrName>ppt_y</p:attrName>
                                        </p:attrNameLst>
                                      </p:cBhvr>
                                      <p:rCtr x="47847" y="0"/>
                                    </p:animMotion>
                                  </p:childTnLst>
                                </p:cTn>
                              </p:par>
                              <p:par>
                                <p:cTn id="18" presetID="8" presetClass="emph" presetSubtype="0" fill="hold" grpId="0" nodeType="withEffect">
                                  <p:stCondLst>
                                    <p:cond delay="100"/>
                                  </p:stCondLst>
                                  <p:childTnLst>
                                    <p:animRot by="1800000">
                                      <p:cBhvr>
                                        <p:cTn id="19" dur="2000" fill="hold"/>
                                        <p:tgtEl>
                                          <p:spTgt spid="7"/>
                                        </p:tgtEl>
                                        <p:attrNameLst>
                                          <p:attrName>r</p:attrName>
                                        </p:attrNameLst>
                                      </p:cBhvr>
                                    </p:animRot>
                                  </p:childTnLst>
                                </p:cTn>
                              </p:par>
                              <p:par>
                                <p:cTn id="20" presetID="6" presetClass="emph" presetSubtype="0" fill="hold" grpId="1" nodeType="withEffect">
                                  <p:stCondLst>
                                    <p:cond delay="100"/>
                                  </p:stCondLst>
                                  <p:childTnLst>
                                    <p:animScale>
                                      <p:cBhvr>
                                        <p:cTn id="21" dur="2000" fill="hold"/>
                                        <p:tgtEl>
                                          <p:spTgt spid="7"/>
                                        </p:tgtEl>
                                      </p:cBhvr>
                                      <p:by x="50000" y="100000"/>
                                    </p:animScale>
                                  </p:childTnLst>
                                </p:cTn>
                              </p:par>
                              <p:par>
                                <p:cTn id="22" presetID="0" presetClass="path" presetSubtype="0" accel="50000" decel="50000" fill="hold" grpId="2" nodeType="withEffect">
                                  <p:stCondLst>
                                    <p:cond delay="100"/>
                                  </p:stCondLst>
                                  <p:childTnLst>
                                    <p:animMotion origin="layout" path="M -1.11111E-6 -1.48148E-6 C 0.02708 -0.05764 0.05452 -0.11481 0.11945 -0.1331 C 0.18438 -0.15139 0.30695 -0.12917 0.38941 -0.10972 C 0.47188 -0.09051 0.53854 -0.02546 0.61406 -0.01643 C 0.68941 -0.00741 0.79792 -0.04143 0.84236 -0.05625 C 0.88663 -0.07106 0.88351 -0.08819 0.88038 -0.10532 " pathEditMode="relative" rAng="0" ptsTypes="aaaaaA">
                                      <p:cBhvr>
                                        <p:cTn id="23" dur="2000" fill="hold"/>
                                        <p:tgtEl>
                                          <p:spTgt spid="7"/>
                                        </p:tgtEl>
                                        <p:attrNameLst>
                                          <p:attrName>ppt_x</p:attrName>
                                          <p:attrName>ppt_y</p:attrName>
                                        </p:attrNameLst>
                                      </p:cBhvr>
                                      <p:rCtr x="44300" y="-7600"/>
                                    </p:animMotion>
                                  </p:childTnLst>
                                </p:cTn>
                              </p:par>
                              <p:par>
                                <p:cTn id="24" presetID="8" presetClass="emph" presetSubtype="0" fill="hold" grpId="0" nodeType="withEffect">
                                  <p:stCondLst>
                                    <p:cond delay="300"/>
                                  </p:stCondLst>
                                  <p:childTnLst>
                                    <p:animRot by="2400000">
                                      <p:cBhvr>
                                        <p:cTn id="25" dur="2000" fill="hold"/>
                                        <p:tgtEl>
                                          <p:spTgt spid="11"/>
                                        </p:tgtEl>
                                        <p:attrNameLst>
                                          <p:attrName>r</p:attrName>
                                        </p:attrNameLst>
                                      </p:cBhvr>
                                    </p:animRot>
                                  </p:childTnLst>
                                </p:cTn>
                              </p:par>
                              <p:par>
                                <p:cTn id="26" presetID="6" presetClass="emph" presetSubtype="0" fill="hold" grpId="1" nodeType="withEffect">
                                  <p:stCondLst>
                                    <p:cond delay="300"/>
                                  </p:stCondLst>
                                  <p:childTnLst>
                                    <p:animScale>
                                      <p:cBhvr>
                                        <p:cTn id="27" dur="2000" fill="hold"/>
                                        <p:tgtEl>
                                          <p:spTgt spid="11"/>
                                        </p:tgtEl>
                                      </p:cBhvr>
                                      <p:by x="50000" y="100000"/>
                                    </p:animScale>
                                  </p:childTnLst>
                                </p:cTn>
                              </p:par>
                              <p:par>
                                <p:cTn id="28" presetID="0" presetClass="path" presetSubtype="0" accel="50000" decel="50000" fill="hold" grpId="2" nodeType="withEffect">
                                  <p:stCondLst>
                                    <p:cond delay="300"/>
                                  </p:stCondLst>
                                  <p:childTnLst>
                                    <p:animMotion origin="layout" path="M 0 0 C 0.02638 -0.05758 0.05295 -0.11492 0.11579 -0.13318 C 0.17864 -0.15145 0.29722 -0.12925 0.37708 -0.10983 C 0.45694 -0.09041 0.52152 -0.02544 0.59461 -0.01642 C 0.6677 -0.0074 0.77274 -0.04139 0.81579 -0.05619 C 0.85868 -0.07099 0.85555 -0.0881 0.8526 -0.10521 " pathEditMode="relative" ptsTypes="aaaaaA">
                                      <p:cBhvr>
                                        <p:cTn id="29" dur="2000" fill="hold"/>
                                        <p:tgtEl>
                                          <p:spTgt spid="11"/>
                                        </p:tgtEl>
                                        <p:attrNameLst>
                                          <p:attrName>ppt_x</p:attrName>
                                          <p:attrName>ppt_y</p:attrName>
                                        </p:attrNameLst>
                                      </p:cBhvr>
                                    </p:animMotion>
                                  </p:childTnLst>
                                </p:cTn>
                              </p:par>
                              <p:par>
                                <p:cTn id="30" presetID="8" presetClass="emph" presetSubtype="0" fill="hold" grpId="0" nodeType="withEffect">
                                  <p:stCondLst>
                                    <p:cond delay="400"/>
                                  </p:stCondLst>
                                  <p:childTnLst>
                                    <p:animRot by="-5400000">
                                      <p:cBhvr>
                                        <p:cTn id="31" dur="2000" fill="hold"/>
                                        <p:tgtEl>
                                          <p:spTgt spid="8"/>
                                        </p:tgtEl>
                                        <p:attrNameLst>
                                          <p:attrName>r</p:attrName>
                                        </p:attrNameLst>
                                      </p:cBhvr>
                                    </p:animRot>
                                  </p:childTnLst>
                                </p:cTn>
                              </p:par>
                              <p:par>
                                <p:cTn id="32" presetID="6" presetClass="emph" presetSubtype="0" fill="hold" grpId="1" nodeType="withEffect">
                                  <p:stCondLst>
                                    <p:cond delay="400"/>
                                  </p:stCondLst>
                                  <p:childTnLst>
                                    <p:animScale>
                                      <p:cBhvr>
                                        <p:cTn id="33" dur="2000" fill="hold"/>
                                        <p:tgtEl>
                                          <p:spTgt spid="8"/>
                                        </p:tgtEl>
                                      </p:cBhvr>
                                      <p:by x="100000" y="40000"/>
                                    </p:animScale>
                                  </p:childTnLst>
                                </p:cTn>
                              </p:par>
                              <p:par>
                                <p:cTn id="34" presetID="0" presetClass="path" presetSubtype="0" accel="50000" decel="50000" fill="hold" grpId="2" nodeType="withEffect">
                                  <p:stCondLst>
                                    <p:cond delay="400"/>
                                  </p:stCondLst>
                                  <p:childTnLst>
                                    <p:animMotion origin="layout" path="M 0 0 C 0.02638 -0.05758 0.05295 -0.11492 0.11579 -0.13318 C 0.17864 -0.15145 0.29722 -0.12925 0.37708 -0.10983 C 0.45694 -0.09041 0.52152 -0.02544 0.59461 -0.01642 C 0.6677 -0.0074 0.77274 -0.04139 0.81579 -0.05619 C 0.85868 -0.07099 0.85555 -0.0881 0.8526 -0.10521 " pathEditMode="relative" ptsTypes="aaaaaA">
                                      <p:cBhvr>
                                        <p:cTn id="35" dur="2000" fill="hold"/>
                                        <p:tgtEl>
                                          <p:spTgt spid="8"/>
                                        </p:tgtEl>
                                        <p:attrNameLst>
                                          <p:attrName>ppt_x</p:attrName>
                                          <p:attrName>ppt_y</p:attrName>
                                        </p:attrNameLst>
                                      </p:cBhvr>
                                    </p:animMotion>
                                  </p:childTnLst>
                                </p:cTn>
                              </p:par>
                              <p:par>
                                <p:cTn id="36" presetID="8" presetClass="emph" presetSubtype="0" fill="hold" grpId="0" nodeType="withEffect">
                                  <p:stCondLst>
                                    <p:cond delay="500"/>
                                  </p:stCondLst>
                                  <p:childTnLst>
                                    <p:animRot by="5400000">
                                      <p:cBhvr>
                                        <p:cTn id="37" dur="2000" fill="hold"/>
                                        <p:tgtEl>
                                          <p:spTgt spid="9"/>
                                        </p:tgtEl>
                                        <p:attrNameLst>
                                          <p:attrName>r</p:attrName>
                                        </p:attrNameLst>
                                      </p:cBhvr>
                                    </p:animRot>
                                  </p:childTnLst>
                                </p:cTn>
                              </p:par>
                              <p:par>
                                <p:cTn id="38" presetID="6" presetClass="emph" presetSubtype="0" fill="hold" grpId="1" nodeType="withEffect">
                                  <p:stCondLst>
                                    <p:cond delay="500"/>
                                  </p:stCondLst>
                                  <p:childTnLst>
                                    <p:animScale>
                                      <p:cBhvr>
                                        <p:cTn id="39" dur="2000" fill="hold"/>
                                        <p:tgtEl>
                                          <p:spTgt spid="9"/>
                                        </p:tgtEl>
                                      </p:cBhvr>
                                      <p:by x="50000" y="100000"/>
                                    </p:animScale>
                                  </p:childTnLst>
                                </p:cTn>
                              </p:par>
                              <p:par>
                                <p:cTn id="40" presetID="0" presetClass="path" presetSubtype="0" accel="50000" decel="50000" fill="hold" grpId="2" nodeType="withEffect">
                                  <p:stCondLst>
                                    <p:cond delay="500"/>
                                  </p:stCondLst>
                                  <p:childTnLst>
                                    <p:animMotion origin="layout" path="M 0 0 C 0.02638 -0.05758 0.05295 -0.11492 0.11579 -0.13318 C 0.17864 -0.15145 0.29722 -0.12925 0.37708 -0.10983 C 0.45694 -0.09041 0.52152 -0.02544 0.59461 -0.01642 C 0.6677 -0.0074 0.77274 -0.04139 0.81579 -0.05619 C 0.85868 -0.07099 0.85555 -0.0881 0.8526 -0.10521 " pathEditMode="relative" ptsTypes="aaaaaA">
                                      <p:cBhvr>
                                        <p:cTn id="41" dur="2000" fill="hold"/>
                                        <p:tgtEl>
                                          <p:spTgt spid="9"/>
                                        </p:tgtEl>
                                        <p:attrNameLst>
                                          <p:attrName>ppt_x</p:attrName>
                                          <p:attrName>ppt_y</p:attrName>
                                        </p:attrNameLst>
                                      </p:cBhvr>
                                    </p:animMotion>
                                  </p:childTnLst>
                                </p:cTn>
                              </p:par>
                              <p:par>
                                <p:cTn id="42" presetID="8" presetClass="emph" presetSubtype="0" fill="hold" grpId="0" nodeType="withEffect">
                                  <p:stCondLst>
                                    <p:cond delay="600"/>
                                  </p:stCondLst>
                                  <p:childTnLst>
                                    <p:animRot by="21600000">
                                      <p:cBhvr>
                                        <p:cTn id="43" dur="2000" fill="hold"/>
                                        <p:tgtEl>
                                          <p:spTgt spid="10"/>
                                        </p:tgtEl>
                                        <p:attrNameLst>
                                          <p:attrName>r</p:attrName>
                                        </p:attrNameLst>
                                      </p:cBhvr>
                                    </p:animRot>
                                  </p:childTnLst>
                                </p:cTn>
                              </p:par>
                              <p:par>
                                <p:cTn id="44" presetID="6" presetClass="emph" presetSubtype="0" fill="hold" grpId="1" nodeType="withEffect">
                                  <p:stCondLst>
                                    <p:cond delay="600"/>
                                  </p:stCondLst>
                                  <p:childTnLst>
                                    <p:animScale>
                                      <p:cBhvr>
                                        <p:cTn id="45" dur="2000" fill="hold"/>
                                        <p:tgtEl>
                                          <p:spTgt spid="10"/>
                                        </p:tgtEl>
                                      </p:cBhvr>
                                      <p:by x="50000" y="100000"/>
                                    </p:animScale>
                                  </p:childTnLst>
                                </p:cTn>
                              </p:par>
                              <p:par>
                                <p:cTn id="46" presetID="0" presetClass="path" presetSubtype="0" accel="50000" decel="50000" fill="hold" grpId="2" nodeType="withEffect">
                                  <p:stCondLst>
                                    <p:cond delay="600"/>
                                  </p:stCondLst>
                                  <p:childTnLst>
                                    <p:animMotion origin="layout" path="M 0 0 C 0.02638 -0.05758 0.05295 -0.11492 0.11579 -0.13318 C 0.17864 -0.15145 0.29722 -0.12925 0.37708 -0.10983 C 0.45694 -0.09041 0.52152 -0.02544 0.59461 -0.01642 C 0.6677 -0.0074 0.77274 -0.04139 0.81579 -0.05619 C 0.85868 -0.07099 0.85555 -0.0881 0.8526 -0.10521 " pathEditMode="relative" ptsTypes="aaaaaA">
                                      <p:cBhvr>
                                        <p:cTn id="47" dur="2000" fill="hold"/>
                                        <p:tgtEl>
                                          <p:spTgt spid="1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8" fill="hold" display="0">
                  <p:stCondLst>
                    <p:cond delay="indefinite"/>
                  </p:stCondLst>
                  <p:endCondLst>
                    <p:cond evt="onStopAudio" delay="0">
                      <p:tgtEl>
                        <p:sldTgt/>
                      </p:tgtEl>
                    </p:cond>
                  </p:endCondLst>
                </p:cTn>
                <p:tgtEl>
                  <p:spTgt spid="4"/>
                </p:tgtEl>
              </p:cMediaNode>
            </p:audio>
          </p:childTnLst>
        </p:cTn>
      </p:par>
    </p:tnLst>
    <p:bldLst>
      <p:bldP spid="30" grpId="0"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6">
                    <a:lumMod val="60000"/>
                    <a:lumOff val="40000"/>
                  </a:schemeClr>
                </a:solidFill>
              </a:rPr>
              <a:t>Préface</a:t>
            </a:r>
            <a:endParaRPr lang="fr-FR" dirty="0">
              <a:solidFill>
                <a:schemeClr val="accent6">
                  <a:lumMod val="60000"/>
                  <a:lumOff val="40000"/>
                </a:schemeClr>
              </a:solidFill>
            </a:endParaRPr>
          </a:p>
        </p:txBody>
      </p:sp>
      <p:sp>
        <p:nvSpPr>
          <p:cNvPr id="4" name="Rectangle 3"/>
          <p:cNvSpPr/>
          <p:nvPr/>
        </p:nvSpPr>
        <p:spPr>
          <a:xfrm>
            <a:off x="0" y="404664"/>
            <a:ext cx="8721090" cy="6370975"/>
          </a:xfrm>
          <a:prstGeom prst="rect">
            <a:avLst/>
          </a:prstGeom>
        </p:spPr>
        <p:txBody>
          <a:bodyPr wrap="square">
            <a:spAutoFit/>
          </a:bodyPr>
          <a:lstStyle/>
          <a:p>
            <a:endParaRPr lang="fr-FR" dirty="0" smtClean="0">
              <a:latin typeface="Limelight" panose="02000000000000000000" pitchFamily="2" charset="0"/>
            </a:endParaRPr>
          </a:p>
          <a:p>
            <a:endParaRPr lang="fr-FR" dirty="0">
              <a:latin typeface="Limelight" panose="02000000000000000000" pitchFamily="2" charset="0"/>
            </a:endParaRPr>
          </a:p>
          <a:p>
            <a:endParaRPr lang="fr-FR" dirty="0" smtClean="0">
              <a:latin typeface="Limelight" panose="02000000000000000000" pitchFamily="2" charset="0"/>
            </a:endParaRPr>
          </a:p>
          <a:p>
            <a:endParaRPr lang="fr-FR" dirty="0">
              <a:latin typeface="Limelight" panose="02000000000000000000" pitchFamily="2" charset="0"/>
            </a:endParaRPr>
          </a:p>
          <a:p>
            <a:endParaRPr lang="fr-FR" dirty="0" smtClean="0">
              <a:latin typeface="Limelight" panose="02000000000000000000" pitchFamily="2" charset="0"/>
            </a:endParaRPr>
          </a:p>
          <a:p>
            <a:endParaRPr lang="fr-FR" dirty="0">
              <a:latin typeface="Limelight" panose="02000000000000000000" pitchFamily="2" charset="0"/>
            </a:endParaRPr>
          </a:p>
          <a:p>
            <a:r>
              <a:rPr lang="fr-FR" dirty="0">
                <a:solidFill>
                  <a:schemeClr val="accent2">
                    <a:lumMod val="40000"/>
                    <a:lumOff val="60000"/>
                  </a:schemeClr>
                </a:solidFill>
                <a:latin typeface="Limelight" panose="02000000000000000000" pitchFamily="2" charset="0"/>
              </a:rPr>
              <a:t> </a:t>
            </a:r>
            <a:r>
              <a:rPr lang="fr-FR" dirty="0" smtClean="0">
                <a:solidFill>
                  <a:schemeClr val="accent2">
                    <a:lumMod val="40000"/>
                    <a:lumOff val="60000"/>
                  </a:schemeClr>
                </a:solidFill>
                <a:latin typeface="Limelight" panose="02000000000000000000" pitchFamily="2" charset="0"/>
              </a:rPr>
              <a:t>                                              la </a:t>
            </a:r>
            <a:r>
              <a:rPr lang="fr-FR" dirty="0">
                <a:solidFill>
                  <a:schemeClr val="accent2">
                    <a:lumMod val="40000"/>
                    <a:lumOff val="60000"/>
                  </a:schemeClr>
                </a:solidFill>
                <a:latin typeface="Limelight" panose="02000000000000000000" pitchFamily="2" charset="0"/>
              </a:rPr>
              <a:t>guérison de l’âme et du corps</a:t>
            </a:r>
            <a:r>
              <a:rPr lang="fr-FR" dirty="0">
                <a:solidFill>
                  <a:schemeClr val="accent2">
                    <a:lumMod val="40000"/>
                    <a:lumOff val="60000"/>
                  </a:schemeClr>
                </a:solidFill>
                <a:latin typeface="Arial, sans-serif"/>
              </a:rPr>
              <a:t> </a:t>
            </a:r>
            <a:endParaRPr lang="fr-FR" dirty="0">
              <a:solidFill>
                <a:schemeClr val="accent2">
                  <a:lumMod val="40000"/>
                  <a:lumOff val="60000"/>
                </a:schemeClr>
              </a:solidFill>
            </a:endParaRPr>
          </a:p>
          <a:p>
            <a:pPr algn="ctr"/>
            <a:r>
              <a:rPr lang="fr-FR" dirty="0">
                <a:solidFill>
                  <a:schemeClr val="accent6">
                    <a:lumMod val="60000"/>
                    <a:lumOff val="40000"/>
                  </a:schemeClr>
                </a:solidFill>
                <a:latin typeface="Arial, sans-serif"/>
              </a:rPr>
              <a:t>Par </a:t>
            </a:r>
            <a:endParaRPr lang="fr-FR" dirty="0" smtClean="0">
              <a:solidFill>
                <a:schemeClr val="accent6">
                  <a:lumMod val="60000"/>
                  <a:lumOff val="40000"/>
                </a:schemeClr>
              </a:solidFill>
              <a:latin typeface="Arial, sans-serif"/>
            </a:endParaRPr>
          </a:p>
          <a:p>
            <a:pPr algn="ctr"/>
            <a:r>
              <a:rPr lang="fr-FR" dirty="0" smtClean="0">
                <a:solidFill>
                  <a:schemeClr val="accent6">
                    <a:lumMod val="60000"/>
                    <a:lumOff val="40000"/>
                  </a:schemeClr>
                </a:solidFill>
                <a:latin typeface="Arial, sans-serif"/>
              </a:rPr>
              <a:t>Léon </a:t>
            </a:r>
            <a:r>
              <a:rPr lang="fr-FR" dirty="0" err="1">
                <a:solidFill>
                  <a:schemeClr val="accent6">
                    <a:lumMod val="60000"/>
                    <a:lumOff val="40000"/>
                  </a:schemeClr>
                </a:solidFill>
                <a:latin typeface="Arial, sans-serif"/>
              </a:rPr>
              <a:t>Canivez</a:t>
            </a:r>
            <a:endParaRPr lang="fr-FR" dirty="0">
              <a:solidFill>
                <a:schemeClr val="accent6">
                  <a:lumMod val="60000"/>
                  <a:lumOff val="40000"/>
                </a:schemeClr>
              </a:solidFill>
            </a:endParaRPr>
          </a:p>
          <a:p>
            <a:pPr algn="ctr"/>
            <a:r>
              <a:rPr lang="fr-FR" dirty="0"/>
              <a:t/>
            </a:r>
            <a:br>
              <a:rPr lang="fr-FR" dirty="0"/>
            </a:br>
            <a:endParaRPr lang="fr-FR" dirty="0"/>
          </a:p>
          <a:p>
            <a:r>
              <a:rPr lang="fr-FR" sz="1400" dirty="0">
                <a:latin typeface="Arial, sans-serif"/>
              </a:rPr>
              <a:t>dans un monde, ou il nous faut toujours aller plus </a:t>
            </a:r>
            <a:r>
              <a:rPr lang="fr-FR" sz="1400" dirty="0" smtClean="0">
                <a:latin typeface="Arial, sans-serif"/>
              </a:rPr>
              <a:t>vite , on </a:t>
            </a:r>
            <a:r>
              <a:rPr lang="fr-FR" sz="1400" dirty="0">
                <a:latin typeface="Arial, sans-serif"/>
              </a:rPr>
              <a:t>en arrive à oublier et même à négliger son corps ,et son âme.</a:t>
            </a:r>
            <a:endParaRPr lang="fr-FR" sz="1400" dirty="0"/>
          </a:p>
          <a:p>
            <a:r>
              <a:rPr lang="fr-FR" sz="1400" dirty="0">
                <a:latin typeface="Arial, sans-serif"/>
              </a:rPr>
              <a:t>Il est évident </a:t>
            </a:r>
            <a:r>
              <a:rPr lang="fr-FR" sz="1400" dirty="0" smtClean="0">
                <a:latin typeface="Arial, sans-serif"/>
              </a:rPr>
              <a:t> </a:t>
            </a:r>
            <a:r>
              <a:rPr lang="fr-FR" sz="1400" dirty="0">
                <a:latin typeface="Arial, sans-serif"/>
              </a:rPr>
              <a:t>qu'une hygiène de vie </a:t>
            </a:r>
            <a:r>
              <a:rPr lang="fr-FR" sz="1400" dirty="0" smtClean="0">
                <a:latin typeface="Arial, sans-serif"/>
              </a:rPr>
              <a:t>s'impose , pour </a:t>
            </a:r>
            <a:r>
              <a:rPr lang="fr-FR" sz="1400" dirty="0">
                <a:latin typeface="Arial, sans-serif"/>
              </a:rPr>
              <a:t>le corps, mais aussi pour l’âme.</a:t>
            </a:r>
            <a:endParaRPr lang="fr-FR" sz="1400" dirty="0"/>
          </a:p>
          <a:p>
            <a:r>
              <a:rPr lang="fr-FR" sz="1400" dirty="0">
                <a:latin typeface="Arial, sans-serif"/>
              </a:rPr>
              <a:t>Oui pour l’âme aussi, car si notre âme est négliger notre corps physique souffrira des </a:t>
            </a:r>
            <a:r>
              <a:rPr lang="fr-FR" sz="1400" dirty="0" smtClean="0">
                <a:latin typeface="Arial, sans-serif"/>
              </a:rPr>
              <a:t>conséquences , l’hygiène </a:t>
            </a:r>
            <a:r>
              <a:rPr lang="fr-FR" sz="1400" dirty="0">
                <a:latin typeface="Arial, sans-serif"/>
              </a:rPr>
              <a:t>de notre âme est autant importante que </a:t>
            </a:r>
            <a:r>
              <a:rPr lang="fr-FR" sz="1400" dirty="0" smtClean="0">
                <a:latin typeface="Arial, sans-serif"/>
              </a:rPr>
              <a:t>celle </a:t>
            </a:r>
            <a:r>
              <a:rPr lang="fr-FR" sz="1400" dirty="0">
                <a:latin typeface="Arial, sans-serif"/>
              </a:rPr>
              <a:t>du corps, et voir même plus, car si notre âme est oublier, ou mal mener notre corps physique </a:t>
            </a:r>
            <a:r>
              <a:rPr lang="fr-FR" sz="1400" dirty="0" smtClean="0">
                <a:latin typeface="Arial, sans-serif"/>
              </a:rPr>
              <a:t>en </a:t>
            </a:r>
            <a:r>
              <a:rPr lang="fr-FR" sz="1400" dirty="0">
                <a:latin typeface="Arial, sans-serif"/>
              </a:rPr>
              <a:t>souffrira aussi ! Tous de sorte de problèmes de santé pourront un jour se développé, dans le corps physique.</a:t>
            </a:r>
            <a:endParaRPr lang="fr-FR" sz="1400" dirty="0"/>
          </a:p>
          <a:p>
            <a:r>
              <a:rPr lang="fr-FR" sz="1400" dirty="0">
                <a:latin typeface="Arial, sans-serif"/>
              </a:rPr>
              <a:t>Votre corps physique et un véhicule, qui à l’intérieur transporte les </a:t>
            </a:r>
            <a:r>
              <a:rPr lang="fr-FR" sz="1400" dirty="0" smtClean="0">
                <a:latin typeface="Arial, sans-serif"/>
              </a:rPr>
              <a:t>5 </a:t>
            </a:r>
            <a:r>
              <a:rPr lang="fr-FR" sz="1400" dirty="0">
                <a:latin typeface="Arial, sans-serif"/>
              </a:rPr>
              <a:t>autre corps , 1 le corps éthérique, 2 l'esprit, 3 le corps </a:t>
            </a:r>
            <a:r>
              <a:rPr lang="fr-FR" sz="1400" dirty="0" smtClean="0">
                <a:latin typeface="Arial, sans-serif"/>
              </a:rPr>
              <a:t>astral, 4 </a:t>
            </a:r>
            <a:r>
              <a:rPr lang="fr-FR" sz="1400" dirty="0">
                <a:latin typeface="Arial, sans-serif"/>
              </a:rPr>
              <a:t>l’âme, </a:t>
            </a:r>
            <a:r>
              <a:rPr lang="fr-FR" sz="1400" dirty="0" smtClean="0">
                <a:latin typeface="Arial, sans-serif"/>
              </a:rPr>
              <a:t>5 </a:t>
            </a:r>
            <a:r>
              <a:rPr lang="fr-FR" sz="1400" dirty="0">
                <a:latin typeface="Arial, sans-serif"/>
              </a:rPr>
              <a:t>l’aura.</a:t>
            </a:r>
            <a:endParaRPr lang="fr-FR" sz="1400" dirty="0"/>
          </a:p>
          <a:p>
            <a:r>
              <a:rPr lang="fr-FR" sz="1400" dirty="0"/>
              <a:t/>
            </a:r>
            <a:br>
              <a:rPr lang="fr-FR" sz="1400" dirty="0"/>
            </a:br>
            <a:endParaRPr lang="fr-FR" sz="1400" dirty="0"/>
          </a:p>
          <a:p>
            <a:r>
              <a:rPr lang="fr-FR" sz="1400" dirty="0">
                <a:latin typeface="Arial, sans-serif"/>
              </a:rPr>
              <a:t>Le corps </a:t>
            </a:r>
            <a:r>
              <a:rPr lang="fr-FR" sz="1400" dirty="0" smtClean="0">
                <a:latin typeface="Arial, sans-serif"/>
              </a:rPr>
              <a:t>éthérique , est </a:t>
            </a:r>
            <a:r>
              <a:rPr lang="fr-FR" sz="1400" dirty="0">
                <a:latin typeface="Arial, sans-serif"/>
              </a:rPr>
              <a:t>de variante couleurs, mais nous reviendrons plus loin des corps qui ne sont pas visible pour tous le monde .</a:t>
            </a:r>
            <a:endParaRPr lang="fr-FR" sz="1400" dirty="0"/>
          </a:p>
          <a:p>
            <a:r>
              <a:rPr lang="fr-FR" sz="1400" dirty="0">
                <a:latin typeface="Arial, sans-serif"/>
              </a:rPr>
              <a:t>Voyons, d'abord notre corps physique se véhicule avec qui vous </a:t>
            </a:r>
            <a:r>
              <a:rPr lang="fr-FR" sz="1400" dirty="0" smtClean="0">
                <a:latin typeface="Arial, sans-serif"/>
              </a:rPr>
              <a:t>pouvez </a:t>
            </a:r>
            <a:r>
              <a:rPr lang="fr-FR" sz="1400" dirty="0">
                <a:latin typeface="Arial, sans-serif"/>
              </a:rPr>
              <a:t>faire, et découvrir plains de chose utile pour vivre sur terre.</a:t>
            </a:r>
            <a:endParaRPr lang="fr-FR" sz="1400" dirty="0">
              <a:effectLst/>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8028473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1759">
        <p15:prstTrans prst="drape"/>
      </p:transition>
    </mc:Choice>
    <mc:Fallback xmlns="">
      <p:transition spd="slow" advTm="317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65542"/>
          </a:xfrm>
        </p:spPr>
        <p:txBody>
          <a:bodyPr/>
          <a:lstStyle/>
          <a:p>
            <a:r>
              <a:rPr lang="fr-FR" dirty="0" smtClean="0">
                <a:solidFill>
                  <a:schemeClr val="accent2">
                    <a:lumMod val="60000"/>
                    <a:lumOff val="40000"/>
                  </a:schemeClr>
                </a:solidFill>
              </a:rPr>
              <a:t>Corps physique et son état </a:t>
            </a:r>
            <a:endParaRPr lang="fr-FR" dirty="0">
              <a:solidFill>
                <a:schemeClr val="accent2">
                  <a:lumMod val="60000"/>
                  <a:lumOff val="40000"/>
                </a:schemeClr>
              </a:solidFill>
            </a:endParaRPr>
          </a:p>
        </p:txBody>
      </p:sp>
      <p:sp>
        <p:nvSpPr>
          <p:cNvPr id="3" name="Rectangle 2"/>
          <p:cNvSpPr/>
          <p:nvPr/>
        </p:nvSpPr>
        <p:spPr>
          <a:xfrm>
            <a:off x="107504" y="1844824"/>
            <a:ext cx="2880320" cy="4801314"/>
          </a:xfrm>
          <a:prstGeom prst="rect">
            <a:avLst/>
          </a:prstGeom>
          <a:noFill/>
        </p:spPr>
        <p:txBody>
          <a:bodyPr wrap="square" lIns="91440" tIns="45720" rIns="91440" bIns="45720">
            <a:spAutoFit/>
          </a:bodyPr>
          <a:lstStyle/>
          <a:p>
            <a:pPr algn="ctr"/>
            <a:r>
              <a:rPr lang="fr-FR" b="1" cap="none" spc="0" dirty="0" smtClean="0">
                <a:ln w="22225">
                  <a:solidFill>
                    <a:schemeClr val="accent2"/>
                  </a:solidFill>
                  <a:prstDash val="solid"/>
                </a:ln>
                <a:solidFill>
                  <a:schemeClr val="accent2">
                    <a:lumMod val="40000"/>
                    <a:lumOff val="60000"/>
                  </a:schemeClr>
                </a:solidFill>
                <a:effectLst/>
              </a:rPr>
              <a:t>Votre corps physique est comme une voiture, si vous ne vous l’entretenez pas  vous ne pourrez pas compter sur luit pour faire tous se qu’il doit faire dans se monde.</a:t>
            </a:r>
          </a:p>
          <a:p>
            <a:pPr algn="ctr"/>
            <a:r>
              <a:rPr lang="fr-FR" b="1" dirty="0" smtClean="0">
                <a:ln w="22225">
                  <a:solidFill>
                    <a:schemeClr val="accent2"/>
                  </a:solidFill>
                  <a:prstDash val="solid"/>
                </a:ln>
                <a:solidFill>
                  <a:schemeClr val="accent2">
                    <a:lumMod val="40000"/>
                    <a:lumOff val="60000"/>
                  </a:schemeClr>
                </a:solidFill>
              </a:rPr>
              <a:t>Et dans se cas même votre esprit qui est votre intelligence ici sur terre , comme un ordinateur il enregistre et il s’enrichie des informations .</a:t>
            </a:r>
          </a:p>
          <a:p>
            <a:pPr algn="ctr"/>
            <a:r>
              <a:rPr lang="fr-FR" b="1" cap="none" spc="0" dirty="0" smtClean="0">
                <a:ln w="22225">
                  <a:solidFill>
                    <a:schemeClr val="accent2"/>
                  </a:solidFill>
                  <a:prstDash val="solid"/>
                </a:ln>
                <a:solidFill>
                  <a:schemeClr val="accent2">
                    <a:lumMod val="40000"/>
                    <a:lumOff val="60000"/>
                  </a:schemeClr>
                </a:solidFill>
                <a:effectLst/>
              </a:rPr>
              <a:t>Se que votre cerveau ,retransmet dans votre corps.</a:t>
            </a:r>
          </a:p>
          <a:p>
            <a:pPr algn="ctr"/>
            <a:endParaRPr lang="fr-FR" b="1" cap="none" spc="0" dirty="0">
              <a:ln w="22225">
                <a:solidFill>
                  <a:schemeClr val="accent2"/>
                </a:solidFill>
                <a:prstDash val="solid"/>
              </a:ln>
              <a:solidFill>
                <a:schemeClr val="accent2">
                  <a:lumMod val="40000"/>
                  <a:lumOff val="60000"/>
                </a:schemeClr>
              </a:solidFill>
              <a:effectLst/>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27120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804">
        <p15:prstTrans prst="drape"/>
      </p:transition>
    </mc:Choice>
    <mc:Fallback xmlns="">
      <p:transition spd="slow" advTm="308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2">
                    <a:lumMod val="60000"/>
                    <a:lumOff val="40000"/>
                  </a:schemeClr>
                </a:solidFill>
              </a:rPr>
              <a:t>Les corps invisible </a:t>
            </a:r>
            <a:endParaRPr lang="fr-FR" dirty="0">
              <a:solidFill>
                <a:schemeClr val="accent2">
                  <a:lumMod val="60000"/>
                  <a:lumOff val="40000"/>
                </a:schemeClr>
              </a:solidFill>
            </a:endParaRPr>
          </a:p>
        </p:txBody>
      </p:sp>
      <p:sp>
        <p:nvSpPr>
          <p:cNvPr id="3" name="Rectangle 2"/>
          <p:cNvSpPr/>
          <p:nvPr/>
        </p:nvSpPr>
        <p:spPr>
          <a:xfrm>
            <a:off x="179513" y="2967335"/>
            <a:ext cx="2304256" cy="400110"/>
          </a:xfrm>
          <a:prstGeom prst="rect">
            <a:avLst/>
          </a:prstGeom>
          <a:noFill/>
        </p:spPr>
        <p:txBody>
          <a:bodyPr wrap="square" lIns="91440" tIns="45720" rIns="91440" bIns="45720">
            <a:spAutoFit/>
          </a:bodyPr>
          <a:lstStyle/>
          <a:p>
            <a:pPr algn="ctr"/>
            <a:r>
              <a:rPr lang="fr-FR" sz="2000" b="1" cap="none" spc="0" dirty="0" smtClean="0">
                <a:ln w="22225">
                  <a:solidFill>
                    <a:schemeClr val="accent2"/>
                  </a:solidFill>
                  <a:prstDash val="solid"/>
                </a:ln>
                <a:solidFill>
                  <a:schemeClr val="bg1"/>
                </a:solidFill>
                <a:effectLst/>
              </a:rPr>
              <a:t>Les corps invisible </a:t>
            </a:r>
            <a:endParaRPr lang="fr-FR" sz="2000" b="1" cap="none" spc="0" dirty="0">
              <a:ln w="22225">
                <a:solidFill>
                  <a:schemeClr val="accent2"/>
                </a:solidFill>
                <a:prstDash val="solid"/>
              </a:ln>
              <a:solidFill>
                <a:schemeClr val="bg1"/>
              </a:solidFill>
              <a:effectLst/>
            </a:endParaRPr>
          </a:p>
        </p:txBody>
      </p:sp>
      <p:sp>
        <p:nvSpPr>
          <p:cNvPr id="4" name="ZoneTexte 3"/>
          <p:cNvSpPr txBox="1"/>
          <p:nvPr/>
        </p:nvSpPr>
        <p:spPr>
          <a:xfrm>
            <a:off x="179513" y="3789040"/>
            <a:ext cx="8856983" cy="1754326"/>
          </a:xfrm>
          <a:prstGeom prst="rect">
            <a:avLst/>
          </a:prstGeom>
          <a:noFill/>
        </p:spPr>
        <p:txBody>
          <a:bodyPr wrap="square" rtlCol="0">
            <a:spAutoFit/>
          </a:bodyPr>
          <a:lstStyle/>
          <a:p>
            <a:r>
              <a:rPr lang="fr-FR" dirty="0" smtClean="0"/>
              <a:t> </a:t>
            </a:r>
            <a:r>
              <a:rPr lang="fr-FR" dirty="0"/>
              <a:t>L</a:t>
            </a:r>
            <a:r>
              <a:rPr lang="fr-FR" dirty="0" smtClean="0"/>
              <a:t>’ esprit , toujours en relation avec le cerveau c’est comme une télécommande et il agi celons vous envie,  un exemple vous pensée bouger un bras et votre bras bouge et votre esprit transmet au cerveau la pensée de bouger le bras et le cerveau envoi des ondes électrique par les nerf , qui active le bras bien sur il y a les muscle les tendons </a:t>
            </a:r>
            <a:r>
              <a:rPr lang="fr-FR" dirty="0" err="1" smtClean="0"/>
              <a:t>ect</a:t>
            </a:r>
            <a:r>
              <a:rPr lang="fr-FR" dirty="0" smtClean="0"/>
              <a:t>.</a:t>
            </a:r>
          </a:p>
          <a:p>
            <a:r>
              <a:rPr lang="fr-FR" dirty="0" smtClean="0"/>
              <a:t>Ceci pour faire comprendre que si l’esprit ne fonctionne plus très bien , le corps physique ne fonctionnera plus très bien non plut .</a:t>
            </a:r>
            <a:endParaRPr lang="fr-FR"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957101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2032">
        <p15:prstTrans prst="drape"/>
      </p:transition>
    </mc:Choice>
    <mc:Fallback xmlns="">
      <p:transition spd="slow" advTm="320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6">
                    <a:lumMod val="60000"/>
                    <a:lumOff val="40000"/>
                  </a:schemeClr>
                </a:solidFill>
              </a:rPr>
              <a:t>CONTACTE</a:t>
            </a:r>
            <a:r>
              <a:rPr lang="fr-FR" dirty="0" smtClean="0"/>
              <a:t> </a:t>
            </a:r>
            <a:endParaRPr lang="fr-FR" dirty="0"/>
          </a:p>
        </p:txBody>
      </p:sp>
      <p:sp>
        <p:nvSpPr>
          <p:cNvPr id="3" name="Rectangle 2"/>
          <p:cNvSpPr/>
          <p:nvPr/>
        </p:nvSpPr>
        <p:spPr>
          <a:xfrm>
            <a:off x="107505" y="2967335"/>
            <a:ext cx="2664296" cy="400110"/>
          </a:xfrm>
          <a:prstGeom prst="rect">
            <a:avLst/>
          </a:prstGeom>
          <a:noFill/>
        </p:spPr>
        <p:txBody>
          <a:bodyPr wrap="square" lIns="91440" tIns="45720" rIns="91440" bIns="45720">
            <a:spAutoFit/>
          </a:bodyPr>
          <a:lstStyle/>
          <a:p>
            <a:pPr algn="ctr"/>
            <a:r>
              <a:rPr lang="fr-FR" sz="2000" b="1" dirty="0" smtClean="0">
                <a:ln w="22225">
                  <a:solidFill>
                    <a:schemeClr val="accent2"/>
                  </a:solidFill>
                  <a:prstDash val="solid"/>
                </a:ln>
                <a:solidFill>
                  <a:schemeClr val="accent2">
                    <a:lumMod val="40000"/>
                    <a:lumOff val="60000"/>
                  </a:schemeClr>
                </a:solidFill>
              </a:rPr>
              <a:t>Pour me contacter</a:t>
            </a:r>
            <a:endParaRPr lang="fr-FR" sz="2000" b="1" cap="none" spc="0" dirty="0">
              <a:ln w="22225">
                <a:solidFill>
                  <a:schemeClr val="accent2"/>
                </a:solidFill>
                <a:prstDash val="solid"/>
              </a:ln>
              <a:solidFill>
                <a:schemeClr val="accent2">
                  <a:lumMod val="40000"/>
                  <a:lumOff val="60000"/>
                </a:schemeClr>
              </a:solidFill>
              <a:effectLst/>
            </a:endParaRPr>
          </a:p>
        </p:txBody>
      </p:sp>
      <p:sp>
        <p:nvSpPr>
          <p:cNvPr id="4" name="ZoneTexte 3"/>
          <p:cNvSpPr txBox="1"/>
          <p:nvPr/>
        </p:nvSpPr>
        <p:spPr>
          <a:xfrm flipH="1">
            <a:off x="323528" y="3743321"/>
            <a:ext cx="8784976" cy="2031325"/>
          </a:xfrm>
          <a:prstGeom prst="rect">
            <a:avLst/>
          </a:prstGeom>
          <a:noFill/>
        </p:spPr>
        <p:txBody>
          <a:bodyPr wrap="square" rtlCol="0">
            <a:spAutoFit/>
          </a:bodyPr>
          <a:lstStyle/>
          <a:p>
            <a:r>
              <a:rPr lang="fr-FR" dirty="0" smtClean="0"/>
              <a:t>Je ne peut pas tous vous présentez dans une seul présentation car elle serait trop lourde pour l’envoyer.</a:t>
            </a:r>
          </a:p>
          <a:p>
            <a:r>
              <a:rPr lang="fr-FR" dirty="0" smtClean="0"/>
              <a:t>Vous découvrirez Quesque l’</a:t>
            </a:r>
            <a:r>
              <a:rPr lang="fr-FR" dirty="0">
                <a:latin typeface="Arial, sans-serif"/>
              </a:rPr>
              <a:t> </a:t>
            </a:r>
            <a:r>
              <a:rPr lang="fr-FR" dirty="0" smtClean="0">
                <a:latin typeface="Arial, sans-serif"/>
              </a:rPr>
              <a:t>âme , c’est </a:t>
            </a:r>
            <a:r>
              <a:rPr lang="fr-FR" dirty="0" smtClean="0"/>
              <a:t> indestructible elle ne meure pas.</a:t>
            </a:r>
          </a:p>
          <a:p>
            <a:r>
              <a:rPr lang="fr-FR" dirty="0" smtClean="0"/>
              <a:t>Contacter moi pour recevoir les techniques ,et plains d’autre choses à découvrir c’est gratuit .</a:t>
            </a:r>
          </a:p>
          <a:p>
            <a:r>
              <a:rPr lang="fr-FR" dirty="0" smtClean="0">
                <a:solidFill>
                  <a:schemeClr val="accent6">
                    <a:lumMod val="75000"/>
                  </a:schemeClr>
                </a:solidFill>
              </a:rPr>
              <a:t>Contacte mail :  </a:t>
            </a:r>
            <a:r>
              <a:rPr lang="fr-FR" dirty="0" smtClean="0">
                <a:solidFill>
                  <a:schemeClr val="tx2"/>
                </a:solidFill>
                <a:hlinkClick r:id="rId4"/>
              </a:rPr>
              <a:t>aide.recherche74@gmail.com</a:t>
            </a:r>
            <a:endParaRPr lang="fr-FR" dirty="0" smtClean="0">
              <a:solidFill>
                <a:schemeClr val="tx2"/>
              </a:solidFill>
            </a:endParaRPr>
          </a:p>
          <a:p>
            <a:endParaRPr lang="fr-FR" dirty="0">
              <a:solidFill>
                <a:schemeClr val="tx2"/>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582283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76030">
        <p15:prstTrans prst="drape"/>
      </p:transition>
    </mc:Choice>
    <mc:Fallback xmlns="">
      <p:transition spd="slow" advTm="27603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BD4F01F-B65F-4E6E-AB85-360B7B11FC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Pétales flottants animés</Template>
  <TotalTime>534</TotalTime>
  <Words>269</Words>
  <Application>Microsoft Office PowerPoint</Application>
  <PresentationFormat>Affichage à l'écran (4:3)</PresentationFormat>
  <Paragraphs>38</Paragraphs>
  <Slides>5</Slides>
  <Notes>1</Notes>
  <HiddenSlides>0</HiddenSlides>
  <MMClips>5</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vt:i4>
      </vt:variant>
    </vt:vector>
  </HeadingPairs>
  <TitlesOfParts>
    <vt:vector size="11" baseType="lpstr">
      <vt:lpstr>Arabic Typesetting</vt:lpstr>
      <vt:lpstr>Arial</vt:lpstr>
      <vt:lpstr>Arial, sans-serif</vt:lpstr>
      <vt:lpstr>Calibri</vt:lpstr>
      <vt:lpstr>Limelight</vt:lpstr>
      <vt:lpstr>Thème Office</vt:lpstr>
      <vt:lpstr>Présentation PowerPoint</vt:lpstr>
      <vt:lpstr>Préface</vt:lpstr>
      <vt:lpstr>Corps physique et son état </vt:lpstr>
      <vt:lpstr>Les corps invisible </vt:lpstr>
      <vt:lpstr>CONTACTE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keywords/>
  <cp:lastModifiedBy>Admin</cp:lastModifiedBy>
  <cp:revision>31</cp:revision>
  <dcterms:created xsi:type="dcterms:W3CDTF">2019-06-04T16:24:00Z</dcterms:created>
  <dcterms:modified xsi:type="dcterms:W3CDTF">2020-03-03T17:00:12Z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TC019647939991</vt:lpwstr>
  </property>
</Properties>
</file>