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0" r:id="rId6"/>
    <p:sldId id="262" r:id="rId7"/>
    <p:sldId id="259" r:id="rId8"/>
    <p:sldId id="263" r:id="rId9"/>
    <p:sldId id="265" r:id="rId10"/>
    <p:sldId id="266" r:id="rId11"/>
    <p:sldId id="267" r:id="rId12"/>
    <p:sldId id="268" r:id="rId13"/>
    <p:sldId id="271" r:id="rId14"/>
    <p:sldId id="274" r:id="rId15"/>
    <p:sldId id="272" r:id="rId16"/>
    <p:sldId id="275" r:id="rId17"/>
    <p:sldId id="276" r:id="rId1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0E649-872A-4621-882E-2B6CF4B3C2C2}" type="datetimeFigureOut">
              <a:rPr lang="fr-FR" smtClean="0"/>
              <a:t>16/03/2020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F8F49-97B9-4EBD-8A54-C246E810A7A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0E649-872A-4621-882E-2B6CF4B3C2C2}" type="datetimeFigureOut">
              <a:rPr lang="fr-FR" smtClean="0"/>
              <a:t>16/03/2020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F8F49-97B9-4EBD-8A54-C246E810A7A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0E649-872A-4621-882E-2B6CF4B3C2C2}" type="datetimeFigureOut">
              <a:rPr lang="fr-FR" smtClean="0"/>
              <a:t>16/03/2020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F8F49-97B9-4EBD-8A54-C246E810A7A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0E649-872A-4621-882E-2B6CF4B3C2C2}" type="datetimeFigureOut">
              <a:rPr lang="fr-FR" smtClean="0"/>
              <a:t>16/03/2020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F8F49-97B9-4EBD-8A54-C246E810A7A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0E649-872A-4621-882E-2B6CF4B3C2C2}" type="datetimeFigureOut">
              <a:rPr lang="fr-FR" smtClean="0"/>
              <a:t>16/03/2020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F8F49-97B9-4EBD-8A54-C246E810A7A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0E649-872A-4621-882E-2B6CF4B3C2C2}" type="datetimeFigureOut">
              <a:rPr lang="fr-FR" smtClean="0"/>
              <a:t>16/03/2020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F8F49-97B9-4EBD-8A54-C246E810A7A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0E649-872A-4621-882E-2B6CF4B3C2C2}" type="datetimeFigureOut">
              <a:rPr lang="fr-FR" smtClean="0"/>
              <a:t>16/03/2020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F8F49-97B9-4EBD-8A54-C246E810A7A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0E649-872A-4621-882E-2B6CF4B3C2C2}" type="datetimeFigureOut">
              <a:rPr lang="fr-FR" smtClean="0"/>
              <a:t>16/03/2020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F8F49-97B9-4EBD-8A54-C246E810A7A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0E649-872A-4621-882E-2B6CF4B3C2C2}" type="datetimeFigureOut">
              <a:rPr lang="fr-FR" smtClean="0"/>
              <a:t>16/03/2020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F8F49-97B9-4EBD-8A54-C246E810A7A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0E649-872A-4621-882E-2B6CF4B3C2C2}" type="datetimeFigureOut">
              <a:rPr lang="fr-FR" smtClean="0"/>
              <a:t>16/03/2020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F8F49-97B9-4EBD-8A54-C246E810A7A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0E649-872A-4621-882E-2B6CF4B3C2C2}" type="datetimeFigureOut">
              <a:rPr lang="fr-FR" smtClean="0"/>
              <a:t>16/03/2020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F8F49-97B9-4EBD-8A54-C246E810A7A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0E649-872A-4621-882E-2B6CF4B3C2C2}" type="datetimeFigureOut">
              <a:rPr lang="fr-FR" smtClean="0"/>
              <a:t>16/03/2020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0F8F49-97B9-4EBD-8A54-C246E810A7A9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1.wav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4.png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5.wav"/><Relationship Id="rId6" Type="http://schemas.openxmlformats.org/officeDocument/2006/relationships/image" Target="../media/image13.png"/><Relationship Id="rId5" Type="http://schemas.openxmlformats.org/officeDocument/2006/relationships/image" Target="../media/image10.pn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6.wav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4.png"/><Relationship Id="rId7" Type="http://schemas.openxmlformats.org/officeDocument/2006/relationships/image" Target="../media/image17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6.wav"/><Relationship Id="rId6" Type="http://schemas.openxmlformats.org/officeDocument/2006/relationships/image" Target="../media/image13.png"/><Relationship Id="rId5" Type="http://schemas.openxmlformats.org/officeDocument/2006/relationships/image" Target="../media/image10.png"/><Relationship Id="rId4" Type="http://schemas.openxmlformats.org/officeDocument/2006/relationships/image" Target="../media/image6.png"/><Relationship Id="rId9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7.wav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4.png"/><Relationship Id="rId7" Type="http://schemas.openxmlformats.org/officeDocument/2006/relationships/image" Target="../media/image17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7.wav"/><Relationship Id="rId6" Type="http://schemas.openxmlformats.org/officeDocument/2006/relationships/image" Target="../media/image13.png"/><Relationship Id="rId5" Type="http://schemas.openxmlformats.org/officeDocument/2006/relationships/image" Target="../media/image10.png"/><Relationship Id="rId4" Type="http://schemas.openxmlformats.org/officeDocument/2006/relationships/image" Target="../media/image6.png"/><Relationship Id="rId9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8.wav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4.png"/><Relationship Id="rId7" Type="http://schemas.openxmlformats.org/officeDocument/2006/relationships/image" Target="../media/image17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8.wav"/><Relationship Id="rId6" Type="http://schemas.openxmlformats.org/officeDocument/2006/relationships/image" Target="../media/image13.png"/><Relationship Id="rId5" Type="http://schemas.openxmlformats.org/officeDocument/2006/relationships/image" Target="../media/image10.png"/><Relationship Id="rId10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2.wav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2.wav"/><Relationship Id="rId6" Type="http://schemas.openxmlformats.org/officeDocument/2006/relationships/image" Target="../media/image7.png"/><Relationship Id="rId5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3.wav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3.wav"/><Relationship Id="rId6" Type="http://schemas.openxmlformats.org/officeDocument/2006/relationships/image" Target="../media/image9.png"/><Relationship Id="rId5" Type="http://schemas.openxmlformats.org/officeDocument/2006/relationships/image" Target="../media/image10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4.wav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4.png"/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4.wav"/><Relationship Id="rId6" Type="http://schemas.openxmlformats.org/officeDocument/2006/relationships/image" Target="../media/image12.png"/><Relationship Id="rId5" Type="http://schemas.openxmlformats.org/officeDocument/2006/relationships/image" Target="../media/image10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5.wav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23528" y="404664"/>
            <a:ext cx="7772400" cy="1470025"/>
          </a:xfrm>
        </p:spPr>
        <p:txBody>
          <a:bodyPr/>
          <a:lstStyle/>
          <a:p>
            <a:r>
              <a:rPr lang="fr-FR" dirty="0" smtClean="0"/>
              <a:t>Le jeu du château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1988840"/>
            <a:ext cx="6400800" cy="3649960"/>
          </a:xfrm>
        </p:spPr>
        <p:txBody>
          <a:bodyPr>
            <a:normAutofit fontScale="77500" lnSpcReduction="20000"/>
          </a:bodyPr>
          <a:lstStyle/>
          <a:p>
            <a:r>
              <a:rPr lang="fr-FR" i="1" dirty="0" smtClean="0">
                <a:solidFill>
                  <a:schemeClr val="tx1"/>
                </a:solidFill>
              </a:rPr>
              <a:t>On va s’entrainer à identifier l’attaque d’un mot, le son que l’on entend au début du mot </a:t>
            </a:r>
          </a:p>
          <a:p>
            <a:endParaRPr lang="fr-FR" dirty="0" smtClean="0"/>
          </a:p>
          <a:p>
            <a:pPr algn="l"/>
            <a:r>
              <a:rPr lang="fr-FR" dirty="0" smtClean="0"/>
              <a:t>Règles du jeu : </a:t>
            </a:r>
          </a:p>
          <a:p>
            <a:pPr algn="l">
              <a:buFontTx/>
              <a:buChar char="-"/>
            </a:pPr>
            <a:r>
              <a:rPr lang="fr-FR" dirty="0" smtClean="0"/>
              <a:t>Pioche une carte et dis à voix haute le mot-image (tu peux cliquer sur le symbole         pour entendre le mot)</a:t>
            </a:r>
          </a:p>
          <a:p>
            <a:pPr algn="l">
              <a:buFontTx/>
              <a:buChar char="-"/>
            </a:pPr>
            <a:r>
              <a:rPr lang="fr-FR" dirty="0"/>
              <a:t> </a:t>
            </a:r>
            <a:r>
              <a:rPr lang="fr-FR" dirty="0" smtClean="0"/>
              <a:t>Si le mot commence par « CH » comme dans « château »        alors on peut construire une partie du château, sinon on pioche à nouveau</a:t>
            </a:r>
          </a:p>
          <a:p>
            <a:pPr algn="l"/>
            <a:endParaRPr lang="fr-F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grayscl/>
          </a:blip>
          <a:srcRect/>
          <a:stretch>
            <a:fillRect/>
          </a:stretch>
        </p:blipFill>
        <p:spPr bwMode="auto">
          <a:xfrm>
            <a:off x="6444208" y="3789040"/>
            <a:ext cx="290074" cy="379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 descr="Résultat de recherche d'images pour &quot;chateau dessin&quot;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04248" y="260648"/>
            <a:ext cx="1557363" cy="1557363"/>
          </a:xfrm>
          <a:prstGeom prst="rect">
            <a:avLst/>
          </a:prstGeom>
          <a:noFill/>
        </p:spPr>
      </p:pic>
      <p:pic>
        <p:nvPicPr>
          <p:cNvPr id="6" name="Son enregistré">
            <a:hlinkClick r:id="" action="ppaction://media"/>
          </p:cNvPr>
          <p:cNvPicPr>
            <a:picLocks noRot="1" noChangeAspect="1"/>
          </p:cNvPicPr>
          <p:nvPr>
            <a:wavAudioFile r:embed="rId1" name="Son enregistré"/>
          </p:nvPr>
        </p:nvPicPr>
        <p:blipFill>
          <a:blip r:embed="rId5" cstate="print"/>
          <a:stretch>
            <a:fillRect/>
          </a:stretch>
        </p:blipFill>
        <p:spPr>
          <a:xfrm>
            <a:off x="3131840" y="4725144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4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Non! </a:t>
            </a:r>
            <a:endParaRPr lang="fr-FR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9588" y="1600200"/>
            <a:ext cx="7564824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3059832" y="2365396"/>
            <a:ext cx="3014130" cy="3511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5868144" y="4653136"/>
            <a:ext cx="2400300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6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899592" y="4577680"/>
            <a:ext cx="2409825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Son enregistré">
            <a:hlinkClick r:id="" action="ppaction://media"/>
          </p:cNvPr>
          <p:cNvPicPr>
            <a:picLocks noRot="1" noChangeAspect="1"/>
          </p:cNvPicPr>
          <p:nvPr>
            <a:wavAudioFile r:embed="rId1" name="Son enregistré"/>
          </p:nvPr>
        </p:nvPicPr>
        <p:blipFill>
          <a:blip r:embed="rId7" cstate="print"/>
          <a:stretch>
            <a:fillRect/>
          </a:stretch>
        </p:blipFill>
        <p:spPr>
          <a:xfrm>
            <a:off x="2843808" y="404664"/>
            <a:ext cx="304800" cy="304800"/>
          </a:xfrm>
          <a:prstGeom prst="rect">
            <a:avLst/>
          </a:prstGeom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812360" y="332656"/>
            <a:ext cx="866775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Multiplier 10"/>
          <p:cNvSpPr/>
          <p:nvPr/>
        </p:nvSpPr>
        <p:spPr>
          <a:xfrm>
            <a:off x="7380312" y="0"/>
            <a:ext cx="1512168" cy="1440160"/>
          </a:xfrm>
          <a:prstGeom prst="mathMultiply">
            <a:avLst>
              <a:gd name="adj1" fmla="val 555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8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Pioche !  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1403648" y="4869160"/>
            <a:ext cx="6408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Entends-tu « </a:t>
            </a:r>
            <a:r>
              <a:rPr lang="fr-FR" dirty="0" err="1" smtClean="0"/>
              <a:t>ch</a:t>
            </a:r>
            <a:r>
              <a:rPr lang="fr-FR" dirty="0" smtClean="0"/>
              <a:t> » au début du mot ? </a:t>
            </a:r>
            <a:endParaRPr lang="fr-FR" dirty="0"/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67125" y="2643188"/>
            <a:ext cx="1809750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Son enregistré">
            <a:hlinkClick r:id="" action="ppaction://media"/>
          </p:cNvPr>
          <p:cNvPicPr>
            <a:picLocks noRot="1" noChangeAspect="1"/>
          </p:cNvPicPr>
          <p:nvPr>
            <a:wavAudioFile r:embed="rId1" name="Son enregistré"/>
          </p:nvPr>
        </p:nvPicPr>
        <p:blipFill>
          <a:blip r:embed="rId4" cstate="print"/>
          <a:stretch>
            <a:fillRect/>
          </a:stretch>
        </p:blipFill>
        <p:spPr>
          <a:xfrm>
            <a:off x="1187624" y="5373216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224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7" grpId="0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Oui! </a:t>
            </a:r>
            <a:endParaRPr lang="fr-FR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9588" y="1600200"/>
            <a:ext cx="7564824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3059832" y="2365396"/>
            <a:ext cx="3014130" cy="3511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5868144" y="4653136"/>
            <a:ext cx="2400300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6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899592" y="4577680"/>
            <a:ext cx="2409825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7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899592" y="1628800"/>
            <a:ext cx="2676525" cy="311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Son enregistré">
            <a:hlinkClick r:id="" action="ppaction://media"/>
          </p:cNvPr>
          <p:cNvPicPr>
            <a:picLocks noRot="1" noChangeAspect="1"/>
          </p:cNvPicPr>
          <p:nvPr>
            <a:wavAudioFile r:embed="rId1" name="Son enregistré"/>
          </p:nvPr>
        </p:nvPicPr>
        <p:blipFill>
          <a:blip r:embed="rId8" cstate="print"/>
          <a:stretch>
            <a:fillRect/>
          </a:stretch>
        </p:blipFill>
        <p:spPr>
          <a:xfrm>
            <a:off x="3059832" y="620688"/>
            <a:ext cx="304800" cy="304800"/>
          </a:xfrm>
          <a:prstGeom prst="rect">
            <a:avLst/>
          </a:prstGeom>
        </p:spPr>
      </p:pic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812360" y="332656"/>
            <a:ext cx="866775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46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Pioche !  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1403648" y="4869160"/>
            <a:ext cx="6408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Entends-tu « </a:t>
            </a:r>
            <a:r>
              <a:rPr lang="fr-FR" dirty="0" err="1" smtClean="0"/>
              <a:t>ch</a:t>
            </a:r>
            <a:r>
              <a:rPr lang="fr-FR" dirty="0" smtClean="0"/>
              <a:t> » au début du mot ? </a:t>
            </a:r>
            <a:endParaRPr lang="fr-FR" dirty="0"/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90938" y="2595563"/>
            <a:ext cx="1762125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Son enregistré">
            <a:hlinkClick r:id="" action="ppaction://media"/>
          </p:cNvPr>
          <p:cNvPicPr>
            <a:picLocks noRot="1" noChangeAspect="1"/>
          </p:cNvPicPr>
          <p:nvPr>
            <a:wavAudioFile r:embed="rId1" name="Son enregistré"/>
          </p:nvPr>
        </p:nvPicPr>
        <p:blipFill>
          <a:blip r:embed="rId4" cstate="print"/>
          <a:stretch>
            <a:fillRect/>
          </a:stretch>
        </p:blipFill>
        <p:spPr>
          <a:xfrm>
            <a:off x="1187624" y="5373216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223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7" grpId="0" build="allAtOnce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Non! </a:t>
            </a:r>
            <a:endParaRPr lang="fr-FR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9588" y="1600200"/>
            <a:ext cx="7564824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3059832" y="2365396"/>
            <a:ext cx="3014130" cy="3511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5868144" y="4653136"/>
            <a:ext cx="2400300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6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899592" y="4577680"/>
            <a:ext cx="2409825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7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899592" y="1628800"/>
            <a:ext cx="2676525" cy="311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Son enregistré">
            <a:hlinkClick r:id="" action="ppaction://media"/>
          </p:cNvPr>
          <p:cNvPicPr>
            <a:picLocks noRot="1" noChangeAspect="1"/>
          </p:cNvPicPr>
          <p:nvPr>
            <a:wavAudioFile r:embed="rId1" name="Son enregistré"/>
          </p:nvPr>
        </p:nvPicPr>
        <p:blipFill>
          <a:blip r:embed="rId8" cstate="print"/>
          <a:stretch>
            <a:fillRect/>
          </a:stretch>
        </p:blipFill>
        <p:spPr>
          <a:xfrm>
            <a:off x="2699792" y="692696"/>
            <a:ext cx="304800" cy="304800"/>
          </a:xfrm>
          <a:prstGeom prst="rect">
            <a:avLst/>
          </a:prstGeom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812360" y="332656"/>
            <a:ext cx="866775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Multiplier 10"/>
          <p:cNvSpPr/>
          <p:nvPr/>
        </p:nvSpPr>
        <p:spPr>
          <a:xfrm>
            <a:off x="7380312" y="0"/>
            <a:ext cx="1512168" cy="1440160"/>
          </a:xfrm>
          <a:prstGeom prst="mathMultiply">
            <a:avLst>
              <a:gd name="adj1" fmla="val 555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35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Pioche !  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1403648" y="4869160"/>
            <a:ext cx="6408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Entends-tu « </a:t>
            </a:r>
            <a:r>
              <a:rPr lang="fr-FR" dirty="0" err="1" smtClean="0"/>
              <a:t>ch</a:t>
            </a:r>
            <a:r>
              <a:rPr lang="fr-FR" dirty="0" smtClean="0"/>
              <a:t> » au début du mot ? </a:t>
            </a:r>
            <a:endParaRPr lang="fr-FR" dirty="0"/>
          </a:p>
        </p:txBody>
      </p:sp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1920" y="2492896"/>
            <a:ext cx="1447800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Son enregistré">
            <a:hlinkClick r:id="" action="ppaction://media"/>
          </p:cNvPr>
          <p:cNvPicPr>
            <a:picLocks noRot="1" noChangeAspect="1"/>
          </p:cNvPicPr>
          <p:nvPr>
            <a:wavAudioFile r:embed="rId1" name="Son enregistré"/>
          </p:nvPr>
        </p:nvPicPr>
        <p:blipFill>
          <a:blip r:embed="rId4" cstate="print"/>
          <a:stretch>
            <a:fillRect/>
          </a:stretch>
        </p:blipFill>
        <p:spPr>
          <a:xfrm>
            <a:off x="1187624" y="5445224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247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7" grpId="0" build="allAtOnce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Oui! </a:t>
            </a:r>
            <a:endParaRPr lang="fr-FR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9588" y="1600200"/>
            <a:ext cx="7564824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3059832" y="2365396"/>
            <a:ext cx="3014130" cy="3511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5868144" y="4653136"/>
            <a:ext cx="2400300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6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899592" y="4577680"/>
            <a:ext cx="2409825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7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899592" y="1628800"/>
            <a:ext cx="2676525" cy="311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8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5580112" y="1628800"/>
            <a:ext cx="2667000" cy="316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Son enregistré">
            <a:hlinkClick r:id="" action="ppaction://media"/>
          </p:cNvPr>
          <p:cNvPicPr>
            <a:picLocks noRot="1" noChangeAspect="1"/>
          </p:cNvPicPr>
          <p:nvPr>
            <a:wavAudioFile r:embed="rId1" name="Son enregistré"/>
          </p:nvPr>
        </p:nvPicPr>
        <p:blipFill>
          <a:blip r:embed="rId9" cstate="print"/>
          <a:stretch>
            <a:fillRect/>
          </a:stretch>
        </p:blipFill>
        <p:spPr>
          <a:xfrm>
            <a:off x="3275856" y="836712"/>
            <a:ext cx="304800" cy="304800"/>
          </a:xfrm>
          <a:prstGeom prst="rect">
            <a:avLst/>
          </a:prstGeom>
        </p:spPr>
      </p:pic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812360" y="332656"/>
            <a:ext cx="866775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79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260649"/>
            <a:ext cx="8352928" cy="2232247"/>
          </a:xfrm>
        </p:spPr>
        <p:txBody>
          <a:bodyPr/>
          <a:lstStyle/>
          <a:p>
            <a:r>
              <a:rPr lang="fr-FR" dirty="0" smtClean="0"/>
              <a:t>Bravo tu as réussi à reconstruire le château ! </a:t>
            </a:r>
          </a:p>
          <a:p>
            <a:r>
              <a:rPr lang="fr-FR" dirty="0" smtClean="0"/>
              <a:t>Tu peux essayer de trouver d’autres mots donc l’attaque est « CH »et les dessiner à côté du château.</a:t>
            </a:r>
            <a:endParaRPr lang="fr-FR" dirty="0"/>
          </a:p>
        </p:txBody>
      </p:sp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1916832"/>
            <a:ext cx="6064528" cy="3766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Voilà notre château</a:t>
            </a:r>
            <a:endParaRPr lang="fr-F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9588" y="1600200"/>
            <a:ext cx="7564824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Pioche !  </a:t>
            </a:r>
            <a:endParaRPr lang="fr-FR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 t="3877"/>
          <a:stretch>
            <a:fillRect/>
          </a:stretch>
        </p:blipFill>
        <p:spPr bwMode="auto">
          <a:xfrm>
            <a:off x="3779912" y="2132856"/>
            <a:ext cx="1800225" cy="1785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Son enregistré 1 ">
            <a:hlinkClick r:id="" action="ppaction://media"/>
          </p:cNvPr>
          <p:cNvPicPr>
            <a:picLocks noRot="1" noChangeAspect="1"/>
          </p:cNvPicPr>
          <p:nvPr>
            <a:wavAudioFile r:embed="rId1" name="Son enregistré 1 "/>
          </p:nvPr>
        </p:nvPicPr>
        <p:blipFill>
          <a:blip r:embed="rId4" cstate="print"/>
          <a:stretch>
            <a:fillRect/>
          </a:stretch>
        </p:blipFill>
        <p:spPr>
          <a:xfrm>
            <a:off x="1259632" y="5229200"/>
            <a:ext cx="216024" cy="330450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1403648" y="4869160"/>
            <a:ext cx="6408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Entends-tu « </a:t>
            </a:r>
            <a:r>
              <a:rPr lang="fr-FR" dirty="0" err="1" smtClean="0"/>
              <a:t>ch</a:t>
            </a:r>
            <a:r>
              <a:rPr lang="fr-FR" dirty="0" smtClean="0"/>
              <a:t> » au début du mot ?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288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1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7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Oui ! </a:t>
            </a:r>
            <a:endParaRPr lang="fr-FR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9588" y="1600200"/>
            <a:ext cx="7564824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3059832" y="2365396"/>
            <a:ext cx="3014130" cy="3511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Son enregistré 1 ">
            <a:hlinkClick r:id="" action="ppaction://media"/>
          </p:cNvPr>
          <p:cNvPicPr>
            <a:picLocks noRot="1" noChangeAspect="1"/>
          </p:cNvPicPr>
          <p:nvPr>
            <a:wavAudioFile r:embed="rId1" name="Son enregistré 1 "/>
          </p:nvPr>
        </p:nvPicPr>
        <p:blipFill>
          <a:blip r:embed="rId5" cstate="print"/>
          <a:stretch>
            <a:fillRect/>
          </a:stretch>
        </p:blipFill>
        <p:spPr>
          <a:xfrm>
            <a:off x="2411760" y="476672"/>
            <a:ext cx="216024" cy="330450"/>
          </a:xfrm>
          <a:prstGeom prst="rect">
            <a:avLst/>
          </a:prstGeom>
        </p:spPr>
      </p:pic>
      <p:sp>
        <p:nvSpPr>
          <p:cNvPr id="4100" name="AutoShape 4" descr="Résultat de recherche d'images pour &quot;entendre ou pas entendre dessin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956376" y="404664"/>
            <a:ext cx="866775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88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Pioche !  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1403648" y="4869160"/>
            <a:ext cx="6408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Entends-tu « </a:t>
            </a:r>
            <a:r>
              <a:rPr lang="fr-FR" dirty="0" err="1" smtClean="0"/>
              <a:t>ch</a:t>
            </a:r>
            <a:r>
              <a:rPr lang="fr-FR" dirty="0" smtClean="0"/>
              <a:t> » au début du mot ? </a:t>
            </a:r>
            <a:endParaRPr lang="fr-FR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7904" y="2276872"/>
            <a:ext cx="1733550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Son enregistré">
            <a:hlinkClick r:id="" action="ppaction://media"/>
          </p:cNvPr>
          <p:cNvPicPr>
            <a:picLocks noRot="1" noChangeAspect="1"/>
          </p:cNvPicPr>
          <p:nvPr>
            <a:wavAudioFile r:embed="rId1" name="Son enregistré"/>
          </p:nvPr>
        </p:nvPicPr>
        <p:blipFill>
          <a:blip r:embed="rId4" cstate="print"/>
          <a:stretch>
            <a:fillRect/>
          </a:stretch>
        </p:blipFill>
        <p:spPr>
          <a:xfrm>
            <a:off x="1259632" y="5301208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2124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>
                <p:cTn id="1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  <p:bldLst>
      <p:bldP spid="7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Oui ! </a:t>
            </a:r>
            <a:endParaRPr lang="fr-FR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9588" y="1600200"/>
            <a:ext cx="7564824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3059832" y="2365396"/>
            <a:ext cx="3014130" cy="3511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5868144" y="4653136"/>
            <a:ext cx="2400300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0" name="AutoShape 4" descr="Résultat de recherche d'images pour &quot;entendre dessin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" name="Son enregistré">
            <a:hlinkClick r:id="" action="ppaction://media"/>
          </p:cNvPr>
          <p:cNvPicPr>
            <a:picLocks noRot="1" noChangeAspect="1"/>
          </p:cNvPicPr>
          <p:nvPr>
            <a:wavAudioFile r:embed="rId1" name="Son enregistré"/>
          </p:nvPr>
        </p:nvPicPr>
        <p:blipFill>
          <a:blip r:embed="rId6" cstate="print"/>
          <a:stretch>
            <a:fillRect/>
          </a:stretch>
        </p:blipFill>
        <p:spPr>
          <a:xfrm>
            <a:off x="2843808" y="548680"/>
            <a:ext cx="304800" cy="304800"/>
          </a:xfrm>
          <a:prstGeom prst="rect">
            <a:avLst/>
          </a:prstGeom>
        </p:spPr>
      </p:pic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812360" y="332656"/>
            <a:ext cx="866775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24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Pioche !  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1403648" y="4869160"/>
            <a:ext cx="6408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Entends-tu « </a:t>
            </a:r>
            <a:r>
              <a:rPr lang="fr-FR" dirty="0" err="1" smtClean="0"/>
              <a:t>ch</a:t>
            </a:r>
            <a:r>
              <a:rPr lang="fr-FR" dirty="0" smtClean="0"/>
              <a:t> » au début du mot ? </a:t>
            </a:r>
            <a:endParaRPr lang="fr-FR" dirty="0"/>
          </a:p>
        </p:txBody>
      </p:sp>
      <p:pic>
        <p:nvPicPr>
          <p:cNvPr id="6145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896" y="2420888"/>
            <a:ext cx="179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Son enregistré">
            <a:hlinkClick r:id="" action="ppaction://media"/>
          </p:cNvPr>
          <p:cNvPicPr>
            <a:picLocks noRot="1" noChangeAspect="1"/>
          </p:cNvPicPr>
          <p:nvPr>
            <a:wavAudioFile r:embed="rId1" name="Son enregistré"/>
          </p:nvPr>
        </p:nvPicPr>
        <p:blipFill>
          <a:blip r:embed="rId4" cstate="print"/>
          <a:stretch>
            <a:fillRect/>
          </a:stretch>
        </p:blipFill>
        <p:spPr>
          <a:xfrm>
            <a:off x="1115616" y="5373216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22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  <p:bldLst>
      <p:bldP spid="7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Oui ! </a:t>
            </a:r>
            <a:endParaRPr lang="fr-FR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9588" y="1600200"/>
            <a:ext cx="7564824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3059832" y="2365396"/>
            <a:ext cx="3014130" cy="3511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5868144" y="4653136"/>
            <a:ext cx="2400300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Son enregistré">
            <a:hlinkClick r:id="" action="ppaction://media"/>
          </p:cNvPr>
          <p:cNvPicPr>
            <a:picLocks noRot="1" noChangeAspect="1"/>
          </p:cNvPicPr>
          <p:nvPr>
            <a:wavAudioFile r:embed="rId1" name="Son enregistré"/>
          </p:nvPr>
        </p:nvPicPr>
        <p:blipFill>
          <a:blip r:embed="rId6" cstate="print"/>
          <a:stretch>
            <a:fillRect/>
          </a:stretch>
        </p:blipFill>
        <p:spPr>
          <a:xfrm>
            <a:off x="2843808" y="692696"/>
            <a:ext cx="304800" cy="304800"/>
          </a:xfrm>
          <a:prstGeom prst="rect">
            <a:avLst/>
          </a:prstGeom>
        </p:spPr>
      </p:pic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7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899592" y="4577680"/>
            <a:ext cx="2409825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812360" y="332656"/>
            <a:ext cx="866775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66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Pioche !  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1403648" y="4869160"/>
            <a:ext cx="6408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Entends-tu « </a:t>
            </a:r>
            <a:r>
              <a:rPr lang="fr-FR" dirty="0" err="1" smtClean="0"/>
              <a:t>ch</a:t>
            </a:r>
            <a:r>
              <a:rPr lang="fr-FR" dirty="0" smtClean="0"/>
              <a:t> » au début du mot ? </a:t>
            </a:r>
            <a:endParaRPr lang="fr-FR" dirty="0"/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5225" y="2667000"/>
            <a:ext cx="173355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Son enregistré">
            <a:hlinkClick r:id="" action="ppaction://media"/>
          </p:cNvPr>
          <p:cNvPicPr>
            <a:picLocks noRot="1" noChangeAspect="1"/>
          </p:cNvPicPr>
          <p:nvPr>
            <a:wavAudioFile r:embed="rId1" name="Son enregistré"/>
          </p:nvPr>
        </p:nvPicPr>
        <p:blipFill>
          <a:blip r:embed="rId4" cstate="print"/>
          <a:stretch>
            <a:fillRect/>
          </a:stretch>
        </p:blipFill>
        <p:spPr>
          <a:xfrm>
            <a:off x="1043608" y="5373216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758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  <p:bldLst>
      <p:bldP spid="7" grpId="0" build="allAtOnce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120</Words>
  <Application>Microsoft Office PowerPoint</Application>
  <PresentationFormat>Affichage à l'écran (4:3)</PresentationFormat>
  <Paragraphs>30</Paragraphs>
  <Slides>17</Slides>
  <Notes>0</Notes>
  <HiddenSlides>0</HiddenSlides>
  <MMClips>15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18" baseType="lpstr">
      <vt:lpstr>Thème Office</vt:lpstr>
      <vt:lpstr>Le jeu du château</vt:lpstr>
      <vt:lpstr>Voilà notre château</vt:lpstr>
      <vt:lpstr>Pioche !  </vt:lpstr>
      <vt:lpstr>Oui ! </vt:lpstr>
      <vt:lpstr>Pioche !  </vt:lpstr>
      <vt:lpstr>Oui ! </vt:lpstr>
      <vt:lpstr>Pioche !  </vt:lpstr>
      <vt:lpstr>Oui ! </vt:lpstr>
      <vt:lpstr>Pioche !  </vt:lpstr>
      <vt:lpstr>Non! </vt:lpstr>
      <vt:lpstr>Pioche !  </vt:lpstr>
      <vt:lpstr>Oui! </vt:lpstr>
      <vt:lpstr>Pioche !  </vt:lpstr>
      <vt:lpstr>Non! </vt:lpstr>
      <vt:lpstr>Pioche !  </vt:lpstr>
      <vt:lpstr>Oui! </vt:lpstr>
      <vt:lpstr>Diapositive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jeu du château</dc:title>
  <dc:creator>pago</dc:creator>
  <cp:lastModifiedBy>pago</cp:lastModifiedBy>
  <cp:revision>15</cp:revision>
  <dcterms:created xsi:type="dcterms:W3CDTF">2020-03-16T12:44:25Z</dcterms:created>
  <dcterms:modified xsi:type="dcterms:W3CDTF">2020-03-16T14:52:57Z</dcterms:modified>
</cp:coreProperties>
</file>