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notesMasterIdLst>
    <p:notesMasterId r:id="rId44"/>
  </p:notesMasterIdLst>
  <p:sldIdLst>
    <p:sldId id="288" r:id="rId3"/>
    <p:sldId id="290" r:id="rId4"/>
    <p:sldId id="351" r:id="rId5"/>
    <p:sldId id="321" r:id="rId6"/>
    <p:sldId id="356" r:id="rId7"/>
    <p:sldId id="335" r:id="rId8"/>
    <p:sldId id="353" r:id="rId9"/>
    <p:sldId id="295" r:id="rId10"/>
    <p:sldId id="329" r:id="rId11"/>
    <p:sldId id="306" r:id="rId12"/>
    <p:sldId id="292" r:id="rId13"/>
    <p:sldId id="333" r:id="rId14"/>
    <p:sldId id="337" r:id="rId15"/>
    <p:sldId id="338" r:id="rId16"/>
    <p:sldId id="348" r:id="rId17"/>
    <p:sldId id="296" r:id="rId18"/>
    <p:sldId id="305" r:id="rId19"/>
    <p:sldId id="323" r:id="rId20"/>
    <p:sldId id="325" r:id="rId21"/>
    <p:sldId id="324" r:id="rId22"/>
    <p:sldId id="307" r:id="rId23"/>
    <p:sldId id="354" r:id="rId24"/>
    <p:sldId id="308" r:id="rId25"/>
    <p:sldId id="312" r:id="rId26"/>
    <p:sldId id="314" r:id="rId27"/>
    <p:sldId id="339" r:id="rId28"/>
    <p:sldId id="355" r:id="rId29"/>
    <p:sldId id="311" r:id="rId30"/>
    <p:sldId id="343" r:id="rId31"/>
    <p:sldId id="340" r:id="rId32"/>
    <p:sldId id="345" r:id="rId33"/>
    <p:sldId id="301" r:id="rId34"/>
    <p:sldId id="347" r:id="rId35"/>
    <p:sldId id="299" r:id="rId36"/>
    <p:sldId id="310" r:id="rId37"/>
    <p:sldId id="336" r:id="rId38"/>
    <p:sldId id="346" r:id="rId39"/>
    <p:sldId id="298" r:id="rId40"/>
    <p:sldId id="326" r:id="rId41"/>
    <p:sldId id="309" r:id="rId42"/>
    <p:sldId id="291" r:id="rId43"/>
  </p:sldIdLst>
  <p:sldSz cx="9144000" cy="5143500" type="screen16x9"/>
  <p:notesSz cx="6858000" cy="9144000"/>
  <p:embeddedFontLst>
    <p:embeddedFont>
      <p:font typeface="Alibi" panose="00000400000000000000" pitchFamily="2" charset="-18"/>
      <p:regular r:id="rId45"/>
    </p:embeddedFont>
    <p:embeddedFont>
      <p:font typeface="Belwe Cn BT" panose="02060806050305020504" pitchFamily="18" charset="0"/>
      <p:regular r:id="rId46"/>
    </p:embeddedFont>
    <p:embeddedFont>
      <p:font typeface="Belwe Lt BT" panose="02060502050305020504" pitchFamily="18" charset="0"/>
      <p:regular r:id="rId47"/>
      <p:bold r:id="rId48"/>
    </p:embeddedFont>
    <p:embeddedFont>
      <p:font typeface="Calibri" panose="020F0502020204030204" pitchFamily="34" charset="0"/>
      <p:regular r:id="rId49"/>
      <p:bold r:id="rId50"/>
      <p:italic r:id="rId51"/>
      <p:boldItalic r:id="rId52"/>
    </p:embeddedFont>
    <p:embeddedFont>
      <p:font typeface="Castanet" pitchFamily="2" charset="0"/>
      <p:regular r:id="rId53"/>
    </p:embeddedFont>
    <p:embeddedFont>
      <p:font typeface="Courgette" panose="02000603070400060004" pitchFamily="2" charset="-18"/>
      <p:regular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yU0QoXh0xA6txTBT+Rrow==" hashData="tQJbrc3gXmo48N3o2B+piuDNX2OIVfhpB92lELy1h2yriDXvKwtgYwK8VHFamMk1/dQlMzsYH4cHzTbdigsDsg=="/>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76" autoAdjust="0"/>
    <p:restoredTop sz="94660"/>
  </p:normalViewPr>
  <p:slideViewPr>
    <p:cSldViewPr>
      <p:cViewPr varScale="1">
        <p:scale>
          <a:sx n="127" d="100"/>
          <a:sy n="127" d="100"/>
        </p:scale>
        <p:origin x="144" y="258"/>
      </p:cViewPr>
      <p:guideLst>
        <p:guide orient="horz" pos="1620"/>
        <p:guide pos="2880"/>
      </p:guideLst>
    </p:cSldViewPr>
  </p:slideViewPr>
  <p:notesTextViewPr>
    <p:cViewPr>
      <p:scale>
        <a:sx n="100" d="100"/>
        <a:sy n="100" d="100"/>
      </p:scale>
      <p:origin x="0" y="0"/>
    </p:cViewPr>
  </p:notesTextViewPr>
  <p:sorterViewPr>
    <p:cViewPr>
      <p:scale>
        <a:sx n="70" d="100"/>
        <a:sy n="7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2.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5.fntdata"/><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52" Type="http://schemas.openxmlformats.org/officeDocument/2006/relationships/font" Target="fonts/font8.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4.fntdata"/><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font" Target="fonts/font7.fntdata"/><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A0110B-977A-496F-AFCC-BA0F91713D47}" type="datetimeFigureOut">
              <a:rPr lang="sk-SK" smtClean="0"/>
              <a:t>15. 3. 2020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70D038-970F-455E-B629-5E8FDA881B5B}" type="slidenum">
              <a:rPr lang="sk-SK" smtClean="0"/>
              <a:t>‹#›</a:t>
            </a:fld>
            <a:endParaRPr lang="sk-SK"/>
          </a:p>
        </p:txBody>
      </p:sp>
    </p:spTree>
    <p:extLst>
      <p:ext uri="{BB962C8B-B14F-4D97-AF65-F5344CB8AC3E}">
        <p14:creationId xmlns:p14="http://schemas.microsoft.com/office/powerpoint/2010/main" val="4178711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C8B48A0-18D4-4E71-8626-6542280074EC}"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8B48A0-18D4-4E71-8626-6542280074EC}"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8B48A0-18D4-4E71-8626-6542280074EC}"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8B48A0-18D4-4E71-8626-6542280074EC}"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8B48A0-18D4-4E71-8626-6542280074EC}" type="datetimeFigureOut">
              <a:rPr lang="en-US" smtClean="0"/>
              <a:pPr/>
              <a:t>3/15/2020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8B48A0-18D4-4E71-8626-6542280074EC}" type="datetimeFigureOut">
              <a:rPr lang="en-US" smtClean="0"/>
              <a:pPr/>
              <a:t>3/15/2020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8B48A0-18D4-4E71-8626-6542280074EC}" type="datetimeFigureOut">
              <a:rPr lang="en-US" smtClean="0"/>
              <a:pPr/>
              <a:t>3/15/2020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8B48A0-18D4-4E71-8626-6542280074EC}"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8B48A0-18D4-4E71-8626-6542280074EC}"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8B48A0-18D4-4E71-8626-6542280074EC}"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8B48A0-18D4-4E71-8626-6542280074EC}"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866B3-E609-46B8-AACD-581D55254F96}"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1597819"/>
            <a:ext cx="7772400" cy="1102519"/>
          </a:xfrm>
        </p:spPr>
        <p:txBody>
          <a:bodyPr/>
          <a:lstStyle/>
          <a:p>
            <a:r>
              <a:rPr lang="sk-SK"/>
              <a:t>Upravte štýly predlohy textu</a:t>
            </a:r>
          </a:p>
        </p:txBody>
      </p:sp>
      <p:sp>
        <p:nvSpPr>
          <p:cNvPr id="3" name="Podnadpis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806991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846837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3305176"/>
            <a:ext cx="7772400" cy="1021556"/>
          </a:xfrm>
        </p:spPr>
        <p:txBody>
          <a:bodyPr anchor="t"/>
          <a:lstStyle>
            <a:lvl1pPr algn="l">
              <a:defRPr sz="4000" b="1" cap="all"/>
            </a:lvl1pPr>
          </a:lstStyle>
          <a:p>
            <a:r>
              <a:rPr lang="sk-SK"/>
              <a:t>Upravte štýly predlohy textu</a:t>
            </a:r>
          </a:p>
        </p:txBody>
      </p:sp>
      <p:sp>
        <p:nvSpPr>
          <p:cNvPr id="3" name="Zástupný symbol textu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87714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1922709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4" name="Zástupný symbol obsah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6" name="Zástupný symbol obsah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527279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2"/>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9004153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776714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1" y="204787"/>
            <a:ext cx="3008313" cy="871538"/>
          </a:xfrm>
        </p:spPr>
        <p:txBody>
          <a:bodyPr anchor="b"/>
          <a:lstStyle>
            <a:lvl1pPr algn="l">
              <a:defRPr sz="2000" b="1"/>
            </a:lvl1pPr>
          </a:lstStyle>
          <a:p>
            <a:r>
              <a:rPr lang="sk-SK"/>
              <a:t>Upravte štýly predlohy textu</a:t>
            </a:r>
          </a:p>
        </p:txBody>
      </p:sp>
      <p:sp>
        <p:nvSpPr>
          <p:cNvPr id="3" name="Zástupný symbol obsah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9759138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3600450"/>
            <a:ext cx="5486400" cy="425054"/>
          </a:xfrm>
        </p:spPr>
        <p:txBody>
          <a:bodyPr anchor="b"/>
          <a:lstStyle>
            <a:lvl1pPr algn="l">
              <a:defRPr sz="2000" b="1"/>
            </a:lvl1pPr>
          </a:lstStyle>
          <a:p>
            <a:r>
              <a:rPr lang="sk-SK"/>
              <a:t>Upravte štýly predlohy textu</a:t>
            </a:r>
          </a:p>
        </p:txBody>
      </p:sp>
      <p:sp>
        <p:nvSpPr>
          <p:cNvPr id="3" name="Zástupný symbol obrázka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626764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396424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05979"/>
            <a:ext cx="2057400" cy="4388644"/>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57200" y="205979"/>
            <a:ext cx="6019800" cy="4388644"/>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0505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duotone>
              <a:schemeClr val="accent1">
                <a:shade val="45000"/>
                <a:satMod val="135000"/>
              </a:schemeClr>
              <a:prstClr val="white"/>
            </a:duotone>
          </a:blip>
          <a:srcRect/>
          <a:stretch>
            <a:fillRect t="-6000" b="-6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C8B48A0-18D4-4E71-8626-6542280074EC}" type="datetimeFigureOut">
              <a:rPr lang="en-US" smtClean="0"/>
              <a:pPr/>
              <a:t>3/15/2020</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D0866B3-E609-46B8-AACD-581D55254F9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duotone>
              <a:schemeClr val="accent1">
                <a:shade val="45000"/>
                <a:satMod val="135000"/>
              </a:schemeClr>
              <a:prstClr val="white"/>
            </a:duotone>
          </a:blip>
          <a:srcRect/>
          <a:stretch>
            <a:fillRect t="-6000" b="-6000"/>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sk-SK"/>
              <a:t>Upravte štýly predlohy textu</a:t>
            </a:r>
          </a:p>
        </p:txBody>
      </p:sp>
      <p:sp>
        <p:nvSpPr>
          <p:cNvPr id="3" name="Zástupný symbol textu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1446647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19.jp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g"/><Relationship Id="rId1" Type="http://schemas.openxmlformats.org/officeDocument/2006/relationships/slideLayout" Target="../slideLayouts/slideLayout7.xml"/><Relationship Id="rId4" Type="http://schemas.openxmlformats.org/officeDocument/2006/relationships/image" Target="../media/image27.jp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7.xml"/><Relationship Id="rId4" Type="http://schemas.openxmlformats.org/officeDocument/2006/relationships/image" Target="../media/image33.jp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png"/><Relationship Id="rId1" Type="http://schemas.openxmlformats.org/officeDocument/2006/relationships/slideLayout" Target="../slideLayouts/slideLayout1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900545" y="1430239"/>
            <a:ext cx="2390398" cy="769441"/>
          </a:xfrm>
          <a:prstGeom prst="rect">
            <a:avLst/>
          </a:prstGeom>
          <a:noFill/>
        </p:spPr>
        <p:txBody>
          <a:bodyPr wrap="none" lIns="91440" tIns="45720" rIns="91440" bIns="45720">
            <a:spAutoFit/>
            <a:scene3d>
              <a:camera prst="orthographicFront"/>
              <a:lightRig rig="threePt" dir="t"/>
            </a:scene3d>
            <a:sp3d extrusionH="57150">
              <a:bevelT h="25400" prst="softRound"/>
            </a:sp3d>
          </a:bodyPr>
          <a:lstStyle/>
          <a:p>
            <a:pPr algn="ctr"/>
            <a:r>
              <a:rPr lang="sk-SK" sz="4400" b="1" cap="none" spc="300">
                <a:ln w="12700">
                  <a:solidFill>
                    <a:schemeClr val="tx1"/>
                  </a:solidFill>
                  <a:prstDash val="solid"/>
                </a:ln>
                <a:solidFill>
                  <a:schemeClr val="tx2">
                    <a:lumMod val="40000"/>
                    <a:lumOff val="60000"/>
                  </a:schemeClr>
                </a:solidFill>
                <a:effectLst>
                  <a:outerShdw blurRad="50800" dist="38100" dir="16200000" rotWithShape="0">
                    <a:prstClr val="black">
                      <a:alpha val="40000"/>
                    </a:prstClr>
                  </a:outerShdw>
                </a:effectLst>
                <a:latin typeface="Alibi" panose="00000400000000000000" pitchFamily="2" charset="-18"/>
              </a:rPr>
              <a:t>Beautiful</a:t>
            </a:r>
          </a:p>
        </p:txBody>
      </p:sp>
      <p:sp>
        <p:nvSpPr>
          <p:cNvPr id="4" name="Text 2"/>
          <p:cNvSpPr/>
          <p:nvPr/>
        </p:nvSpPr>
        <p:spPr>
          <a:xfrm>
            <a:off x="914400" y="2647950"/>
            <a:ext cx="7380547" cy="923330"/>
          </a:xfrm>
          <a:prstGeom prst="rect">
            <a:avLst/>
          </a:prstGeom>
          <a:noFill/>
        </p:spPr>
        <p:txBody>
          <a:bodyPr wrap="none" lIns="91440" tIns="45720" rIns="91440" bIns="45720">
            <a:spAutoFit/>
            <a:scene3d>
              <a:camera prst="orthographicFront"/>
              <a:lightRig rig="threePt" dir="t"/>
            </a:scene3d>
            <a:sp3d extrusionH="57150">
              <a:bevelT h="25400" prst="softRound"/>
            </a:sp3d>
          </a:bodyPr>
          <a:lstStyle/>
          <a:p>
            <a:pPr algn="ctr"/>
            <a:r>
              <a:rPr lang="sk-SK" sz="5400" b="1" u="sng" cap="none" spc="600">
                <a:ln w="12700">
                  <a:solidFill>
                    <a:schemeClr val="tx1"/>
                  </a:solidFill>
                  <a:prstDash val="solid"/>
                </a:ln>
                <a:solidFill>
                  <a:schemeClr val="tx2">
                    <a:lumMod val="40000"/>
                    <a:lumOff val="60000"/>
                  </a:schemeClr>
                </a:solidFill>
                <a:effectLst>
                  <a:outerShdw blurRad="50800" dist="38100" dir="16200000" rotWithShape="0">
                    <a:prstClr val="black">
                      <a:alpha val="40000"/>
                    </a:prstClr>
                  </a:outerShdw>
                </a:effectLst>
                <a:latin typeface="Alibi" panose="00000400000000000000" pitchFamily="2" charset="-18"/>
              </a:rPr>
              <a:t>MEANDERING RIVERS</a:t>
            </a:r>
          </a:p>
        </p:txBody>
      </p:sp>
      <p:sp>
        <p:nvSpPr>
          <p:cNvPr id="5" name="Text 3"/>
          <p:cNvSpPr/>
          <p:nvPr/>
        </p:nvSpPr>
        <p:spPr>
          <a:xfrm>
            <a:off x="5257800" y="4014355"/>
            <a:ext cx="2962671" cy="769441"/>
          </a:xfrm>
          <a:prstGeom prst="rect">
            <a:avLst/>
          </a:prstGeom>
          <a:noFill/>
        </p:spPr>
        <p:txBody>
          <a:bodyPr wrap="none" lIns="91440" tIns="45720" rIns="91440" bIns="45720">
            <a:spAutoFit/>
            <a:scene3d>
              <a:camera prst="orthographicFront"/>
              <a:lightRig rig="threePt" dir="t"/>
            </a:scene3d>
            <a:sp3d extrusionH="57150">
              <a:bevelT h="25400" prst="softRound"/>
            </a:sp3d>
          </a:bodyPr>
          <a:lstStyle/>
          <a:p>
            <a:pPr algn="ctr"/>
            <a:r>
              <a:rPr lang="sk-SK" sz="4400" b="1">
                <a:ln w="12700">
                  <a:solidFill>
                    <a:schemeClr val="tx1"/>
                  </a:solidFill>
                  <a:prstDash val="solid"/>
                </a:ln>
                <a:solidFill>
                  <a:schemeClr val="tx2">
                    <a:lumMod val="40000"/>
                    <a:lumOff val="60000"/>
                  </a:schemeClr>
                </a:solidFill>
                <a:effectLst>
                  <a:outerShdw blurRad="50800" dist="38100" dir="16200000" rotWithShape="0">
                    <a:prstClr val="black">
                      <a:alpha val="40000"/>
                    </a:prstClr>
                  </a:outerShdw>
                </a:effectLst>
                <a:latin typeface="Alibi" panose="00000400000000000000" pitchFamily="2" charset="-18"/>
              </a:rPr>
              <a:t>o</a:t>
            </a:r>
            <a:r>
              <a:rPr lang="sk-SK" sz="4400" b="1" cap="none">
                <a:ln w="12700">
                  <a:solidFill>
                    <a:schemeClr val="tx1"/>
                  </a:solidFill>
                  <a:prstDash val="solid"/>
                </a:ln>
                <a:solidFill>
                  <a:schemeClr val="tx2">
                    <a:lumMod val="40000"/>
                    <a:lumOff val="60000"/>
                  </a:schemeClr>
                </a:solidFill>
                <a:effectLst>
                  <a:outerShdw blurRad="50800" dist="38100" dir="16200000" rotWithShape="0">
                    <a:prstClr val="black">
                      <a:alpha val="40000"/>
                    </a:prstClr>
                  </a:outerShdw>
                </a:effectLst>
                <a:latin typeface="Alibi" panose="00000400000000000000" pitchFamily="2" charset="-18"/>
              </a:rPr>
              <a:t>f the World</a:t>
            </a:r>
          </a:p>
        </p:txBody>
      </p:sp>
      <p:pic>
        <p:nvPicPr>
          <p:cNvPr id="6" name="Rám">
            <a:extLst>
              <a:ext uri="{FF2B5EF4-FFF2-40B4-BE49-F238E27FC236}">
                <a16:creationId xmlns:a16="http://schemas.microsoft.com/office/drawing/2014/main" id="{64612E85-8317-434D-8B85-7B3763B0F26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12000">
        <p:fade/>
        <p:sndAc>
          <p:stSnd loop="1">
            <p:snd r:embed="rId2" name="Tarahumara - Panflute.wav"/>
          </p:stSnd>
        </p:sndAc>
      </p:transition>
    </mc:Choice>
    <mc:Fallback xmlns="">
      <p:transition spd="slow" advClick="0" advTm="12000">
        <p:fade/>
        <p:sndAc>
          <p:stSnd loop="1">
            <p:snd r:embed="rId4" name="Tarahumara - Panflut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4501"/>
                            </p:stCondLst>
                            <p:childTnLst>
                              <p:par>
                                <p:cTn id="8" presetID="10" presetClass="entr" presetSubtype="0" fill="hold" grpId="0"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par>
                          <p:cTn id="11" fill="hold">
                            <p:stCondLst>
                              <p:cond delay="6501"/>
                            </p:stCondLst>
                            <p:childTnLst>
                              <p:par>
                                <p:cTn id="12" presetID="1" presetClass="entr" presetSubtype="0" fill="hold" grpId="0" nodeType="afterEffect">
                                  <p:stCondLst>
                                    <p:cond delay="0"/>
                                  </p:stCondLst>
                                  <p:iterate type="lt">
                                    <p:tmAbs val="500"/>
                                  </p:iterate>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resba">
            <a:extLst>
              <a:ext uri="{FF2B5EF4-FFF2-40B4-BE49-F238E27FC236}">
                <a16:creationId xmlns:a16="http://schemas.microsoft.com/office/drawing/2014/main" id="{DD3D57E4-42A7-47D1-9F21-32923AA87D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 y="57150"/>
            <a:ext cx="8991600" cy="5029200"/>
          </a:xfrm>
          <a:prstGeom prst="rect">
            <a:avLst/>
          </a:prstGeom>
        </p:spPr>
      </p:pic>
      <p:pic>
        <p:nvPicPr>
          <p:cNvPr id="11" name="Rám">
            <a:extLst>
              <a:ext uri="{FF2B5EF4-FFF2-40B4-BE49-F238E27FC236}">
                <a16:creationId xmlns:a16="http://schemas.microsoft.com/office/drawing/2014/main" id="{0C758DE7-C25B-4539-99A9-65766EF92A5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9144000" cy="5143499"/>
          </a:xfrm>
          <a:prstGeom prst="rect">
            <a:avLst/>
          </a:prstGeom>
        </p:spPr>
      </p:pic>
      <p:pic>
        <p:nvPicPr>
          <p:cNvPr id="12" name="Myš">
            <a:extLst>
              <a:ext uri="{FF2B5EF4-FFF2-40B4-BE49-F238E27FC236}">
                <a16:creationId xmlns:a16="http://schemas.microsoft.com/office/drawing/2014/main" id="{24BB0510-A372-4F0A-BCFB-D37A58CDB2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0" y="4552951"/>
            <a:ext cx="420589" cy="341348"/>
          </a:xfrm>
          <a:prstGeom prst="rect">
            <a:avLst/>
          </a:prstGeom>
        </p:spPr>
      </p:pic>
    </p:spTree>
    <p:extLst>
      <p:ext uri="{BB962C8B-B14F-4D97-AF65-F5344CB8AC3E}">
        <p14:creationId xmlns:p14="http://schemas.microsoft.com/office/powerpoint/2010/main" val="70113951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2000"/>
                                  </p:stCondLst>
                                  <p:childTnLst>
                                    <p:set>
                                      <p:cBhvr>
                                        <p:cTn id="6" dur="1" fill="hold">
                                          <p:stCondLst>
                                            <p:cond delay="0"/>
                                          </p:stCondLst>
                                        </p:cTn>
                                        <p:tgtEl>
                                          <p:spTgt spid="12"/>
                                        </p:tgtEl>
                                        <p:attrNameLst>
                                          <p:attrName>style.visibility</p:attrName>
                                        </p:attrNameLst>
                                      </p:cBhvr>
                                      <p:to>
                                        <p:strVal val="visible"/>
                                      </p:to>
                                    </p:set>
                                    <p:anim calcmode="lin" valueType="num">
                                      <p:cBhvr>
                                        <p:cTn id="7" dur="1500" fill="hold"/>
                                        <p:tgtEl>
                                          <p:spTgt spid="12"/>
                                        </p:tgtEl>
                                        <p:attrNameLst>
                                          <p:attrName>ppt_w</p:attrName>
                                        </p:attrNameLst>
                                      </p:cBhvr>
                                      <p:tavLst>
                                        <p:tav tm="0">
                                          <p:val>
                                            <p:fltVal val="0"/>
                                          </p:val>
                                        </p:tav>
                                        <p:tav tm="100000">
                                          <p:val>
                                            <p:strVal val="#ppt_w"/>
                                          </p:val>
                                        </p:tav>
                                      </p:tavLst>
                                    </p:anim>
                                    <p:anim calcmode="lin" valueType="num">
                                      <p:cBhvr>
                                        <p:cTn id="8" dur="1500" fill="hold"/>
                                        <p:tgtEl>
                                          <p:spTgt spid="12"/>
                                        </p:tgtEl>
                                        <p:attrNameLst>
                                          <p:attrName>ppt_h</p:attrName>
                                        </p:attrNameLst>
                                      </p:cBhvr>
                                      <p:tavLst>
                                        <p:tav tm="0">
                                          <p:val>
                                            <p:fltVal val="0"/>
                                          </p:val>
                                        </p:tav>
                                        <p:tav tm="100000">
                                          <p:val>
                                            <p:strVal val="#ppt_h"/>
                                          </p:val>
                                        </p:tav>
                                      </p:tavLst>
                                    </p:anim>
                                    <p:animEffect transition="in" filter="fade">
                                      <p:cBhvr>
                                        <p:cTn id="9"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ri"/>
          <p:cNvSpPr txBox="1"/>
          <p:nvPr/>
        </p:nvSpPr>
        <p:spPr>
          <a:xfrm>
            <a:off x="2114550" y="4400550"/>
            <a:ext cx="4838700" cy="307777"/>
          </a:xfrm>
          <a:prstGeom prst="rect">
            <a:avLst/>
          </a:prstGeom>
          <a:noFill/>
        </p:spPr>
        <p:txBody>
          <a:bodyPr wrap="square" rtlCol="0">
            <a:spAutoFit/>
          </a:bodyPr>
          <a:lstStyle/>
          <a:p>
            <a:pPr algn="ctr"/>
            <a:r>
              <a:rPr lang="en-US" sz="1400" b="1" i="1">
                <a:solidFill>
                  <a:schemeClr val="accent1">
                    <a:lumMod val="75000"/>
                  </a:schemeClr>
                </a:solidFill>
                <a:latin typeface="Belwe Lt BT" panose="02060502050305020504" pitchFamily="18" charset="0"/>
              </a:rPr>
              <a:t>Compiled by </a:t>
            </a:r>
            <a:r>
              <a:rPr lang="sk-SK" sz="1400" b="1" i="1">
                <a:solidFill>
                  <a:schemeClr val="accent1">
                    <a:lumMod val="75000"/>
                  </a:schemeClr>
                </a:solidFill>
                <a:latin typeface="Belwe Lt BT" panose="02060502050305020504" pitchFamily="18" charset="0"/>
              </a:rPr>
              <a:t>-</a:t>
            </a:r>
            <a:r>
              <a:rPr lang="en-US" sz="1400" b="1" i="1">
                <a:solidFill>
                  <a:schemeClr val="accent1">
                    <a:lumMod val="75000"/>
                  </a:schemeClr>
                </a:solidFill>
                <a:latin typeface="Belwe Lt BT" panose="02060502050305020504" pitchFamily="18" charset="0"/>
              </a:rPr>
              <a:t> TONY CHACKO and STEVE R</a:t>
            </a:r>
            <a:r>
              <a:rPr lang="sk-SK" sz="1400" b="1" i="1">
                <a:solidFill>
                  <a:schemeClr val="accent1">
                    <a:lumMod val="75000"/>
                  </a:schemeClr>
                </a:solidFill>
                <a:latin typeface="Belwe Lt BT" panose="02060502050305020504" pitchFamily="18" charset="0"/>
              </a:rPr>
              <a:t>UMPLER</a:t>
            </a:r>
            <a:endParaRPr lang="en-US" sz="1400" b="1" i="1">
              <a:solidFill>
                <a:schemeClr val="accent1">
                  <a:lumMod val="75000"/>
                </a:schemeClr>
              </a:solidFill>
              <a:latin typeface="Belwe Lt BT" panose="02060502050305020504" pitchFamily="18" charset="0"/>
            </a:endParaRPr>
          </a:p>
        </p:txBody>
      </p:sp>
      <p:sp>
        <p:nvSpPr>
          <p:cNvPr id="7" name="Text"/>
          <p:cNvSpPr txBox="1"/>
          <p:nvPr/>
        </p:nvSpPr>
        <p:spPr>
          <a:xfrm>
            <a:off x="805384" y="590550"/>
            <a:ext cx="7543800" cy="3262432"/>
          </a:xfrm>
          <a:prstGeom prst="rect">
            <a:avLst/>
          </a:prstGeom>
          <a:noFill/>
        </p:spPr>
        <p:txBody>
          <a:bodyPr wrap="square" rtlCol="0">
            <a:spAutoFit/>
          </a:bodyPr>
          <a:lstStyle/>
          <a:p>
            <a:pPr algn="just"/>
            <a:r>
              <a:rPr lang="en-US" sz="2400" i="1">
                <a:ln>
                  <a:solidFill>
                    <a:schemeClr val="accent1"/>
                  </a:solidFill>
                </a:ln>
                <a:solidFill>
                  <a:schemeClr val="tx2">
                    <a:lumMod val="75000"/>
                  </a:schemeClr>
                </a:solidFill>
                <a:latin typeface="Belwe Cn BT" panose="02060806050305020504" pitchFamily="18" charset="0"/>
              </a:rPr>
              <a:t>I stand by the river and I know that it has been here yesterday and will be here tomorrow and that therefore, since I am part of its pattern today, I also belong to all its yesterdays and will be a part of all its tomorrows. This is a kind of earthly immortality, a kinship with rivers and hills and rocks, with all things and all creatures that have ever lived or ever will live or have their being on the earth. It is my assurance of an orderly continuity in the great design of the universe.</a:t>
            </a:r>
            <a:endParaRPr lang="sk-SK" sz="2400" i="1">
              <a:ln>
                <a:solidFill>
                  <a:schemeClr val="accent1"/>
                </a:solidFill>
              </a:ln>
              <a:solidFill>
                <a:schemeClr val="tx2">
                  <a:lumMod val="75000"/>
                </a:schemeClr>
              </a:solidFill>
              <a:latin typeface="Belwe Cn BT" panose="02060806050305020504" pitchFamily="18" charset="0"/>
            </a:endParaRPr>
          </a:p>
          <a:p>
            <a:pPr algn="ctr"/>
            <a:r>
              <a:rPr lang="sk-SK" sz="1400" i="1">
                <a:solidFill>
                  <a:schemeClr val="tx2">
                    <a:lumMod val="75000"/>
                  </a:schemeClr>
                </a:solidFill>
                <a:latin typeface="Belwe Cn BT" panose="02060806050305020504" pitchFamily="18" charset="0"/>
              </a:rPr>
              <a:t>                                                                                                                                                    </a:t>
            </a:r>
            <a:r>
              <a:rPr lang="en-US" sz="1400" i="1">
                <a:solidFill>
                  <a:schemeClr val="tx2">
                    <a:lumMod val="75000"/>
                  </a:schemeClr>
                </a:solidFill>
                <a:latin typeface="Belwe Cn BT" panose="02060806050305020504" pitchFamily="18" charset="0"/>
              </a:rPr>
              <a:t>(Virginia Eifert)</a:t>
            </a:r>
          </a:p>
        </p:txBody>
      </p:sp>
      <p:pic>
        <p:nvPicPr>
          <p:cNvPr id="9" name="Myš">
            <a:extLst>
              <a:ext uri="{FF2B5EF4-FFF2-40B4-BE49-F238E27FC236}">
                <a16:creationId xmlns:a16="http://schemas.microsoft.com/office/drawing/2014/main" id="{D2A60BED-0F97-4758-BEA1-B2123949D3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0" y="4552950"/>
            <a:ext cx="420589" cy="341348"/>
          </a:xfrm>
          <a:prstGeom prst="rect">
            <a:avLst/>
          </a:prstGeom>
        </p:spPr>
      </p:pic>
      <p:pic>
        <p:nvPicPr>
          <p:cNvPr id="6" name="Rám" hidden="1">
            <a:extLst>
              <a:ext uri="{FF2B5EF4-FFF2-40B4-BE49-F238E27FC236}">
                <a16:creationId xmlns:a16="http://schemas.microsoft.com/office/drawing/2014/main" id="{D6ABE9AD-76DE-4327-8E64-3F4DB1AB18C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59902597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100"/>
                                  </p:iterate>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41801"/>
                            </p:stCondLst>
                            <p:childTnLst>
                              <p:par>
                                <p:cTn id="8" presetID="42" presetClass="entr" presetSubtype="0" fill="hold" grpId="0" nodeType="after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par>
                                <p:cTn id="13" presetID="53" presetClass="entr" presetSubtype="16" fill="hold" nodeType="withEffect">
                                  <p:stCondLst>
                                    <p:cond delay="1000"/>
                                  </p:stCondLst>
                                  <p:childTnLst>
                                    <p:set>
                                      <p:cBhvr>
                                        <p:cTn id="14" dur="1" fill="hold">
                                          <p:stCondLst>
                                            <p:cond delay="0"/>
                                          </p:stCondLst>
                                        </p:cTn>
                                        <p:tgtEl>
                                          <p:spTgt spid="9"/>
                                        </p:tgtEl>
                                        <p:attrNameLst>
                                          <p:attrName>style.visibility</p:attrName>
                                        </p:attrNameLst>
                                      </p:cBhvr>
                                      <p:to>
                                        <p:strVal val="visible"/>
                                      </p:to>
                                    </p:set>
                                    <p:anim calcmode="lin" valueType="num">
                                      <p:cBhvr>
                                        <p:cTn id="15" dur="1000" fill="hold"/>
                                        <p:tgtEl>
                                          <p:spTgt spid="9"/>
                                        </p:tgtEl>
                                        <p:attrNameLst>
                                          <p:attrName>ppt_w</p:attrName>
                                        </p:attrNameLst>
                                      </p:cBhvr>
                                      <p:tavLst>
                                        <p:tav tm="0">
                                          <p:val>
                                            <p:fltVal val="0"/>
                                          </p:val>
                                        </p:tav>
                                        <p:tav tm="100000">
                                          <p:val>
                                            <p:strVal val="#ppt_w"/>
                                          </p:val>
                                        </p:tav>
                                      </p:tavLst>
                                    </p:anim>
                                    <p:anim calcmode="lin" valueType="num">
                                      <p:cBhvr>
                                        <p:cTn id="16" dur="1000" fill="hold"/>
                                        <p:tgtEl>
                                          <p:spTgt spid="9"/>
                                        </p:tgtEl>
                                        <p:attrNameLst>
                                          <p:attrName>ppt_h</p:attrName>
                                        </p:attrNameLst>
                                      </p:cBhvr>
                                      <p:tavLst>
                                        <p:tav tm="0">
                                          <p:val>
                                            <p:fltVal val="0"/>
                                          </p:val>
                                        </p:tav>
                                        <p:tav tm="100000">
                                          <p:val>
                                            <p:strVal val="#ppt_h"/>
                                          </p:val>
                                        </p:tav>
                                      </p:tavLst>
                                    </p:anim>
                                    <p:animEffect transition="in" filter="fade">
                                      <p:cBhvr>
                                        <p:cTn id="1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634"/>
            <a:ext cx="9144000" cy="5140234"/>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141059" y="222143"/>
            <a:ext cx="2861882"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Meandering river (Germany)</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93594446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1"/>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817" y="-1"/>
            <a:ext cx="4457105" cy="5143500"/>
          </a:xfrm>
          <a:prstGeom prst="rect">
            <a:avLst/>
          </a:prstGeom>
          <a:noFill/>
        </p:spPr>
      </p:pic>
      <p:sp>
        <p:nvSpPr>
          <p:cNvPr id="2" name="Popis 1">
            <a:extLst>
              <a:ext uri="{FF2B5EF4-FFF2-40B4-BE49-F238E27FC236}">
                <a16:creationId xmlns:a16="http://schemas.microsoft.com/office/drawing/2014/main" id="{D5B6ADAA-E09B-411F-A0C1-03D732A19696}"/>
              </a:ext>
            </a:extLst>
          </p:cNvPr>
          <p:cNvSpPr/>
          <p:nvPr/>
        </p:nvSpPr>
        <p:spPr>
          <a:xfrm>
            <a:off x="649338" y="222143"/>
            <a:ext cx="3164067"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Momboyo River (D.R. of Kongo)</a:t>
            </a:r>
          </a:p>
        </p:txBody>
      </p:sp>
      <p:pic>
        <p:nvPicPr>
          <p:cNvPr id="4" name="Rám 1"/>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4462742" cy="5143499"/>
          </a:xfrm>
          <a:prstGeom prst="rect">
            <a:avLst/>
          </a:prstGeom>
        </p:spPr>
      </p:pic>
      <p:pic>
        <p:nvPicPr>
          <p:cNvPr id="5" name="Foto 2">
            <a:extLst>
              <a:ext uri="{FF2B5EF4-FFF2-40B4-BE49-F238E27FC236}">
                <a16:creationId xmlns:a16="http://schemas.microsoft.com/office/drawing/2014/main" id="{36BB3695-1CB7-439C-9BB3-D3495629DF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4683778" y="1"/>
            <a:ext cx="4457700" cy="5143500"/>
          </a:xfrm>
          <a:prstGeom prst="rect">
            <a:avLst/>
          </a:prstGeom>
          <a:noFill/>
        </p:spPr>
      </p:pic>
      <p:sp>
        <p:nvSpPr>
          <p:cNvPr id="7" name="Popis 2">
            <a:extLst>
              <a:ext uri="{FF2B5EF4-FFF2-40B4-BE49-F238E27FC236}">
                <a16:creationId xmlns:a16="http://schemas.microsoft.com/office/drawing/2014/main" id="{E2C95586-640B-4D0F-A35A-6A4A151E4DA6}"/>
              </a:ext>
            </a:extLst>
          </p:cNvPr>
          <p:cNvSpPr/>
          <p:nvPr/>
        </p:nvSpPr>
        <p:spPr>
          <a:xfrm>
            <a:off x="5532053" y="222143"/>
            <a:ext cx="2761152"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Okavango River (Botswana)</a:t>
            </a:r>
          </a:p>
        </p:txBody>
      </p:sp>
      <p:pic>
        <p:nvPicPr>
          <p:cNvPr id="6" name="Rám 2">
            <a:extLst>
              <a:ext uri="{FF2B5EF4-FFF2-40B4-BE49-F238E27FC236}">
                <a16:creationId xmlns:a16="http://schemas.microsoft.com/office/drawing/2014/main" id="{08D76D94-CCE0-4A15-B182-E9030FED17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81258" y="1"/>
            <a:ext cx="4462742" cy="5143499"/>
          </a:xfrm>
          <a:prstGeom prst="rect">
            <a:avLst/>
          </a:prstGeom>
        </p:spPr>
      </p:pic>
    </p:spTree>
    <p:extLst>
      <p:ext uri="{BB962C8B-B14F-4D97-AF65-F5344CB8AC3E}">
        <p14:creationId xmlns:p14="http://schemas.microsoft.com/office/powerpoint/2010/main" val="3231856596"/>
      </p:ext>
    </p:extLst>
  </p:cSld>
  <p:clrMapOvr>
    <a:masterClrMapping/>
  </p:clrMapOvr>
  <mc:AlternateContent xmlns:mc="http://schemas.openxmlformats.org/markup-compatibility/2006" xmlns:p14="http://schemas.microsoft.com/office/powerpoint/2010/main">
    <mc:Choice Requires="p14">
      <p:transition spd="slow" p14:dur="2500" advClick="0" advTm="7000">
        <p:blinds/>
      </p:transition>
    </mc:Choice>
    <mc:Fallback xmlns="">
      <p:transition spd="slow" advClick="0" advTm="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2940589" y="222143"/>
            <a:ext cx="3262822"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Rocky Mountain, Colorado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306257351"/>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1"/>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335" y="42"/>
            <a:ext cx="4458071" cy="5143416"/>
          </a:xfrm>
          <a:prstGeom prst="rect">
            <a:avLst/>
          </a:prstGeom>
          <a:noFill/>
        </p:spPr>
      </p:pic>
      <p:sp>
        <p:nvSpPr>
          <p:cNvPr id="2" name="Popis 1">
            <a:extLst>
              <a:ext uri="{FF2B5EF4-FFF2-40B4-BE49-F238E27FC236}">
                <a16:creationId xmlns:a16="http://schemas.microsoft.com/office/drawing/2014/main" id="{D5B6ADAA-E09B-411F-A0C1-03D732A19696}"/>
              </a:ext>
            </a:extLst>
          </p:cNvPr>
          <p:cNvSpPr/>
          <p:nvPr/>
        </p:nvSpPr>
        <p:spPr>
          <a:xfrm>
            <a:off x="1181189" y="219167"/>
            <a:ext cx="210036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Amazon River (Peru)</a:t>
            </a:r>
          </a:p>
        </p:txBody>
      </p:sp>
      <p:pic>
        <p:nvPicPr>
          <p:cNvPr id="4" name="Rám 1"/>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4462742" cy="5143499"/>
          </a:xfrm>
          <a:prstGeom prst="rect">
            <a:avLst/>
          </a:prstGeom>
        </p:spPr>
      </p:pic>
      <p:pic>
        <p:nvPicPr>
          <p:cNvPr id="5" name="Foto 2">
            <a:extLst>
              <a:ext uri="{FF2B5EF4-FFF2-40B4-BE49-F238E27FC236}">
                <a16:creationId xmlns:a16="http://schemas.microsoft.com/office/drawing/2014/main" id="{36BB3695-1CB7-439C-9BB3-D3495629DF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4683539" y="867"/>
            <a:ext cx="4458180" cy="5141767"/>
          </a:xfrm>
          <a:prstGeom prst="rect">
            <a:avLst/>
          </a:prstGeom>
          <a:noFill/>
        </p:spPr>
      </p:pic>
      <p:sp>
        <p:nvSpPr>
          <p:cNvPr id="7" name="Popis 2">
            <a:extLst>
              <a:ext uri="{FF2B5EF4-FFF2-40B4-BE49-F238E27FC236}">
                <a16:creationId xmlns:a16="http://schemas.microsoft.com/office/drawing/2014/main" id="{E2C95586-640B-4D0F-A35A-6A4A151E4DA6}"/>
              </a:ext>
            </a:extLst>
          </p:cNvPr>
          <p:cNvSpPr/>
          <p:nvPr/>
        </p:nvSpPr>
        <p:spPr>
          <a:xfrm>
            <a:off x="5435274" y="222143"/>
            <a:ext cx="2954711"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Meandering river (Venezuela)</a:t>
            </a:r>
          </a:p>
        </p:txBody>
      </p:sp>
      <p:pic>
        <p:nvPicPr>
          <p:cNvPr id="6" name="Rám 2">
            <a:extLst>
              <a:ext uri="{FF2B5EF4-FFF2-40B4-BE49-F238E27FC236}">
                <a16:creationId xmlns:a16="http://schemas.microsoft.com/office/drawing/2014/main" id="{08D76D94-CCE0-4A15-B182-E9030FED17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81258" y="1"/>
            <a:ext cx="4462742" cy="5143499"/>
          </a:xfrm>
          <a:prstGeom prst="rect">
            <a:avLst/>
          </a:prstGeom>
        </p:spPr>
      </p:pic>
    </p:spTree>
    <p:extLst>
      <p:ext uri="{BB962C8B-B14F-4D97-AF65-F5344CB8AC3E}">
        <p14:creationId xmlns:p14="http://schemas.microsoft.com/office/powerpoint/2010/main" val="296512093"/>
      </p:ext>
    </p:extLst>
  </p:cSld>
  <p:clrMapOvr>
    <a:masterClrMapping/>
  </p:clrMapOvr>
  <mc:AlternateContent xmlns:mc="http://schemas.openxmlformats.org/markup-compatibility/2006" xmlns:p14="http://schemas.microsoft.com/office/powerpoint/2010/main">
    <mc:Choice Requires="p14">
      <p:transition spd="slow" p14:dur="1400" advClick="0" advTm="7000">
        <p:blinds/>
      </p:transition>
    </mc:Choice>
    <mc:Fallback xmlns="">
      <p:transition spd="slow" advClick="0" advTm="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521818" y="219167"/>
            <a:ext cx="210036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Amazon River (Peru)</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74198818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214137" y="222143"/>
            <a:ext cx="2715726"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Noatak River, Alaska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86279819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165747" y="222143"/>
            <a:ext cx="2812506"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Congo River (Central Africa)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47358631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233337" y="220655"/>
            <a:ext cx="2677326"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Alatna River, Alaska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33659631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191424" y="222143"/>
            <a:ext cx="2761152"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Okavango River (Botswana)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29925439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374668" y="220655"/>
            <a:ext cx="239466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Tambopata River (Peru)</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939324398"/>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374668" y="220655"/>
            <a:ext cx="239466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Tambopata River (Peru)</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373183879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1"/>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335" y="0"/>
            <a:ext cx="4458071" cy="5143500"/>
          </a:xfrm>
          <a:prstGeom prst="rect">
            <a:avLst/>
          </a:prstGeom>
          <a:noFill/>
        </p:spPr>
      </p:pic>
      <p:sp>
        <p:nvSpPr>
          <p:cNvPr id="2" name="Popis 1">
            <a:extLst>
              <a:ext uri="{FF2B5EF4-FFF2-40B4-BE49-F238E27FC236}">
                <a16:creationId xmlns:a16="http://schemas.microsoft.com/office/drawing/2014/main" id="{D5B6ADAA-E09B-411F-A0C1-03D732A19696}"/>
              </a:ext>
            </a:extLst>
          </p:cNvPr>
          <p:cNvSpPr/>
          <p:nvPr/>
        </p:nvSpPr>
        <p:spPr>
          <a:xfrm>
            <a:off x="1034039" y="220655"/>
            <a:ext cx="239466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Tambopata River (Peru)</a:t>
            </a:r>
          </a:p>
        </p:txBody>
      </p:sp>
      <p:pic>
        <p:nvPicPr>
          <p:cNvPr id="4" name="Rám 1"/>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4462742" cy="5143499"/>
          </a:xfrm>
          <a:prstGeom prst="rect">
            <a:avLst/>
          </a:prstGeom>
        </p:spPr>
      </p:pic>
      <p:pic>
        <p:nvPicPr>
          <p:cNvPr id="5" name="Foto 2">
            <a:extLst>
              <a:ext uri="{FF2B5EF4-FFF2-40B4-BE49-F238E27FC236}">
                <a16:creationId xmlns:a16="http://schemas.microsoft.com/office/drawing/2014/main" id="{36BB3695-1CB7-439C-9BB3-D3495629DF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4683538" y="1"/>
            <a:ext cx="4458180" cy="5143500"/>
          </a:xfrm>
          <a:prstGeom prst="rect">
            <a:avLst/>
          </a:prstGeom>
          <a:noFill/>
        </p:spPr>
      </p:pic>
      <p:sp>
        <p:nvSpPr>
          <p:cNvPr id="7" name="Popis 2">
            <a:extLst>
              <a:ext uri="{FF2B5EF4-FFF2-40B4-BE49-F238E27FC236}">
                <a16:creationId xmlns:a16="http://schemas.microsoft.com/office/drawing/2014/main" id="{E2C95586-640B-4D0F-A35A-6A4A151E4DA6}"/>
              </a:ext>
            </a:extLst>
          </p:cNvPr>
          <p:cNvSpPr/>
          <p:nvPr/>
        </p:nvSpPr>
        <p:spPr>
          <a:xfrm>
            <a:off x="5622735" y="220655"/>
            <a:ext cx="2579788"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Temburong River (Brunei)</a:t>
            </a:r>
          </a:p>
        </p:txBody>
      </p:sp>
      <p:pic>
        <p:nvPicPr>
          <p:cNvPr id="6" name="Rám 2">
            <a:extLst>
              <a:ext uri="{FF2B5EF4-FFF2-40B4-BE49-F238E27FC236}">
                <a16:creationId xmlns:a16="http://schemas.microsoft.com/office/drawing/2014/main" id="{08D76D94-CCE0-4A15-B182-E9030FED17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81258" y="1"/>
            <a:ext cx="4462742" cy="5143499"/>
          </a:xfrm>
          <a:prstGeom prst="rect">
            <a:avLst/>
          </a:prstGeom>
        </p:spPr>
      </p:pic>
    </p:spTree>
    <p:extLst>
      <p:ext uri="{BB962C8B-B14F-4D97-AF65-F5344CB8AC3E}">
        <p14:creationId xmlns:p14="http://schemas.microsoft.com/office/powerpoint/2010/main" val="2386165256"/>
      </p:ext>
    </p:extLst>
  </p:cSld>
  <p:clrMapOvr>
    <a:masterClrMapping/>
  </p:clrMapOvr>
  <mc:AlternateContent xmlns:mc="http://schemas.openxmlformats.org/markup-compatibility/2006" xmlns:p14="http://schemas.microsoft.com/office/powerpoint/2010/main">
    <mc:Choice Requires="p14">
      <p:transition spd="slow" p14:dur="1400" advClick="0" advTm="7000">
        <p:blinds/>
      </p:transition>
    </mc:Choice>
    <mc:Fallback xmlns="">
      <p:transition spd="slow" advClick="0" advTm="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521818" y="219167"/>
            <a:ext cx="210036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Amazon River (Peru)</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98552845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084770" y="222143"/>
            <a:ext cx="2974460"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Colorado River, Arizona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75681183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2118"/>
            <a:ext cx="9144000" cy="5139266"/>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271158" y="220655"/>
            <a:ext cx="260168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Meandering river (Island)</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9285073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2455664" y="223631"/>
            <a:ext cx="4232673"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Meandering river, Novaya Zemlya (Russia)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4126878752"/>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562"/>
            <a:ext cx="9144000" cy="5140377"/>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177598" y="222143"/>
            <a:ext cx="2788805"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Meandering river (Vietnam)</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20539621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165747" y="222143"/>
            <a:ext cx="2812506"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Congo River (Central Africa)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56315661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1"/>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335" y="949"/>
            <a:ext cx="4458071" cy="5141601"/>
          </a:xfrm>
          <a:prstGeom prst="rect">
            <a:avLst/>
          </a:prstGeom>
          <a:noFill/>
        </p:spPr>
      </p:pic>
      <p:sp>
        <p:nvSpPr>
          <p:cNvPr id="2" name="Popis 1">
            <a:extLst>
              <a:ext uri="{FF2B5EF4-FFF2-40B4-BE49-F238E27FC236}">
                <a16:creationId xmlns:a16="http://schemas.microsoft.com/office/drawing/2014/main" id="{D5B6ADAA-E09B-411F-A0C1-03D732A19696}"/>
              </a:ext>
            </a:extLst>
          </p:cNvPr>
          <p:cNvSpPr/>
          <p:nvPr/>
        </p:nvSpPr>
        <p:spPr>
          <a:xfrm>
            <a:off x="778705" y="222143"/>
            <a:ext cx="2905333"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North Platte, Nebraska (USA)</a:t>
            </a:r>
          </a:p>
        </p:txBody>
      </p:sp>
      <p:pic>
        <p:nvPicPr>
          <p:cNvPr id="4" name="Rám 1"/>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4462742" cy="5143499"/>
          </a:xfrm>
          <a:prstGeom prst="rect">
            <a:avLst/>
          </a:prstGeom>
        </p:spPr>
      </p:pic>
      <p:pic>
        <p:nvPicPr>
          <p:cNvPr id="5" name="Foto 2">
            <a:extLst>
              <a:ext uri="{FF2B5EF4-FFF2-40B4-BE49-F238E27FC236}">
                <a16:creationId xmlns:a16="http://schemas.microsoft.com/office/drawing/2014/main" id="{36BB3695-1CB7-439C-9BB3-D3495629DF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4683538" y="647"/>
            <a:ext cx="4458180" cy="5142207"/>
          </a:xfrm>
          <a:prstGeom prst="rect">
            <a:avLst/>
          </a:prstGeom>
          <a:noFill/>
        </p:spPr>
      </p:pic>
      <p:sp>
        <p:nvSpPr>
          <p:cNvPr id="7" name="Popis 2">
            <a:extLst>
              <a:ext uri="{FF2B5EF4-FFF2-40B4-BE49-F238E27FC236}">
                <a16:creationId xmlns:a16="http://schemas.microsoft.com/office/drawing/2014/main" id="{E2C95586-640B-4D0F-A35A-6A4A151E4DA6}"/>
              </a:ext>
            </a:extLst>
          </p:cNvPr>
          <p:cNvSpPr/>
          <p:nvPr/>
        </p:nvSpPr>
        <p:spPr>
          <a:xfrm>
            <a:off x="5024583" y="223631"/>
            <a:ext cx="3776093"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Pere Marquette River, Michigan (USA)</a:t>
            </a:r>
          </a:p>
        </p:txBody>
      </p:sp>
      <p:pic>
        <p:nvPicPr>
          <p:cNvPr id="6" name="Rám 2">
            <a:extLst>
              <a:ext uri="{FF2B5EF4-FFF2-40B4-BE49-F238E27FC236}">
                <a16:creationId xmlns:a16="http://schemas.microsoft.com/office/drawing/2014/main" id="{08D76D94-CCE0-4A15-B182-E9030FED17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81258" y="1"/>
            <a:ext cx="4462742" cy="5143499"/>
          </a:xfrm>
          <a:prstGeom prst="rect">
            <a:avLst/>
          </a:prstGeom>
        </p:spPr>
      </p:pic>
    </p:spTree>
    <p:extLst>
      <p:ext uri="{BB962C8B-B14F-4D97-AF65-F5344CB8AC3E}">
        <p14:creationId xmlns:p14="http://schemas.microsoft.com/office/powerpoint/2010/main" val="1607991117"/>
      </p:ext>
    </p:extLst>
  </p:cSld>
  <p:clrMapOvr>
    <a:masterClrMapping/>
  </p:clrMapOvr>
  <mc:AlternateContent xmlns:mc="http://schemas.openxmlformats.org/markup-compatibility/2006" xmlns:p14="http://schemas.microsoft.com/office/powerpoint/2010/main">
    <mc:Choice Requires="p14">
      <p:transition spd="slow" p14:dur="1400" advClick="0" advTm="7000">
        <p:blinds/>
      </p:transition>
    </mc:Choice>
    <mc:Fallback xmlns="">
      <p:transition spd="slow" advClick="0" advTm="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227963" y="222143"/>
            <a:ext cx="2688075"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Copper River, Alaska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4119156928"/>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914"/>
            <a:ext cx="9144000" cy="5141674"/>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554918" y="219167"/>
            <a:ext cx="203416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Kotui River (Russia)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30801450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633" y="1"/>
            <a:ext cx="9140734"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165747" y="222143"/>
            <a:ext cx="2812506"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Koyukuk River, Yukon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374906628"/>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240305" y="220655"/>
            <a:ext cx="2663391"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Toglak River, Alaska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429434504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1"/>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2520" y="0"/>
            <a:ext cx="4457700" cy="5143500"/>
          </a:xfrm>
          <a:prstGeom prst="rect">
            <a:avLst/>
          </a:prstGeom>
          <a:noFill/>
        </p:spPr>
      </p:pic>
      <p:sp>
        <p:nvSpPr>
          <p:cNvPr id="2" name="Popis 1">
            <a:extLst>
              <a:ext uri="{FF2B5EF4-FFF2-40B4-BE49-F238E27FC236}">
                <a16:creationId xmlns:a16="http://schemas.microsoft.com/office/drawing/2014/main" id="{D5B6ADAA-E09B-411F-A0C1-03D732A19696}"/>
              </a:ext>
            </a:extLst>
          </p:cNvPr>
          <p:cNvSpPr/>
          <p:nvPr/>
        </p:nvSpPr>
        <p:spPr>
          <a:xfrm>
            <a:off x="1211279" y="219167"/>
            <a:ext cx="2040183"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Lijang River (China)</a:t>
            </a:r>
          </a:p>
        </p:txBody>
      </p:sp>
      <p:pic>
        <p:nvPicPr>
          <p:cNvPr id="4" name="Rám 1"/>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4462742" cy="5143499"/>
          </a:xfrm>
          <a:prstGeom prst="rect">
            <a:avLst/>
          </a:prstGeom>
        </p:spPr>
      </p:pic>
      <p:pic>
        <p:nvPicPr>
          <p:cNvPr id="5" name="Foto 2">
            <a:extLst>
              <a:ext uri="{FF2B5EF4-FFF2-40B4-BE49-F238E27FC236}">
                <a16:creationId xmlns:a16="http://schemas.microsoft.com/office/drawing/2014/main" id="{36BB3695-1CB7-439C-9BB3-D3495629DF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4683778" y="1"/>
            <a:ext cx="4457700" cy="5143500"/>
          </a:xfrm>
          <a:prstGeom prst="rect">
            <a:avLst/>
          </a:prstGeom>
          <a:noFill/>
        </p:spPr>
      </p:pic>
      <p:sp>
        <p:nvSpPr>
          <p:cNvPr id="7" name="Popis 2">
            <a:extLst>
              <a:ext uri="{FF2B5EF4-FFF2-40B4-BE49-F238E27FC236}">
                <a16:creationId xmlns:a16="http://schemas.microsoft.com/office/drawing/2014/main" id="{E2C95586-640B-4D0F-A35A-6A4A151E4DA6}"/>
              </a:ext>
            </a:extLst>
          </p:cNvPr>
          <p:cNvSpPr/>
          <p:nvPr/>
        </p:nvSpPr>
        <p:spPr>
          <a:xfrm>
            <a:off x="5566617" y="222143"/>
            <a:ext cx="2692025"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Meandering river (Austria)</a:t>
            </a:r>
          </a:p>
        </p:txBody>
      </p:sp>
      <p:pic>
        <p:nvPicPr>
          <p:cNvPr id="6" name="Rám 2">
            <a:extLst>
              <a:ext uri="{FF2B5EF4-FFF2-40B4-BE49-F238E27FC236}">
                <a16:creationId xmlns:a16="http://schemas.microsoft.com/office/drawing/2014/main" id="{08D76D94-CCE0-4A15-B182-E9030FED17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81258" y="1"/>
            <a:ext cx="4462742" cy="5143499"/>
          </a:xfrm>
          <a:prstGeom prst="rect">
            <a:avLst/>
          </a:prstGeom>
        </p:spPr>
      </p:pic>
    </p:spTree>
    <p:extLst>
      <p:ext uri="{BB962C8B-B14F-4D97-AF65-F5344CB8AC3E}">
        <p14:creationId xmlns:p14="http://schemas.microsoft.com/office/powerpoint/2010/main" val="2895390883"/>
      </p:ext>
    </p:extLst>
  </p:cSld>
  <p:clrMapOvr>
    <a:masterClrMapping/>
  </p:clrMapOvr>
  <mc:AlternateContent xmlns:mc="http://schemas.openxmlformats.org/markup-compatibility/2006" xmlns:p14="http://schemas.microsoft.com/office/powerpoint/2010/main">
    <mc:Choice Requires="p14">
      <p:transition spd="slow" p14:dur="1400" advClick="0" advTm="7000">
        <p:blinds/>
      </p:transition>
    </mc:Choice>
    <mc:Fallback xmlns="">
      <p:transition spd="slow" advClick="0" advTm="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609082" y="219167"/>
            <a:ext cx="1925836"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Indus River (India)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349083159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304003" y="220655"/>
            <a:ext cx="253599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Vltava River (Czech Rep.)</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51465433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591027" y="219167"/>
            <a:ext cx="1961945"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Uvac River (Serbia)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85478179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467653" y="219167"/>
            <a:ext cx="220869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Yangtze River (China)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27025636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626"/>
            <a:ext cx="9144000" cy="514025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084770" y="222143"/>
            <a:ext cx="2974460"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Colorado River, Arizona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758578444"/>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534857" y="219167"/>
            <a:ext cx="2074286"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Yellow River (China)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412792070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2858"/>
            <a:ext cx="9144000" cy="5137785"/>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044281" y="222143"/>
            <a:ext cx="3055439"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es-ES" sz="1400">
                <a:latin typeface="Courgette" panose="02000603070400060004" pitchFamily="2" charset="-18"/>
              </a:rPr>
              <a:t>Bou el Mogdad River (Senegal)</a:t>
            </a:r>
            <a:endParaRPr lang="sk-SK" sz="1400">
              <a:latin typeface="Courgette" panose="02000603070400060004" pitchFamily="2" charset="-18"/>
            </a:endParaRP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4061055054"/>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354" y="1"/>
            <a:ext cx="9141291"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429409" y="220655"/>
            <a:ext cx="2285183"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Douro River (Portugal)</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304861455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650158" y="217678"/>
            <a:ext cx="1843683"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Snake River (USA)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135713965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467653" y="219167"/>
            <a:ext cx="220869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Yangtze River (China)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325122454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354" y="1"/>
            <a:ext cx="9141291"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261206" y="220655"/>
            <a:ext cx="2621589"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Blyde River (South Africa)</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388204886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407513" y="220655"/>
            <a:ext cx="2328974"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Mosel River (Germany)</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230170861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oto"/>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1"/>
            <a:ext cx="9144000" cy="5143500"/>
          </a:xfrm>
          <a:prstGeom prst="rect">
            <a:avLst/>
          </a:prstGeom>
          <a:noFill/>
        </p:spPr>
      </p:pic>
      <p:sp>
        <p:nvSpPr>
          <p:cNvPr id="2" name="Popis">
            <a:extLst>
              <a:ext uri="{FF2B5EF4-FFF2-40B4-BE49-F238E27FC236}">
                <a16:creationId xmlns:a16="http://schemas.microsoft.com/office/drawing/2014/main" id="{D5B6ADAA-E09B-411F-A0C1-03D732A19696}"/>
              </a:ext>
            </a:extLst>
          </p:cNvPr>
          <p:cNvSpPr/>
          <p:nvPr/>
        </p:nvSpPr>
        <p:spPr>
          <a:xfrm>
            <a:off x="3331871" y="220655"/>
            <a:ext cx="2480258" cy="252000"/>
          </a:xfrm>
          <a:prstGeom prst="parallelogram">
            <a:avLst/>
          </a:prstGeom>
          <a:gradFill>
            <a:gsLst>
              <a:gs pos="4000">
                <a:schemeClr val="accent1">
                  <a:lumMod val="45000"/>
                  <a:lumOff val="55000"/>
                </a:schemeClr>
              </a:gs>
              <a:gs pos="69000">
                <a:schemeClr val="accent1">
                  <a:lumMod val="75000"/>
                </a:schemeClr>
              </a:gs>
              <a:gs pos="52340">
                <a:schemeClr val="accent1">
                  <a:lumMod val="50000"/>
                </a:schemeClr>
              </a:gs>
              <a:gs pos="34000">
                <a:schemeClr val="accent1">
                  <a:lumMod val="75000"/>
                </a:schemeClr>
              </a:gs>
              <a:gs pos="97000">
                <a:schemeClr val="accent1">
                  <a:lumMod val="45000"/>
                  <a:lumOff val="55000"/>
                </a:schemeClr>
              </a:gs>
            </a:gsLst>
            <a:lin ang="5400000" scaled="1"/>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spAutoFit/>
          </a:bodyPr>
          <a:lstStyle/>
          <a:p>
            <a:pPr algn="ctr"/>
            <a:r>
              <a:rPr lang="sk-SK" sz="1400">
                <a:latin typeface="Courgette" panose="02000603070400060004" pitchFamily="2" charset="-18"/>
              </a:rPr>
              <a:t>Danube River (Germany)</a:t>
            </a:r>
          </a:p>
        </p:txBody>
      </p:sp>
      <p:pic>
        <p:nvPicPr>
          <p:cNvPr id="4" name="Rám"/>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Tree>
    <p:extLst>
      <p:ext uri="{BB962C8B-B14F-4D97-AF65-F5344CB8AC3E}">
        <p14:creationId xmlns:p14="http://schemas.microsoft.com/office/powerpoint/2010/main" val="327282306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cNvSpPr/>
          <p:nvPr/>
        </p:nvSpPr>
        <p:spPr>
          <a:xfrm>
            <a:off x="1338354" y="565422"/>
            <a:ext cx="6462025" cy="1145698"/>
          </a:xfrm>
          <a:prstGeom prst="rect">
            <a:avLst/>
          </a:prstGeom>
          <a:noFill/>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342900" rtl="0" eaLnBrk="1" fontAlgn="auto" latinLnBrk="0" hangingPunct="1">
              <a:lnSpc>
                <a:spcPct val="150000"/>
              </a:lnSpc>
              <a:spcBef>
                <a:spcPts val="0"/>
              </a:spcBef>
              <a:spcAft>
                <a:spcPts val="0"/>
              </a:spcAft>
              <a:buClrTx/>
              <a:buSzTx/>
              <a:buFontTx/>
              <a:buNone/>
              <a:tabLst/>
              <a:defRPr/>
            </a:pPr>
            <a:r>
              <a:rPr kumimoji="0" lang="en-US" sz="2800" b="1" i="0" u="none" strike="noStrike" kern="1200" cap="none" spc="0" normalizeH="0" baseline="0" noProof="0">
                <a:ln w="3175">
                  <a:solidFill>
                    <a:sysClr val="windowText" lastClr="000000"/>
                  </a:solidFill>
                  <a:prstDash val="solid"/>
                </a:ln>
                <a:solidFill>
                  <a:schemeClr val="tx2">
                    <a:lumMod val="40000"/>
                    <a:lumOff val="60000"/>
                  </a:schemeClr>
                </a:solidFill>
                <a:effectLst>
                  <a:outerShdw blurRad="215900" dist="38100" dir="13500000" algn="br" rotWithShape="0">
                    <a:prstClr val="black">
                      <a:alpha val="9000"/>
                    </a:prstClr>
                  </a:outerShdw>
                </a:effectLst>
                <a:uLnTx/>
                <a:uFillTx/>
                <a:latin typeface="Castanet" pitchFamily="2" charset="0"/>
                <a:ea typeface="+mn-ea"/>
                <a:cs typeface="+mn-cs"/>
              </a:rPr>
              <a:t>Thank you for a view</a:t>
            </a:r>
            <a:r>
              <a:rPr kumimoji="0" lang="sk-SK" sz="2800" b="1" i="0" u="none" strike="noStrike" kern="1200" cap="none" spc="0" normalizeH="0" baseline="0" noProof="0">
                <a:ln w="3175">
                  <a:solidFill>
                    <a:sysClr val="windowText" lastClr="000000"/>
                  </a:solidFill>
                  <a:prstDash val="solid"/>
                </a:ln>
                <a:solidFill>
                  <a:schemeClr val="tx2">
                    <a:lumMod val="40000"/>
                    <a:lumOff val="60000"/>
                  </a:schemeClr>
                </a:solidFill>
                <a:effectLst>
                  <a:outerShdw blurRad="215900" dist="38100" dir="13500000" algn="br" rotWithShape="0">
                    <a:prstClr val="black">
                      <a:alpha val="9000"/>
                    </a:prstClr>
                  </a:outerShdw>
                </a:effectLst>
                <a:uLnTx/>
                <a:uFillTx/>
                <a:latin typeface="Castanet" pitchFamily="2" charset="0"/>
                <a:ea typeface="+mn-ea"/>
                <a:cs typeface="+mn-cs"/>
              </a:rPr>
              <a:t>ing the presentation.</a:t>
            </a:r>
          </a:p>
          <a:p>
            <a:pPr marL="0" marR="0" lvl="0" indent="0" algn="ctr" defTabSz="342900" rtl="0" eaLnBrk="1" fontAlgn="auto" latinLnBrk="0" hangingPunct="1">
              <a:lnSpc>
                <a:spcPct val="150000"/>
              </a:lnSpc>
              <a:spcBef>
                <a:spcPts val="0"/>
              </a:spcBef>
              <a:spcAft>
                <a:spcPts val="0"/>
              </a:spcAft>
              <a:buClrTx/>
              <a:buSzTx/>
              <a:buFontTx/>
              <a:buNone/>
              <a:tabLst/>
              <a:defRPr/>
            </a:pPr>
            <a:r>
              <a:rPr kumimoji="0" lang="sk-SK" sz="2000" b="1" i="0" u="none" strike="noStrike" kern="1200" cap="none" spc="0" normalizeH="0" baseline="0" noProof="0">
                <a:ln w="3175">
                  <a:solidFill>
                    <a:sysClr val="windowText" lastClr="000000"/>
                  </a:solidFill>
                  <a:prstDash val="solid"/>
                </a:ln>
                <a:solidFill>
                  <a:schemeClr val="tx2">
                    <a:lumMod val="40000"/>
                    <a:lumOff val="60000"/>
                  </a:schemeClr>
                </a:solidFill>
                <a:effectLst>
                  <a:outerShdw blurRad="215900" dist="38100" dir="13500000" algn="br" rotWithShape="0">
                    <a:prstClr val="black">
                      <a:alpha val="9000"/>
                    </a:prstClr>
                  </a:outerShdw>
                </a:effectLst>
                <a:uLnTx/>
                <a:uFillTx/>
                <a:latin typeface="Castanet" pitchFamily="2" charset="0"/>
                <a:ea typeface="+mn-ea"/>
                <a:cs typeface="+mn-cs"/>
              </a:rPr>
              <a:t>Tony Chacko and Steve Rumpler</a:t>
            </a:r>
          </a:p>
        </p:txBody>
      </p:sp>
      <p:pic>
        <p:nvPicPr>
          <p:cNvPr id="7" name="Podanie rúk"/>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61465" y="1919566"/>
            <a:ext cx="2615804" cy="1660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ony"/>
          <p:cNvSpPr/>
          <p:nvPr/>
        </p:nvSpPr>
        <p:spPr>
          <a:xfrm>
            <a:off x="2673862" y="3255206"/>
            <a:ext cx="629661" cy="328937"/>
          </a:xfrm>
          <a:prstGeom prst="rect">
            <a:avLst/>
          </a:prstGeom>
          <a:noFill/>
        </p:spPr>
        <p:txBody>
          <a:bodyPr wrap="none" lIns="51435" tIns="25718" rIns="51435" bIns="2571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514350" rtl="0" eaLnBrk="1" fontAlgn="auto" latinLnBrk="0" hangingPunct="1">
              <a:lnSpc>
                <a:spcPct val="100000"/>
              </a:lnSpc>
              <a:spcBef>
                <a:spcPts val="0"/>
              </a:spcBef>
              <a:spcAft>
                <a:spcPts val="0"/>
              </a:spcAft>
              <a:buClrTx/>
              <a:buSzTx/>
              <a:buFontTx/>
              <a:buNone/>
              <a:tabLst/>
              <a:defRPr/>
            </a:pPr>
            <a:r>
              <a:rPr kumimoji="0" lang="sk-SK" sz="1800" b="1" i="0" u="none" strike="noStrike" kern="1200" cap="none" spc="0" normalizeH="0" baseline="0" noProof="0">
                <a:ln w="3175">
                  <a:solidFill>
                    <a:schemeClr val="tx1"/>
                  </a:solidFill>
                  <a:prstDash val="solid"/>
                </a:ln>
                <a:solidFill>
                  <a:schemeClr val="tx2">
                    <a:lumMod val="40000"/>
                    <a:lumOff val="60000"/>
                  </a:schemeClr>
                </a:solidFill>
                <a:effectLst>
                  <a:outerShdw blurRad="50800" dist="38100" dir="13500000" algn="br" rotWithShape="0">
                    <a:prstClr val="black">
                      <a:alpha val="40000"/>
                    </a:prstClr>
                  </a:outerShdw>
                </a:effectLst>
                <a:uLnTx/>
                <a:uFillTx/>
                <a:latin typeface="Castanet" pitchFamily="2" charset="0"/>
                <a:ea typeface="+mn-ea"/>
                <a:cs typeface="+mn-cs"/>
              </a:rPr>
              <a:t>TONY</a:t>
            </a:r>
          </a:p>
        </p:txBody>
      </p:sp>
      <p:sp>
        <p:nvSpPr>
          <p:cNvPr id="9" name="Steve"/>
          <p:cNvSpPr/>
          <p:nvPr/>
        </p:nvSpPr>
        <p:spPr>
          <a:xfrm>
            <a:off x="5856433" y="3251551"/>
            <a:ext cx="680957" cy="328937"/>
          </a:xfrm>
          <a:prstGeom prst="rect">
            <a:avLst/>
          </a:prstGeom>
          <a:noFill/>
        </p:spPr>
        <p:txBody>
          <a:bodyPr wrap="none" lIns="51435" tIns="25718" rIns="51435" bIns="25718">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514350" rtl="0" eaLnBrk="1" fontAlgn="auto" latinLnBrk="0" hangingPunct="1">
              <a:lnSpc>
                <a:spcPct val="100000"/>
              </a:lnSpc>
              <a:spcBef>
                <a:spcPts val="0"/>
              </a:spcBef>
              <a:spcAft>
                <a:spcPts val="0"/>
              </a:spcAft>
              <a:buClrTx/>
              <a:buSzTx/>
              <a:buFontTx/>
              <a:buNone/>
              <a:tabLst/>
              <a:defRPr/>
            </a:pPr>
            <a:r>
              <a:rPr kumimoji="0" lang="sk-SK" sz="1800" b="1" i="0" u="none" strike="noStrike" kern="1200" cap="none" spc="0" normalizeH="0" baseline="0" noProof="0">
                <a:ln w="3175">
                  <a:solidFill>
                    <a:schemeClr val="tx1"/>
                  </a:solidFill>
                  <a:prstDash val="solid"/>
                </a:ln>
                <a:solidFill>
                  <a:schemeClr val="tx2">
                    <a:lumMod val="40000"/>
                    <a:lumOff val="60000"/>
                  </a:schemeClr>
                </a:solidFill>
                <a:effectLst>
                  <a:outerShdw blurRad="50800" dist="38100" dir="13500000" algn="br" rotWithShape="0">
                    <a:prstClr val="black">
                      <a:alpha val="40000"/>
                    </a:prstClr>
                  </a:outerShdw>
                </a:effectLst>
                <a:uLnTx/>
                <a:uFillTx/>
                <a:latin typeface="Castanet" pitchFamily="2" charset="0"/>
                <a:ea typeface="+mn-ea"/>
                <a:cs typeface="+mn-cs"/>
              </a:rPr>
              <a:t>STEVE</a:t>
            </a:r>
          </a:p>
        </p:txBody>
      </p:sp>
      <p:sp>
        <p:nvSpPr>
          <p:cNvPr id="12" name="Priateľstvo"/>
          <p:cNvSpPr txBox="1"/>
          <p:nvPr/>
        </p:nvSpPr>
        <p:spPr>
          <a:xfrm>
            <a:off x="2473866" y="4160602"/>
            <a:ext cx="4191000" cy="461665"/>
          </a:xfrm>
          <a:prstGeom prst="rect">
            <a:avLst/>
          </a:prstGeom>
          <a:noFill/>
        </p:spPr>
        <p:txBody>
          <a:bodyPr spcFirstLastPara="1" wrap="square" numCol="1">
            <a:spAutoFit/>
            <a:scene3d>
              <a:camera prst="orthographicFront"/>
              <a:lightRig rig="threePt" dir="t"/>
            </a:scene3d>
            <a:sp3d extrusionH="57150">
              <a:bevelT w="57150" h="38100" prst="artDeco"/>
            </a:sp3d>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514350" rtl="0" eaLnBrk="1" fontAlgn="auto" latinLnBrk="0" hangingPunct="1">
              <a:lnSpc>
                <a:spcPct val="100000"/>
              </a:lnSpc>
              <a:spcBef>
                <a:spcPts val="0"/>
              </a:spcBef>
              <a:spcAft>
                <a:spcPts val="0"/>
              </a:spcAft>
              <a:buClrTx/>
              <a:buSzTx/>
              <a:buFontTx/>
              <a:buNone/>
              <a:tabLst/>
              <a:defRPr/>
            </a:pPr>
            <a:r>
              <a:rPr kumimoji="0" lang="sk-SK" sz="2400" b="0" i="0" u="none" strike="noStrike" kern="1200" cap="none" spc="0" normalizeH="0" baseline="0" noProof="0">
                <a:ln w="3175">
                  <a:solidFill>
                    <a:schemeClr val="tx1"/>
                  </a:solidFill>
                </a:ln>
                <a:solidFill>
                  <a:schemeClr val="tx2">
                    <a:lumMod val="40000"/>
                    <a:lumOff val="60000"/>
                  </a:schemeClr>
                </a:solidFill>
                <a:effectLst>
                  <a:outerShdw blurRad="50800" dist="38100" dir="13500000" algn="br" rotWithShape="0">
                    <a:prstClr val="black">
                      <a:alpha val="20000"/>
                    </a:prstClr>
                  </a:outerShdw>
                </a:effectLst>
                <a:uLnTx/>
                <a:uFillTx/>
                <a:latin typeface="Castanet" pitchFamily="2" charset="0"/>
                <a:ea typeface="+mn-ea"/>
                <a:cs typeface="+mn-cs"/>
              </a:rPr>
              <a:t>The Indo-Slovakian friendship</a:t>
            </a:r>
          </a:p>
        </p:txBody>
      </p:sp>
      <p:pic>
        <p:nvPicPr>
          <p:cNvPr id="13" name="Rám">
            <a:extLst>
              <a:ext uri="{FF2B5EF4-FFF2-40B4-BE49-F238E27FC236}">
                <a16:creationId xmlns:a16="http://schemas.microsoft.com/office/drawing/2014/main" id="{0F1B0131-3300-4DFC-9792-12D5686AFE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9144000" cy="5143499"/>
          </a:xfrm>
          <a:prstGeom prst="rect">
            <a:avLst/>
          </a:prstGeom>
        </p:spPr>
      </p:pic>
      <p:sp>
        <p:nvSpPr>
          <p:cNvPr id="10" name="Tony M"/>
          <p:cNvSpPr txBox="1"/>
          <p:nvPr/>
        </p:nvSpPr>
        <p:spPr>
          <a:xfrm>
            <a:off x="2053865" y="3596549"/>
            <a:ext cx="1869654" cy="24820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514350" rtl="0" eaLnBrk="1" fontAlgn="auto" latinLnBrk="0" hangingPunct="1">
              <a:lnSpc>
                <a:spcPct val="100000"/>
              </a:lnSpc>
              <a:spcBef>
                <a:spcPts val="0"/>
              </a:spcBef>
              <a:spcAft>
                <a:spcPts val="0"/>
              </a:spcAft>
              <a:buClrTx/>
              <a:buSzTx/>
              <a:buFontTx/>
              <a:buNone/>
              <a:tabLst/>
              <a:defRPr/>
            </a:pPr>
            <a:r>
              <a:rPr kumimoji="0" lang="sk-SK" sz="1013" b="0" i="0" u="none" strike="noStrike" kern="0" cap="none" spc="0" normalizeH="0" baseline="0" noProof="0">
                <a:ln>
                  <a:noFill/>
                </a:ln>
                <a:solidFill>
                  <a:prstClr val="black"/>
                </a:solidFill>
                <a:effectLst/>
                <a:uLnTx/>
                <a:uFillTx/>
                <a:latin typeface="Courgette" panose="02000603070400060004" pitchFamily="2" charset="-18"/>
              </a:rPr>
              <a:t>tonychacko2000@gmail.com</a:t>
            </a:r>
          </a:p>
        </p:txBody>
      </p:sp>
      <p:sp>
        <p:nvSpPr>
          <p:cNvPr id="11" name="Steve M"/>
          <p:cNvSpPr txBox="1"/>
          <p:nvPr/>
        </p:nvSpPr>
        <p:spPr>
          <a:xfrm>
            <a:off x="5461701" y="3592894"/>
            <a:ext cx="1470420" cy="24820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514350" rtl="0" eaLnBrk="1" fontAlgn="auto" latinLnBrk="0" hangingPunct="1">
              <a:lnSpc>
                <a:spcPct val="100000"/>
              </a:lnSpc>
              <a:spcBef>
                <a:spcPts val="0"/>
              </a:spcBef>
              <a:spcAft>
                <a:spcPts val="0"/>
              </a:spcAft>
              <a:buClrTx/>
              <a:buSzTx/>
              <a:buFontTx/>
              <a:buNone/>
              <a:tabLst/>
              <a:defRPr/>
            </a:pPr>
            <a:r>
              <a:rPr kumimoji="0" lang="sk-SK" sz="1013" b="0" i="0" u="none" strike="noStrike" kern="0" cap="none" spc="0" normalizeH="0" baseline="0" noProof="0">
                <a:ln>
                  <a:noFill/>
                </a:ln>
                <a:solidFill>
                  <a:prstClr val="black"/>
                </a:solidFill>
                <a:effectLst/>
                <a:uLnTx/>
                <a:uFillTx/>
                <a:latin typeface="Courgette" panose="02000603070400060004" pitchFamily="2" charset="-18"/>
              </a:rPr>
              <a:t>pista2011@gmail.com</a:t>
            </a:r>
          </a:p>
        </p:txBody>
      </p:sp>
      <p:pic>
        <p:nvPicPr>
          <p:cNvPr id="15" name="Myš">
            <a:extLst>
              <a:ext uri="{FF2B5EF4-FFF2-40B4-BE49-F238E27FC236}">
                <a16:creationId xmlns:a16="http://schemas.microsoft.com/office/drawing/2014/main" id="{5129C835-D401-4420-8108-778595C341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0" y="4552950"/>
            <a:ext cx="420589" cy="341348"/>
          </a:xfrm>
          <a:prstGeom prst="rect">
            <a:avLst/>
          </a:prstGeom>
        </p:spPr>
      </p:pic>
    </p:spTree>
    <p:extLst>
      <p:ext uri="{BB962C8B-B14F-4D97-AF65-F5344CB8AC3E}">
        <p14:creationId xmlns:p14="http://schemas.microsoft.com/office/powerpoint/2010/main" val="206377281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anim calcmode="lin" valueType="num">
                                      <p:cBhvr>
                                        <p:cTn id="8"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2000"/>
                                        <p:tgtEl>
                                          <p:spTgt spid="6">
                                            <p:txEl>
                                              <p:pRg st="1" end="1"/>
                                            </p:txEl>
                                          </p:spTgt>
                                        </p:tgtEl>
                                      </p:cBhvr>
                                    </p:animEffect>
                                    <p:anim calcmode="lin" valueType="num">
                                      <p:cBhvr>
                                        <p:cTn id="14" dur="2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5" dur="2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53" presetClass="entr" presetSubtype="1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500" fill="hold"/>
                                        <p:tgtEl>
                                          <p:spTgt spid="7"/>
                                        </p:tgtEl>
                                        <p:attrNameLst>
                                          <p:attrName>ppt_w</p:attrName>
                                        </p:attrNameLst>
                                      </p:cBhvr>
                                      <p:tavLst>
                                        <p:tav tm="0">
                                          <p:val>
                                            <p:fltVal val="0"/>
                                          </p:val>
                                        </p:tav>
                                        <p:tav tm="100000">
                                          <p:val>
                                            <p:strVal val="#ppt_w"/>
                                          </p:val>
                                        </p:tav>
                                      </p:tavLst>
                                    </p:anim>
                                    <p:anim calcmode="lin" valueType="num">
                                      <p:cBhvr>
                                        <p:cTn id="20" dur="1500" fill="hold"/>
                                        <p:tgtEl>
                                          <p:spTgt spid="7"/>
                                        </p:tgtEl>
                                        <p:attrNameLst>
                                          <p:attrName>ppt_h</p:attrName>
                                        </p:attrNameLst>
                                      </p:cBhvr>
                                      <p:tavLst>
                                        <p:tav tm="0">
                                          <p:val>
                                            <p:fltVal val="0"/>
                                          </p:val>
                                        </p:tav>
                                        <p:tav tm="100000">
                                          <p:val>
                                            <p:strVal val="#ppt_h"/>
                                          </p:val>
                                        </p:tav>
                                      </p:tavLst>
                                    </p:anim>
                                    <p:animEffect transition="in" filter="fade">
                                      <p:cBhvr>
                                        <p:cTn id="21" dur="1500"/>
                                        <p:tgtEl>
                                          <p:spTgt spid="7"/>
                                        </p:tgtEl>
                                      </p:cBhvr>
                                    </p:animEffect>
                                  </p:childTnLst>
                                </p:cTn>
                              </p:par>
                            </p:childTnLst>
                          </p:cTn>
                        </p:par>
                        <p:par>
                          <p:cTn id="22" fill="hold">
                            <p:stCondLst>
                              <p:cond delay="5500"/>
                            </p:stCondLst>
                            <p:childTnLst>
                              <p:par>
                                <p:cTn id="23" presetID="42" presetClass="entr" presetSubtype="0" fill="hold" grpId="0" nodeType="afterEffect">
                                  <p:stCondLst>
                                    <p:cond delay="5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5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100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10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childTnLst>
                          </p:cTn>
                        </p:par>
                        <p:par>
                          <p:cTn id="43" fill="hold">
                            <p:stCondLst>
                              <p:cond delay="7500"/>
                            </p:stCondLst>
                            <p:childTnLst>
                              <p:par>
                                <p:cTn id="44" presetID="53" presetClass="entr" presetSubtype="16" fill="hold" grpId="0" nodeType="afterEffect">
                                  <p:stCondLst>
                                    <p:cond delay="500"/>
                                  </p:stCondLst>
                                  <p:childTnLst>
                                    <p:set>
                                      <p:cBhvr>
                                        <p:cTn id="45" dur="1" fill="hold">
                                          <p:stCondLst>
                                            <p:cond delay="0"/>
                                          </p:stCondLst>
                                        </p:cTn>
                                        <p:tgtEl>
                                          <p:spTgt spid="12"/>
                                        </p:tgtEl>
                                        <p:attrNameLst>
                                          <p:attrName>style.visibility</p:attrName>
                                        </p:attrNameLst>
                                      </p:cBhvr>
                                      <p:to>
                                        <p:strVal val="visible"/>
                                      </p:to>
                                    </p:set>
                                    <p:anim calcmode="lin" valueType="num">
                                      <p:cBhvr>
                                        <p:cTn id="46" dur="1500" fill="hold"/>
                                        <p:tgtEl>
                                          <p:spTgt spid="12"/>
                                        </p:tgtEl>
                                        <p:attrNameLst>
                                          <p:attrName>ppt_w</p:attrName>
                                        </p:attrNameLst>
                                      </p:cBhvr>
                                      <p:tavLst>
                                        <p:tav tm="0">
                                          <p:val>
                                            <p:fltVal val="0"/>
                                          </p:val>
                                        </p:tav>
                                        <p:tav tm="100000">
                                          <p:val>
                                            <p:strVal val="#ppt_w"/>
                                          </p:val>
                                        </p:tav>
                                      </p:tavLst>
                                    </p:anim>
                                    <p:anim calcmode="lin" valueType="num">
                                      <p:cBhvr>
                                        <p:cTn id="47" dur="1500" fill="hold"/>
                                        <p:tgtEl>
                                          <p:spTgt spid="12"/>
                                        </p:tgtEl>
                                        <p:attrNameLst>
                                          <p:attrName>ppt_h</p:attrName>
                                        </p:attrNameLst>
                                      </p:cBhvr>
                                      <p:tavLst>
                                        <p:tav tm="0">
                                          <p:val>
                                            <p:fltVal val="0"/>
                                          </p:val>
                                        </p:tav>
                                        <p:tav tm="100000">
                                          <p:val>
                                            <p:strVal val="#ppt_h"/>
                                          </p:val>
                                        </p:tav>
                                      </p:tavLst>
                                    </p:anim>
                                    <p:animEffect transition="in" filter="fade">
                                      <p:cBhvr>
                                        <p:cTn id="48" dur="1500"/>
                                        <p:tgtEl>
                                          <p:spTgt spid="12"/>
                                        </p:tgtEl>
                                      </p:cBhvr>
                                    </p:animEffect>
                                  </p:childTnLst>
                                </p:cTn>
                              </p:par>
                            </p:childTnLst>
                          </p:cTn>
                        </p:par>
                        <p:par>
                          <p:cTn id="49" fill="hold">
                            <p:stCondLst>
                              <p:cond delay="9500"/>
                            </p:stCondLst>
                            <p:childTnLst>
                              <p:par>
                                <p:cTn id="50" presetID="53" presetClass="entr" presetSubtype="16" fill="hold" nodeType="afterEffect">
                                  <p:stCondLst>
                                    <p:cond delay="500"/>
                                  </p:stCondLst>
                                  <p:childTnLst>
                                    <p:set>
                                      <p:cBhvr>
                                        <p:cTn id="51" dur="1" fill="hold">
                                          <p:stCondLst>
                                            <p:cond delay="0"/>
                                          </p:stCondLst>
                                        </p:cTn>
                                        <p:tgtEl>
                                          <p:spTgt spid="15"/>
                                        </p:tgtEl>
                                        <p:attrNameLst>
                                          <p:attrName>style.visibility</p:attrName>
                                        </p:attrNameLst>
                                      </p:cBhvr>
                                      <p:to>
                                        <p:strVal val="visible"/>
                                      </p:to>
                                    </p:set>
                                    <p:anim calcmode="lin" valueType="num">
                                      <p:cBhvr>
                                        <p:cTn id="52" dur="1000" fill="hold"/>
                                        <p:tgtEl>
                                          <p:spTgt spid="15"/>
                                        </p:tgtEl>
                                        <p:attrNameLst>
                                          <p:attrName>ppt_w</p:attrName>
                                        </p:attrNameLst>
                                      </p:cBhvr>
                                      <p:tavLst>
                                        <p:tav tm="0">
                                          <p:val>
                                            <p:fltVal val="0"/>
                                          </p:val>
                                        </p:tav>
                                        <p:tav tm="100000">
                                          <p:val>
                                            <p:strVal val="#ppt_w"/>
                                          </p:val>
                                        </p:tav>
                                      </p:tavLst>
                                    </p:anim>
                                    <p:anim calcmode="lin" valueType="num">
                                      <p:cBhvr>
                                        <p:cTn id="53" dur="1000" fill="hold"/>
                                        <p:tgtEl>
                                          <p:spTgt spid="15"/>
                                        </p:tgtEl>
                                        <p:attrNameLst>
                                          <p:attrName>ppt_h</p:attrName>
                                        </p:attrNameLst>
                                      </p:cBhvr>
                                      <p:tavLst>
                                        <p:tav tm="0">
                                          <p:val>
                                            <p:fltVal val="0"/>
                                          </p:val>
                                        </p:tav>
                                        <p:tav tm="100000">
                                          <p:val>
                                            <p:strVal val="#ppt_h"/>
                                          </p:val>
                                        </p:tav>
                                      </p:tavLst>
                                    </p:anim>
                                    <p:animEffect transition="in" filter="fade">
                                      <p:cBhvr>
                                        <p:cTn id="54"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8" grpId="0"/>
      <p:bldP spid="9" grpId="0"/>
      <p:bldP spid="12" grpId="0"/>
      <p:bldP spid="10" grpId="0"/>
      <p:bldP spid="11"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398</Words>
  <Application>Microsoft Office PowerPoint</Application>
  <PresentationFormat>Prezentácia na obrazovke (16:9)</PresentationFormat>
  <Paragraphs>55</Paragraphs>
  <Slides>41</Slides>
  <Notes>0</Notes>
  <HiddenSlides>0</HiddenSlides>
  <MMClips>0</MMClips>
  <ScaleCrop>false</ScaleCrop>
  <HeadingPairs>
    <vt:vector size="6" baseType="variant">
      <vt:variant>
        <vt:lpstr>Použité písma</vt:lpstr>
      </vt:variant>
      <vt:variant>
        <vt:i4>7</vt:i4>
      </vt:variant>
      <vt:variant>
        <vt:lpstr>Motív</vt:lpstr>
      </vt:variant>
      <vt:variant>
        <vt:i4>2</vt:i4>
      </vt:variant>
      <vt:variant>
        <vt:lpstr>Nadpisy snímok</vt:lpstr>
      </vt:variant>
      <vt:variant>
        <vt:i4>41</vt:i4>
      </vt:variant>
    </vt:vector>
  </HeadingPairs>
  <TitlesOfParts>
    <vt:vector size="50" baseType="lpstr">
      <vt:lpstr>Courgette</vt:lpstr>
      <vt:lpstr>Arial</vt:lpstr>
      <vt:lpstr>Alibi</vt:lpstr>
      <vt:lpstr>Belwe Lt BT</vt:lpstr>
      <vt:lpstr>Calibri</vt:lpstr>
      <vt:lpstr>Castanet</vt:lpstr>
      <vt:lpstr>Belwe Cn BT</vt:lpstr>
      <vt:lpstr>Office Theme</vt:lpstr>
      <vt:lpstr>1_Motív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BEAUTIFUL WINDING RIVERS FROM AROUND THE WORLD</dc:title>
  <dc:creator/>
  <cp:lastModifiedBy/>
  <cp:revision>42</cp:revision>
  <dcterms:created xsi:type="dcterms:W3CDTF">2017-02-19T14:13:38Z</dcterms:created>
  <dcterms:modified xsi:type="dcterms:W3CDTF">2020-03-15T08:45:51Z</dcterms:modified>
</cp:coreProperties>
</file>