
<file path=[Content_Types].xml><?xml version="1.0" encoding="utf-8"?>
<Types xmlns="http://schemas.openxmlformats.org/package/2006/content-types">
  <Default Extension="fntdata" ContentType="application/x-fontdata"/>
  <Default Extension="gif" ContentType="image/gif"/>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 id="2147483672" r:id="rId3"/>
  </p:sldMasterIdLst>
  <p:notesMasterIdLst>
    <p:notesMasterId r:id="rId48"/>
  </p:notesMasterIdLst>
  <p:sldIdLst>
    <p:sldId id="256" r:id="rId4"/>
    <p:sldId id="257" r:id="rId5"/>
    <p:sldId id="307" r:id="rId6"/>
    <p:sldId id="258" r:id="rId7"/>
    <p:sldId id="260" r:id="rId8"/>
    <p:sldId id="259" r:id="rId9"/>
    <p:sldId id="264" r:id="rId10"/>
    <p:sldId id="262" r:id="rId11"/>
    <p:sldId id="263" r:id="rId12"/>
    <p:sldId id="265" r:id="rId13"/>
    <p:sldId id="273" r:id="rId14"/>
    <p:sldId id="266" r:id="rId15"/>
    <p:sldId id="276" r:id="rId16"/>
    <p:sldId id="272" r:id="rId17"/>
    <p:sldId id="267" r:id="rId18"/>
    <p:sldId id="287" r:id="rId19"/>
    <p:sldId id="283" r:id="rId20"/>
    <p:sldId id="270" r:id="rId21"/>
    <p:sldId id="271" r:id="rId22"/>
    <p:sldId id="268" r:id="rId23"/>
    <p:sldId id="274" r:id="rId24"/>
    <p:sldId id="275" r:id="rId25"/>
    <p:sldId id="293" r:id="rId26"/>
    <p:sldId id="279" r:id="rId27"/>
    <p:sldId id="309" r:id="rId28"/>
    <p:sldId id="278" r:id="rId29"/>
    <p:sldId id="281" r:id="rId30"/>
    <p:sldId id="285" r:id="rId31"/>
    <p:sldId id="284" r:id="rId32"/>
    <p:sldId id="282" r:id="rId33"/>
    <p:sldId id="261" r:id="rId34"/>
    <p:sldId id="300" r:id="rId35"/>
    <p:sldId id="269" r:id="rId36"/>
    <p:sldId id="288" r:id="rId37"/>
    <p:sldId id="290" r:id="rId38"/>
    <p:sldId id="291" r:id="rId39"/>
    <p:sldId id="292" r:id="rId40"/>
    <p:sldId id="299" r:id="rId41"/>
    <p:sldId id="294" r:id="rId42"/>
    <p:sldId id="289" r:id="rId43"/>
    <p:sldId id="310" r:id="rId44"/>
    <p:sldId id="296" r:id="rId45"/>
    <p:sldId id="311" r:id="rId46"/>
    <p:sldId id="308" r:id="rId47"/>
  </p:sldIdLst>
  <p:sldSz cx="12192000" cy="6858000"/>
  <p:notesSz cx="6858000" cy="9144000"/>
  <p:embeddedFontLst>
    <p:embeddedFont>
      <p:font typeface=".ArnoldBoecklinTTEE" panose="020B0500000000000000" pitchFamily="34" charset="2"/>
      <p:regular r:id="rId49"/>
    </p:embeddedFont>
    <p:embeddedFont>
      <p:font typeface="ArnolBoeDEE" pitchFamily="2" charset="0"/>
      <p:regular r:id="rId50"/>
    </p:embeddedFont>
    <p:embeddedFont>
      <p:font typeface="Belwe Lt BT" panose="02060502050305020504" pitchFamily="18" charset="0"/>
      <p:regular r:id="rId51"/>
      <p:bold r:id="rId52"/>
    </p:embeddedFont>
    <p:embeddedFont>
      <p:font typeface="Calibri" panose="020F0502020204030204" pitchFamily="34" charset="0"/>
      <p:regular r:id="rId53"/>
      <p:bold r:id="rId54"/>
      <p:italic r:id="rId55"/>
      <p:boldItalic r:id="rId56"/>
    </p:embeddedFont>
    <p:embeddedFont>
      <p:font typeface="Calibri Light" panose="020F0302020204030204" pitchFamily="34" charset="0"/>
      <p:regular r:id="rId57"/>
      <p:italic r:id="rId58"/>
    </p:embeddedFont>
    <p:embeddedFont>
      <p:font typeface="Mongolian Baiti" panose="03000500000000000000" pitchFamily="66" charset="0"/>
      <p:regular r:id="rId59"/>
    </p:embeddedFont>
    <p:embeddedFont>
      <p:font typeface="Nadianne" panose="03020902050305070206" pitchFamily="66" charset="0"/>
      <p:bold r:id="rId60"/>
    </p:embeddedFont>
  </p:embeddedFontLst>
  <p:defaultTex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modifyVerifier cryptProviderType="rsaAES" cryptAlgorithmClass="hash" cryptAlgorithmType="typeAny" cryptAlgorithmSid="14" spinCount="100000" saltData="4geHZWMjv7JejJ995NSVYA==" hashData="5LcbPK1rYWGgGPeXaeg5eeEBrsTWENSHIyTqFB2nkwiKhOuNqH78blQAbC15oRa2kcbZl4nX8JVX1DuV+9nNjQ=="/>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DEDED"/>
    <a:srgbClr val="E1DEE4"/>
    <a:srgbClr val="98BC12"/>
    <a:srgbClr val="222A3D"/>
    <a:srgbClr val="161709"/>
    <a:srgbClr val="213210"/>
    <a:srgbClr val="412D15"/>
    <a:srgbClr val="555136"/>
    <a:srgbClr val="353D3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603" autoAdjust="0"/>
    <p:restoredTop sz="94660"/>
  </p:normalViewPr>
  <p:slideViewPr>
    <p:cSldViewPr snapToGrid="0">
      <p:cViewPr varScale="1">
        <p:scale>
          <a:sx n="96" d="100"/>
          <a:sy n="96" d="100"/>
        </p:scale>
        <p:origin x="90" y="360"/>
      </p:cViewPr>
      <p:guideLst>
        <p:guide orient="horz" pos="2160"/>
        <p:guide pos="3840"/>
      </p:guideLst>
    </p:cSldViewPr>
  </p:slideViewPr>
  <p:notesTextViewPr>
    <p:cViewPr>
      <p:scale>
        <a:sx n="1" d="1"/>
        <a:sy n="1" d="1"/>
      </p:scale>
      <p:origin x="0" y="0"/>
    </p:cViewPr>
  </p:notesTextViewPr>
  <p:sorterViewPr>
    <p:cViewPr>
      <p:scale>
        <a:sx n="60" d="100"/>
        <a:sy n="6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font" Target="fonts/font2.fntdata"/><Relationship Id="rId55" Type="http://schemas.openxmlformats.org/officeDocument/2006/relationships/font" Target="fonts/font7.fntdata"/><Relationship Id="rId63"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font" Target="fonts/font6.fntdata"/><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font" Target="fonts/font5.fntdata"/><Relationship Id="rId58" Type="http://schemas.openxmlformats.org/officeDocument/2006/relationships/font" Target="fonts/font10.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1.fntdata"/><Relationship Id="rId57" Type="http://schemas.openxmlformats.org/officeDocument/2006/relationships/font" Target="fonts/font9.fntdata"/><Relationship Id="rId61"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font" Target="fonts/font4.fntdata"/><Relationship Id="rId60" Type="http://schemas.openxmlformats.org/officeDocument/2006/relationships/font" Target="fonts/font12.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notesMaster" Target="notesMasters/notesMaster1.xml"/><Relationship Id="rId56" Type="http://schemas.openxmlformats.org/officeDocument/2006/relationships/font" Target="fonts/font8.fntdata"/><Relationship Id="rId64"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font" Target="fonts/font3.fntdata"/><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font" Target="fonts/font1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D576BB-FE6E-4FB6-BE58-741C37CF7438}" type="datetimeFigureOut">
              <a:rPr lang="sk-SK" smtClean="0"/>
              <a:t>15. 3. 2020</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5A13ED-C407-450D-87BB-8DC3508BD3C4}" type="slidenum">
              <a:rPr lang="sk-SK" smtClean="0"/>
              <a:t>‹#›</a:t>
            </a:fld>
            <a:endParaRPr lang="sk-SK"/>
          </a:p>
        </p:txBody>
      </p:sp>
    </p:spTree>
    <p:extLst>
      <p:ext uri="{BB962C8B-B14F-4D97-AF65-F5344CB8AC3E}">
        <p14:creationId xmlns:p14="http://schemas.microsoft.com/office/powerpoint/2010/main" val="35762414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sk-SK"/>
              <a:t>Upravte štýly predlohy textu</a:t>
            </a:r>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podnadpisov</a:t>
            </a:r>
          </a:p>
        </p:txBody>
      </p:sp>
      <p:sp>
        <p:nvSpPr>
          <p:cNvPr id="4" name="Zástupný objekt pre dátum 3">
            <a:extLst>
              <a:ext uri="{FF2B5EF4-FFF2-40B4-BE49-F238E27FC236}">
                <a16:creationId xmlns:a16="http://schemas.microsoft.com/office/drawing/2014/main" id="{24CC4F7B-5F94-4078-83C2-8AE240B62FA5}"/>
              </a:ext>
            </a:extLst>
          </p:cNvPr>
          <p:cNvSpPr>
            <a:spLocks noGrp="1"/>
          </p:cNvSpPr>
          <p:nvPr>
            <p:ph type="dt" sz="half" idx="10"/>
          </p:nvPr>
        </p:nvSpPr>
        <p:spPr/>
        <p:txBody>
          <a:bodyPr/>
          <a:lstStyle>
            <a:lvl1pPr>
              <a:defRPr/>
            </a:lvl1pPr>
          </a:lstStyle>
          <a:p>
            <a:pPr>
              <a:defRPr/>
            </a:pPr>
            <a:fld id="{8B0ED4FC-4B06-4DC2-9642-F8F6023CC3F3}"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CBAF614C-F860-4622-9200-89890E89B871}"/>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86F25B73-9A87-44BD-AED9-376596910FCA}"/>
              </a:ext>
            </a:extLst>
          </p:cNvPr>
          <p:cNvSpPr>
            <a:spLocks noGrp="1"/>
          </p:cNvSpPr>
          <p:nvPr>
            <p:ph type="sldNum" sz="quarter" idx="12"/>
          </p:nvPr>
        </p:nvSpPr>
        <p:spPr/>
        <p:txBody>
          <a:bodyPr/>
          <a:lstStyle>
            <a:lvl1pPr>
              <a:defRPr/>
            </a:lvl1pPr>
          </a:lstStyle>
          <a:p>
            <a:pPr>
              <a:defRPr/>
            </a:pPr>
            <a:fld id="{4A27A8C4-C5A2-456F-AB46-507DE67696AF}" type="slidenum">
              <a:rPr lang="sk-SK" altLang="sk-SK"/>
              <a:pPr>
                <a:defRPr/>
              </a:pPr>
              <a:t>‹#›</a:t>
            </a:fld>
            <a:endParaRPr lang="sk-SK" altLang="sk-SK"/>
          </a:p>
        </p:txBody>
      </p:sp>
    </p:spTree>
    <p:extLst>
      <p:ext uri="{BB962C8B-B14F-4D97-AF65-F5344CB8AC3E}">
        <p14:creationId xmlns:p14="http://schemas.microsoft.com/office/powerpoint/2010/main" val="920045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obsah 2"/>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5E66EA46-DB33-4A9E-91C7-0E0DFF6DA2EA}"/>
              </a:ext>
            </a:extLst>
          </p:cNvPr>
          <p:cNvSpPr>
            <a:spLocks noGrp="1"/>
          </p:cNvSpPr>
          <p:nvPr>
            <p:ph type="dt" sz="half" idx="10"/>
          </p:nvPr>
        </p:nvSpPr>
        <p:spPr/>
        <p:txBody>
          <a:bodyPr/>
          <a:lstStyle>
            <a:lvl1pPr>
              <a:defRPr/>
            </a:lvl1pPr>
          </a:lstStyle>
          <a:p>
            <a:pPr>
              <a:defRPr/>
            </a:pPr>
            <a:fld id="{5CEDE6BB-A082-479C-9599-0FE858BE74CD}"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17ED8307-B037-426C-B2C8-CEDB3FBF5360}"/>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6B57F108-7903-4968-A38B-B2B3E92F3BDF}"/>
              </a:ext>
            </a:extLst>
          </p:cNvPr>
          <p:cNvSpPr>
            <a:spLocks noGrp="1"/>
          </p:cNvSpPr>
          <p:nvPr>
            <p:ph type="sldNum" sz="quarter" idx="12"/>
          </p:nvPr>
        </p:nvSpPr>
        <p:spPr/>
        <p:txBody>
          <a:bodyPr/>
          <a:lstStyle>
            <a:lvl1pPr>
              <a:defRPr/>
            </a:lvl1pPr>
          </a:lstStyle>
          <a:p>
            <a:pPr>
              <a:defRPr/>
            </a:pPr>
            <a:fld id="{808CCBF8-2A4D-4E76-A051-D9AB8D7EC136}" type="slidenum">
              <a:rPr lang="sk-SK" altLang="sk-SK"/>
              <a:pPr>
                <a:defRPr/>
              </a:pPr>
              <a:t>‹#›</a:t>
            </a:fld>
            <a:endParaRPr lang="sk-SK" altLang="sk-SK"/>
          </a:p>
        </p:txBody>
      </p:sp>
    </p:spTree>
    <p:extLst>
      <p:ext uri="{BB962C8B-B14F-4D97-AF65-F5344CB8AC3E}">
        <p14:creationId xmlns:p14="http://schemas.microsoft.com/office/powerpoint/2010/main" val="39379774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sk-SK"/>
              <a:t>Upravte štýly predlohy textu</a:t>
            </a:r>
          </a:p>
        </p:txBody>
      </p:sp>
      <p:sp>
        <p:nvSpPr>
          <p:cNvPr id="3" name="Zástupný objekt pre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Upraviť štýly predlohy textu</a:t>
            </a:r>
          </a:p>
        </p:txBody>
      </p:sp>
      <p:sp>
        <p:nvSpPr>
          <p:cNvPr id="4" name="Zástupný objekt pre dátum 3">
            <a:extLst>
              <a:ext uri="{FF2B5EF4-FFF2-40B4-BE49-F238E27FC236}">
                <a16:creationId xmlns:a16="http://schemas.microsoft.com/office/drawing/2014/main" id="{3CBB4C62-5371-4DE8-818C-242B1CB6DEAE}"/>
              </a:ext>
            </a:extLst>
          </p:cNvPr>
          <p:cNvSpPr>
            <a:spLocks noGrp="1"/>
          </p:cNvSpPr>
          <p:nvPr>
            <p:ph type="dt" sz="half" idx="10"/>
          </p:nvPr>
        </p:nvSpPr>
        <p:spPr/>
        <p:txBody>
          <a:bodyPr/>
          <a:lstStyle>
            <a:lvl1pPr>
              <a:defRPr/>
            </a:lvl1pPr>
          </a:lstStyle>
          <a:p>
            <a:pPr>
              <a:defRPr/>
            </a:pPr>
            <a:fld id="{32DAAFE4-F3C0-4EDC-8BDC-2E7BD56FA956}"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D55E006E-4848-4374-A2B2-C5B62250B32E}"/>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6E353A64-7160-4BBD-B8E3-FD2CD692C9E7}"/>
              </a:ext>
            </a:extLst>
          </p:cNvPr>
          <p:cNvSpPr>
            <a:spLocks noGrp="1"/>
          </p:cNvSpPr>
          <p:nvPr>
            <p:ph type="sldNum" sz="quarter" idx="12"/>
          </p:nvPr>
        </p:nvSpPr>
        <p:spPr/>
        <p:txBody>
          <a:bodyPr/>
          <a:lstStyle>
            <a:lvl1pPr>
              <a:defRPr/>
            </a:lvl1pPr>
          </a:lstStyle>
          <a:p>
            <a:pPr>
              <a:defRPr/>
            </a:pPr>
            <a:fld id="{0586CCB8-33D6-4333-ADBD-5CA8DA0352FB}" type="slidenum">
              <a:rPr lang="sk-SK" altLang="sk-SK"/>
              <a:pPr>
                <a:defRPr/>
              </a:pPr>
              <a:t>‹#›</a:t>
            </a:fld>
            <a:endParaRPr lang="sk-SK" altLang="sk-SK"/>
          </a:p>
        </p:txBody>
      </p:sp>
    </p:spTree>
    <p:extLst>
      <p:ext uri="{BB962C8B-B14F-4D97-AF65-F5344CB8AC3E}">
        <p14:creationId xmlns:p14="http://schemas.microsoft.com/office/powerpoint/2010/main" val="40662183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obsah 2"/>
          <p:cNvSpPr>
            <a:spLocks noGrp="1"/>
          </p:cNvSpPr>
          <p:nvPr>
            <p:ph sz="half" idx="1"/>
          </p:nvPr>
        </p:nvSpPr>
        <p:spPr>
          <a:xfrm>
            <a:off x="838200" y="1825625"/>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p:cNvSpPr>
            <a:spLocks noGrp="1"/>
          </p:cNvSpPr>
          <p:nvPr>
            <p:ph sz="half" idx="2"/>
          </p:nvPr>
        </p:nvSpPr>
        <p:spPr>
          <a:xfrm>
            <a:off x="6172200" y="1825625"/>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3">
            <a:extLst>
              <a:ext uri="{FF2B5EF4-FFF2-40B4-BE49-F238E27FC236}">
                <a16:creationId xmlns:a16="http://schemas.microsoft.com/office/drawing/2014/main" id="{9EB170E8-CA8D-4EDB-BF50-D8FCABCADE0E}"/>
              </a:ext>
            </a:extLst>
          </p:cNvPr>
          <p:cNvSpPr>
            <a:spLocks noGrp="1"/>
          </p:cNvSpPr>
          <p:nvPr>
            <p:ph type="dt" sz="half" idx="10"/>
          </p:nvPr>
        </p:nvSpPr>
        <p:spPr/>
        <p:txBody>
          <a:bodyPr/>
          <a:lstStyle>
            <a:lvl1pPr>
              <a:defRPr/>
            </a:lvl1pPr>
          </a:lstStyle>
          <a:p>
            <a:pPr>
              <a:defRPr/>
            </a:pPr>
            <a:fld id="{097B2EA3-23F0-4690-9F6E-514D657365CD}" type="datetimeFigureOut">
              <a:rPr lang="sk-SK"/>
              <a:pPr>
                <a:defRPr/>
              </a:pPr>
              <a:t>15. 3. 2020</a:t>
            </a:fld>
            <a:endParaRPr lang="sk-SK"/>
          </a:p>
        </p:txBody>
      </p:sp>
      <p:sp>
        <p:nvSpPr>
          <p:cNvPr id="6" name="Zástupný objekt pre pätu 4">
            <a:extLst>
              <a:ext uri="{FF2B5EF4-FFF2-40B4-BE49-F238E27FC236}">
                <a16:creationId xmlns:a16="http://schemas.microsoft.com/office/drawing/2014/main" id="{88FE7249-07B7-4F83-BE09-E9DAC4C49AAF}"/>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1BFE5358-935C-4B61-B1D3-F6A610AACEF0}"/>
              </a:ext>
            </a:extLst>
          </p:cNvPr>
          <p:cNvSpPr>
            <a:spLocks noGrp="1"/>
          </p:cNvSpPr>
          <p:nvPr>
            <p:ph type="sldNum" sz="quarter" idx="12"/>
          </p:nvPr>
        </p:nvSpPr>
        <p:spPr/>
        <p:txBody>
          <a:bodyPr/>
          <a:lstStyle>
            <a:lvl1pPr>
              <a:defRPr/>
            </a:lvl1pPr>
          </a:lstStyle>
          <a:p>
            <a:pPr>
              <a:defRPr/>
            </a:pPr>
            <a:fld id="{99C728A9-4550-453E-BA31-EFC46A7A4B0F}" type="slidenum">
              <a:rPr lang="sk-SK" altLang="sk-SK"/>
              <a:pPr>
                <a:defRPr/>
              </a:pPr>
              <a:t>‹#›</a:t>
            </a:fld>
            <a:endParaRPr lang="sk-SK" altLang="sk-SK"/>
          </a:p>
        </p:txBody>
      </p:sp>
    </p:spTree>
    <p:extLst>
      <p:ext uri="{BB962C8B-B14F-4D97-AF65-F5344CB8AC3E}">
        <p14:creationId xmlns:p14="http://schemas.microsoft.com/office/powerpoint/2010/main" val="1194721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sk-SK"/>
              <a:t>Upravte štýly predlohy textu</a:t>
            </a:r>
          </a:p>
        </p:txBody>
      </p:sp>
      <p:sp>
        <p:nvSpPr>
          <p:cNvPr id="3" name="Zástupný objekt pre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Upraviť štýly predlohy textu</a:t>
            </a:r>
          </a:p>
        </p:txBody>
      </p:sp>
      <p:sp>
        <p:nvSpPr>
          <p:cNvPr id="4" name="Zástupný objekt pre obsah 3"/>
          <p:cNvSpPr>
            <a:spLocks noGrp="1"/>
          </p:cNvSpPr>
          <p:nvPr>
            <p:ph sz="half" idx="2"/>
          </p:nvPr>
        </p:nvSpPr>
        <p:spPr>
          <a:xfrm>
            <a:off x="839788" y="2505075"/>
            <a:ext cx="5157787"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Upraviť štýly predlohy textu</a:t>
            </a:r>
          </a:p>
        </p:txBody>
      </p:sp>
      <p:sp>
        <p:nvSpPr>
          <p:cNvPr id="6" name="Zástupný objekt pre obsah 5"/>
          <p:cNvSpPr>
            <a:spLocks noGrp="1"/>
          </p:cNvSpPr>
          <p:nvPr>
            <p:ph sz="quarter" idx="4"/>
          </p:nvPr>
        </p:nvSpPr>
        <p:spPr>
          <a:xfrm>
            <a:off x="6172200" y="2505075"/>
            <a:ext cx="5183188"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3">
            <a:extLst>
              <a:ext uri="{FF2B5EF4-FFF2-40B4-BE49-F238E27FC236}">
                <a16:creationId xmlns:a16="http://schemas.microsoft.com/office/drawing/2014/main" id="{0DC56F0D-93D4-45C0-A033-347BE2830CB1}"/>
              </a:ext>
            </a:extLst>
          </p:cNvPr>
          <p:cNvSpPr>
            <a:spLocks noGrp="1"/>
          </p:cNvSpPr>
          <p:nvPr>
            <p:ph type="dt" sz="half" idx="10"/>
          </p:nvPr>
        </p:nvSpPr>
        <p:spPr/>
        <p:txBody>
          <a:bodyPr/>
          <a:lstStyle>
            <a:lvl1pPr>
              <a:defRPr/>
            </a:lvl1pPr>
          </a:lstStyle>
          <a:p>
            <a:pPr>
              <a:defRPr/>
            </a:pPr>
            <a:fld id="{5EF302EB-48B6-491C-B2EE-A803B5B48319}" type="datetimeFigureOut">
              <a:rPr lang="sk-SK"/>
              <a:pPr>
                <a:defRPr/>
              </a:pPr>
              <a:t>15. 3. 2020</a:t>
            </a:fld>
            <a:endParaRPr lang="sk-SK"/>
          </a:p>
        </p:txBody>
      </p:sp>
      <p:sp>
        <p:nvSpPr>
          <p:cNvPr id="8" name="Zástupný objekt pre pätu 4">
            <a:extLst>
              <a:ext uri="{FF2B5EF4-FFF2-40B4-BE49-F238E27FC236}">
                <a16:creationId xmlns:a16="http://schemas.microsoft.com/office/drawing/2014/main" id="{83971757-080D-4A3F-AE9C-E20D0C6E28E2}"/>
              </a:ext>
            </a:extLst>
          </p:cNvPr>
          <p:cNvSpPr>
            <a:spLocks noGrp="1"/>
          </p:cNvSpPr>
          <p:nvPr>
            <p:ph type="ftr" sz="quarter" idx="11"/>
          </p:nvPr>
        </p:nvSpPr>
        <p:spPr/>
        <p:txBody>
          <a:bodyPr/>
          <a:lstStyle>
            <a:lvl1pPr>
              <a:defRPr/>
            </a:lvl1pPr>
          </a:lstStyle>
          <a:p>
            <a:pPr>
              <a:defRPr/>
            </a:pPr>
            <a:endParaRPr lang="sk-SK"/>
          </a:p>
        </p:txBody>
      </p:sp>
      <p:sp>
        <p:nvSpPr>
          <p:cNvPr id="9" name="Zástupný objekt pre číslo snímky 5">
            <a:extLst>
              <a:ext uri="{FF2B5EF4-FFF2-40B4-BE49-F238E27FC236}">
                <a16:creationId xmlns:a16="http://schemas.microsoft.com/office/drawing/2014/main" id="{75C644BF-8737-40CB-83CC-EE4ED212E56B}"/>
              </a:ext>
            </a:extLst>
          </p:cNvPr>
          <p:cNvSpPr>
            <a:spLocks noGrp="1"/>
          </p:cNvSpPr>
          <p:nvPr>
            <p:ph type="sldNum" sz="quarter" idx="12"/>
          </p:nvPr>
        </p:nvSpPr>
        <p:spPr/>
        <p:txBody>
          <a:bodyPr/>
          <a:lstStyle>
            <a:lvl1pPr>
              <a:defRPr/>
            </a:lvl1pPr>
          </a:lstStyle>
          <a:p>
            <a:pPr>
              <a:defRPr/>
            </a:pPr>
            <a:fld id="{9855EAFF-E628-4EC3-A097-5F8D4D1EC0F7}" type="slidenum">
              <a:rPr lang="sk-SK" altLang="sk-SK"/>
              <a:pPr>
                <a:defRPr/>
              </a:pPr>
              <a:t>‹#›</a:t>
            </a:fld>
            <a:endParaRPr lang="sk-SK" altLang="sk-SK"/>
          </a:p>
        </p:txBody>
      </p:sp>
    </p:spTree>
    <p:extLst>
      <p:ext uri="{BB962C8B-B14F-4D97-AF65-F5344CB8AC3E}">
        <p14:creationId xmlns:p14="http://schemas.microsoft.com/office/powerpoint/2010/main" val="28458485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dátum 3">
            <a:extLst>
              <a:ext uri="{FF2B5EF4-FFF2-40B4-BE49-F238E27FC236}">
                <a16:creationId xmlns:a16="http://schemas.microsoft.com/office/drawing/2014/main" id="{FF4FF0AA-5A26-4CF0-BBFE-7551E967900A}"/>
              </a:ext>
            </a:extLst>
          </p:cNvPr>
          <p:cNvSpPr>
            <a:spLocks noGrp="1"/>
          </p:cNvSpPr>
          <p:nvPr>
            <p:ph type="dt" sz="half" idx="10"/>
          </p:nvPr>
        </p:nvSpPr>
        <p:spPr/>
        <p:txBody>
          <a:bodyPr/>
          <a:lstStyle>
            <a:lvl1pPr>
              <a:defRPr/>
            </a:lvl1pPr>
          </a:lstStyle>
          <a:p>
            <a:pPr>
              <a:defRPr/>
            </a:pPr>
            <a:fld id="{44C1CA87-1EFE-4A17-AD3F-1226BAA4B4E1}" type="datetimeFigureOut">
              <a:rPr lang="sk-SK"/>
              <a:pPr>
                <a:defRPr/>
              </a:pPr>
              <a:t>15. 3. 2020</a:t>
            </a:fld>
            <a:endParaRPr lang="sk-SK"/>
          </a:p>
        </p:txBody>
      </p:sp>
      <p:sp>
        <p:nvSpPr>
          <p:cNvPr id="4" name="Zástupný objekt pre pätu 4">
            <a:extLst>
              <a:ext uri="{FF2B5EF4-FFF2-40B4-BE49-F238E27FC236}">
                <a16:creationId xmlns:a16="http://schemas.microsoft.com/office/drawing/2014/main" id="{C0FBDD72-0F29-4B8B-B3E6-1100F55B456D}"/>
              </a:ext>
            </a:extLst>
          </p:cNvPr>
          <p:cNvSpPr>
            <a:spLocks noGrp="1"/>
          </p:cNvSpPr>
          <p:nvPr>
            <p:ph type="ftr" sz="quarter" idx="11"/>
          </p:nvPr>
        </p:nvSpPr>
        <p:spPr/>
        <p:txBody>
          <a:bodyPr/>
          <a:lstStyle>
            <a:lvl1pPr>
              <a:defRPr/>
            </a:lvl1pPr>
          </a:lstStyle>
          <a:p>
            <a:pPr>
              <a:defRPr/>
            </a:pPr>
            <a:endParaRPr lang="sk-SK"/>
          </a:p>
        </p:txBody>
      </p:sp>
      <p:sp>
        <p:nvSpPr>
          <p:cNvPr id="5" name="Zástupný objekt pre číslo snímky 5">
            <a:extLst>
              <a:ext uri="{FF2B5EF4-FFF2-40B4-BE49-F238E27FC236}">
                <a16:creationId xmlns:a16="http://schemas.microsoft.com/office/drawing/2014/main" id="{CAB2D0EE-45D5-408B-8339-98DA2757577C}"/>
              </a:ext>
            </a:extLst>
          </p:cNvPr>
          <p:cNvSpPr>
            <a:spLocks noGrp="1"/>
          </p:cNvSpPr>
          <p:nvPr>
            <p:ph type="sldNum" sz="quarter" idx="12"/>
          </p:nvPr>
        </p:nvSpPr>
        <p:spPr/>
        <p:txBody>
          <a:bodyPr/>
          <a:lstStyle>
            <a:lvl1pPr>
              <a:defRPr/>
            </a:lvl1pPr>
          </a:lstStyle>
          <a:p>
            <a:pPr>
              <a:defRPr/>
            </a:pPr>
            <a:fld id="{AB7BFBBE-9D4D-4C7C-87AE-09DF388D684B}" type="slidenum">
              <a:rPr lang="sk-SK" altLang="sk-SK"/>
              <a:pPr>
                <a:defRPr/>
              </a:pPr>
              <a:t>‹#›</a:t>
            </a:fld>
            <a:endParaRPr lang="sk-SK" altLang="sk-SK"/>
          </a:p>
        </p:txBody>
      </p:sp>
    </p:spTree>
    <p:extLst>
      <p:ext uri="{BB962C8B-B14F-4D97-AF65-F5344CB8AC3E}">
        <p14:creationId xmlns:p14="http://schemas.microsoft.com/office/powerpoint/2010/main" val="36375361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3">
            <a:extLst>
              <a:ext uri="{FF2B5EF4-FFF2-40B4-BE49-F238E27FC236}">
                <a16:creationId xmlns:a16="http://schemas.microsoft.com/office/drawing/2014/main" id="{065F4A6A-BC30-4849-ABF8-B431E814D02A}"/>
              </a:ext>
            </a:extLst>
          </p:cNvPr>
          <p:cNvSpPr>
            <a:spLocks noGrp="1"/>
          </p:cNvSpPr>
          <p:nvPr>
            <p:ph type="dt" sz="half" idx="10"/>
          </p:nvPr>
        </p:nvSpPr>
        <p:spPr/>
        <p:txBody>
          <a:bodyPr/>
          <a:lstStyle>
            <a:lvl1pPr>
              <a:defRPr/>
            </a:lvl1pPr>
          </a:lstStyle>
          <a:p>
            <a:pPr>
              <a:defRPr/>
            </a:pPr>
            <a:fld id="{271348FD-A468-4117-9C43-3C307FFD4069}" type="datetimeFigureOut">
              <a:rPr lang="sk-SK"/>
              <a:pPr>
                <a:defRPr/>
              </a:pPr>
              <a:t>15. 3. 2020</a:t>
            </a:fld>
            <a:endParaRPr lang="sk-SK"/>
          </a:p>
        </p:txBody>
      </p:sp>
      <p:sp>
        <p:nvSpPr>
          <p:cNvPr id="3" name="Zástupný objekt pre pätu 4">
            <a:extLst>
              <a:ext uri="{FF2B5EF4-FFF2-40B4-BE49-F238E27FC236}">
                <a16:creationId xmlns:a16="http://schemas.microsoft.com/office/drawing/2014/main" id="{AA243748-224D-46D0-A30A-B9A1E3EA3FC4}"/>
              </a:ext>
            </a:extLst>
          </p:cNvPr>
          <p:cNvSpPr>
            <a:spLocks noGrp="1"/>
          </p:cNvSpPr>
          <p:nvPr>
            <p:ph type="ftr" sz="quarter" idx="11"/>
          </p:nvPr>
        </p:nvSpPr>
        <p:spPr/>
        <p:txBody>
          <a:bodyPr/>
          <a:lstStyle>
            <a:lvl1pPr>
              <a:defRPr/>
            </a:lvl1pPr>
          </a:lstStyle>
          <a:p>
            <a:pPr>
              <a:defRPr/>
            </a:pPr>
            <a:endParaRPr lang="sk-SK"/>
          </a:p>
        </p:txBody>
      </p:sp>
      <p:sp>
        <p:nvSpPr>
          <p:cNvPr id="4" name="Zástupný objekt pre číslo snímky 5">
            <a:extLst>
              <a:ext uri="{FF2B5EF4-FFF2-40B4-BE49-F238E27FC236}">
                <a16:creationId xmlns:a16="http://schemas.microsoft.com/office/drawing/2014/main" id="{F0CA8A22-43DF-4313-98BF-2350B32A2CEB}"/>
              </a:ext>
            </a:extLst>
          </p:cNvPr>
          <p:cNvSpPr>
            <a:spLocks noGrp="1"/>
          </p:cNvSpPr>
          <p:nvPr>
            <p:ph type="sldNum" sz="quarter" idx="12"/>
          </p:nvPr>
        </p:nvSpPr>
        <p:spPr/>
        <p:txBody>
          <a:bodyPr/>
          <a:lstStyle>
            <a:lvl1pPr>
              <a:defRPr/>
            </a:lvl1pPr>
          </a:lstStyle>
          <a:p>
            <a:pPr>
              <a:defRPr/>
            </a:pPr>
            <a:fld id="{BDF66A7C-F4EF-47EB-809C-C2E918051CD5}" type="slidenum">
              <a:rPr lang="sk-SK" altLang="sk-SK"/>
              <a:pPr>
                <a:defRPr/>
              </a:pPr>
              <a:t>‹#›</a:t>
            </a:fld>
            <a:endParaRPr lang="sk-SK" altLang="sk-SK"/>
          </a:p>
        </p:txBody>
      </p:sp>
    </p:spTree>
    <p:extLst>
      <p:ext uri="{BB962C8B-B14F-4D97-AF65-F5344CB8AC3E}">
        <p14:creationId xmlns:p14="http://schemas.microsoft.com/office/powerpoint/2010/main" val="3815553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sk-SK"/>
              <a:t>Upravte štýly predlohy textu</a:t>
            </a:r>
          </a:p>
        </p:txBody>
      </p:sp>
      <p:sp>
        <p:nvSpPr>
          <p:cNvPr id="3" name="Zástupný objekt pre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Upraviť štýly predlohy textu</a:t>
            </a:r>
          </a:p>
        </p:txBody>
      </p:sp>
      <p:sp>
        <p:nvSpPr>
          <p:cNvPr id="5" name="Zástupný objekt pre dátum 3">
            <a:extLst>
              <a:ext uri="{FF2B5EF4-FFF2-40B4-BE49-F238E27FC236}">
                <a16:creationId xmlns:a16="http://schemas.microsoft.com/office/drawing/2014/main" id="{52399E52-B348-4CF2-BA68-3BFF937DBB7F}"/>
              </a:ext>
            </a:extLst>
          </p:cNvPr>
          <p:cNvSpPr>
            <a:spLocks noGrp="1"/>
          </p:cNvSpPr>
          <p:nvPr>
            <p:ph type="dt" sz="half" idx="10"/>
          </p:nvPr>
        </p:nvSpPr>
        <p:spPr/>
        <p:txBody>
          <a:bodyPr/>
          <a:lstStyle>
            <a:lvl1pPr>
              <a:defRPr/>
            </a:lvl1pPr>
          </a:lstStyle>
          <a:p>
            <a:pPr>
              <a:defRPr/>
            </a:pPr>
            <a:fld id="{C4E1B411-2BD5-413F-BD48-52C3A89227D2}" type="datetimeFigureOut">
              <a:rPr lang="sk-SK"/>
              <a:pPr>
                <a:defRPr/>
              </a:pPr>
              <a:t>15. 3. 2020</a:t>
            </a:fld>
            <a:endParaRPr lang="sk-SK"/>
          </a:p>
        </p:txBody>
      </p:sp>
      <p:sp>
        <p:nvSpPr>
          <p:cNvPr id="6" name="Zástupný objekt pre pätu 4">
            <a:extLst>
              <a:ext uri="{FF2B5EF4-FFF2-40B4-BE49-F238E27FC236}">
                <a16:creationId xmlns:a16="http://schemas.microsoft.com/office/drawing/2014/main" id="{A96AA5F8-70D3-4D63-B002-90514D4CDA18}"/>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0B38FB16-676D-4071-8D10-FC7997B1EE94}"/>
              </a:ext>
            </a:extLst>
          </p:cNvPr>
          <p:cNvSpPr>
            <a:spLocks noGrp="1"/>
          </p:cNvSpPr>
          <p:nvPr>
            <p:ph type="sldNum" sz="quarter" idx="12"/>
          </p:nvPr>
        </p:nvSpPr>
        <p:spPr/>
        <p:txBody>
          <a:bodyPr/>
          <a:lstStyle>
            <a:lvl1pPr>
              <a:defRPr/>
            </a:lvl1pPr>
          </a:lstStyle>
          <a:p>
            <a:pPr>
              <a:defRPr/>
            </a:pPr>
            <a:fld id="{0CE98F5D-EFEA-4DDE-89E0-627C442027CF}" type="slidenum">
              <a:rPr lang="sk-SK" altLang="sk-SK"/>
              <a:pPr>
                <a:defRPr/>
              </a:pPr>
              <a:t>‹#›</a:t>
            </a:fld>
            <a:endParaRPr lang="sk-SK" altLang="sk-SK"/>
          </a:p>
        </p:txBody>
      </p:sp>
    </p:spTree>
    <p:extLst>
      <p:ext uri="{BB962C8B-B14F-4D97-AF65-F5344CB8AC3E}">
        <p14:creationId xmlns:p14="http://schemas.microsoft.com/office/powerpoint/2010/main" val="8922491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sk-SK"/>
              <a:t>Upravte štýly predlohy textu</a:t>
            </a:r>
          </a:p>
        </p:txBody>
      </p:sp>
      <p:sp>
        <p:nvSpPr>
          <p:cNvPr id="3" name="Zástupný objekt pre obrázok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a:p>
        </p:txBody>
      </p:sp>
      <p:sp>
        <p:nvSpPr>
          <p:cNvPr id="4" name="Zástupný objekt pre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Upraviť štýly predlohy textu</a:t>
            </a:r>
          </a:p>
        </p:txBody>
      </p:sp>
      <p:sp>
        <p:nvSpPr>
          <p:cNvPr id="5" name="Zástupný objekt pre dátum 3">
            <a:extLst>
              <a:ext uri="{FF2B5EF4-FFF2-40B4-BE49-F238E27FC236}">
                <a16:creationId xmlns:a16="http://schemas.microsoft.com/office/drawing/2014/main" id="{46D9583E-C8A4-4EB1-B910-707B78EBE39F}"/>
              </a:ext>
            </a:extLst>
          </p:cNvPr>
          <p:cNvSpPr>
            <a:spLocks noGrp="1"/>
          </p:cNvSpPr>
          <p:nvPr>
            <p:ph type="dt" sz="half" idx="10"/>
          </p:nvPr>
        </p:nvSpPr>
        <p:spPr/>
        <p:txBody>
          <a:bodyPr/>
          <a:lstStyle>
            <a:lvl1pPr>
              <a:defRPr/>
            </a:lvl1pPr>
          </a:lstStyle>
          <a:p>
            <a:pPr>
              <a:defRPr/>
            </a:pPr>
            <a:fld id="{ED5C9A97-EA2D-48FD-9A05-7F69565702CB}" type="datetimeFigureOut">
              <a:rPr lang="sk-SK"/>
              <a:pPr>
                <a:defRPr/>
              </a:pPr>
              <a:t>15. 3. 2020</a:t>
            </a:fld>
            <a:endParaRPr lang="sk-SK"/>
          </a:p>
        </p:txBody>
      </p:sp>
      <p:sp>
        <p:nvSpPr>
          <p:cNvPr id="6" name="Zástupný objekt pre pätu 4">
            <a:extLst>
              <a:ext uri="{FF2B5EF4-FFF2-40B4-BE49-F238E27FC236}">
                <a16:creationId xmlns:a16="http://schemas.microsoft.com/office/drawing/2014/main" id="{B88C622A-1A0B-42DF-88BB-9CA927406B61}"/>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F2F9B151-2D09-45AD-B04B-5C70A47CDDDD}"/>
              </a:ext>
            </a:extLst>
          </p:cNvPr>
          <p:cNvSpPr>
            <a:spLocks noGrp="1"/>
          </p:cNvSpPr>
          <p:nvPr>
            <p:ph type="sldNum" sz="quarter" idx="12"/>
          </p:nvPr>
        </p:nvSpPr>
        <p:spPr/>
        <p:txBody>
          <a:bodyPr/>
          <a:lstStyle>
            <a:lvl1pPr>
              <a:defRPr/>
            </a:lvl1pPr>
          </a:lstStyle>
          <a:p>
            <a:pPr>
              <a:defRPr/>
            </a:pPr>
            <a:fld id="{2A82B5AB-E41D-43DF-AEC6-297B45A42C55}" type="slidenum">
              <a:rPr lang="sk-SK" altLang="sk-SK"/>
              <a:pPr>
                <a:defRPr/>
              </a:pPr>
              <a:t>‹#›</a:t>
            </a:fld>
            <a:endParaRPr lang="sk-SK" altLang="sk-SK"/>
          </a:p>
        </p:txBody>
      </p:sp>
    </p:spTree>
    <p:extLst>
      <p:ext uri="{BB962C8B-B14F-4D97-AF65-F5344CB8AC3E}">
        <p14:creationId xmlns:p14="http://schemas.microsoft.com/office/powerpoint/2010/main" val="22069580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zvislý text 2"/>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AA788BE1-2EB4-44C2-B27B-143D58528C63}"/>
              </a:ext>
            </a:extLst>
          </p:cNvPr>
          <p:cNvSpPr>
            <a:spLocks noGrp="1"/>
          </p:cNvSpPr>
          <p:nvPr>
            <p:ph type="dt" sz="half" idx="10"/>
          </p:nvPr>
        </p:nvSpPr>
        <p:spPr/>
        <p:txBody>
          <a:bodyPr/>
          <a:lstStyle>
            <a:lvl1pPr>
              <a:defRPr/>
            </a:lvl1pPr>
          </a:lstStyle>
          <a:p>
            <a:pPr>
              <a:defRPr/>
            </a:pPr>
            <a:fld id="{C6AA5E35-7559-4D5A-820F-A719062093DC}"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920A18C0-7FBB-47D8-8919-82CE6E76EF81}"/>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1829F230-867C-49B9-A58C-EF9F456C259A}"/>
              </a:ext>
            </a:extLst>
          </p:cNvPr>
          <p:cNvSpPr>
            <a:spLocks noGrp="1"/>
          </p:cNvSpPr>
          <p:nvPr>
            <p:ph type="sldNum" sz="quarter" idx="12"/>
          </p:nvPr>
        </p:nvSpPr>
        <p:spPr/>
        <p:txBody>
          <a:bodyPr/>
          <a:lstStyle>
            <a:lvl1pPr>
              <a:defRPr/>
            </a:lvl1pPr>
          </a:lstStyle>
          <a:p>
            <a:pPr>
              <a:defRPr/>
            </a:pPr>
            <a:fld id="{8F320152-29F1-44AD-A3BA-A5EB4CB3B58E}" type="slidenum">
              <a:rPr lang="sk-SK" altLang="sk-SK"/>
              <a:pPr>
                <a:defRPr/>
              </a:pPr>
              <a:t>‹#›</a:t>
            </a:fld>
            <a:endParaRPr lang="sk-SK" altLang="sk-SK"/>
          </a:p>
        </p:txBody>
      </p:sp>
    </p:spTree>
    <p:extLst>
      <p:ext uri="{BB962C8B-B14F-4D97-AF65-F5344CB8AC3E}">
        <p14:creationId xmlns:p14="http://schemas.microsoft.com/office/powerpoint/2010/main" val="18222360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724900" y="365125"/>
            <a:ext cx="2628900" cy="5811838"/>
          </a:xfrm>
        </p:spPr>
        <p:txBody>
          <a:bodyPr vert="eaVert"/>
          <a:lstStyle/>
          <a:p>
            <a:r>
              <a:rPr lang="sk-SK"/>
              <a:t>Upravte štýly predlohy textu</a:t>
            </a:r>
          </a:p>
        </p:txBody>
      </p:sp>
      <p:sp>
        <p:nvSpPr>
          <p:cNvPr id="3" name="Zástupný objekt pre zvislý text 2"/>
          <p:cNvSpPr>
            <a:spLocks noGrp="1"/>
          </p:cNvSpPr>
          <p:nvPr>
            <p:ph type="body" orient="vert" idx="1"/>
          </p:nvPr>
        </p:nvSpPr>
        <p:spPr>
          <a:xfrm>
            <a:off x="838200" y="365125"/>
            <a:ext cx="7734300" cy="5811838"/>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E3F0170-415E-466C-A5E5-28EB4A377BD9}"/>
              </a:ext>
            </a:extLst>
          </p:cNvPr>
          <p:cNvSpPr>
            <a:spLocks noGrp="1"/>
          </p:cNvSpPr>
          <p:nvPr>
            <p:ph type="dt" sz="half" idx="10"/>
          </p:nvPr>
        </p:nvSpPr>
        <p:spPr/>
        <p:txBody>
          <a:bodyPr/>
          <a:lstStyle>
            <a:lvl1pPr>
              <a:defRPr/>
            </a:lvl1pPr>
          </a:lstStyle>
          <a:p>
            <a:pPr>
              <a:defRPr/>
            </a:pPr>
            <a:fld id="{E3255222-8FD5-448D-A0CD-5768036F9CE2}"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61666AE7-CF59-4B37-BEDB-743315AFF1C7}"/>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D2C4AEAD-0FAB-4CBF-806E-51D603876B47}"/>
              </a:ext>
            </a:extLst>
          </p:cNvPr>
          <p:cNvSpPr>
            <a:spLocks noGrp="1"/>
          </p:cNvSpPr>
          <p:nvPr>
            <p:ph type="sldNum" sz="quarter" idx="12"/>
          </p:nvPr>
        </p:nvSpPr>
        <p:spPr/>
        <p:txBody>
          <a:bodyPr/>
          <a:lstStyle>
            <a:lvl1pPr>
              <a:defRPr/>
            </a:lvl1pPr>
          </a:lstStyle>
          <a:p>
            <a:pPr>
              <a:defRPr/>
            </a:pPr>
            <a:fld id="{D9C56DE8-3C6B-4E5B-8795-F7FD26331DD4}" type="slidenum">
              <a:rPr lang="sk-SK" altLang="sk-SK"/>
              <a:pPr>
                <a:defRPr/>
              </a:pPr>
              <a:t>‹#›</a:t>
            </a:fld>
            <a:endParaRPr lang="sk-SK" altLang="sk-SK"/>
          </a:p>
        </p:txBody>
      </p:sp>
    </p:spTree>
    <p:extLst>
      <p:ext uri="{BB962C8B-B14F-4D97-AF65-F5344CB8AC3E}">
        <p14:creationId xmlns:p14="http://schemas.microsoft.com/office/powerpoint/2010/main" val="11772962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sk-SK"/>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sk-SK"/>
          </a:p>
        </p:txBody>
      </p:sp>
      <p:sp>
        <p:nvSpPr>
          <p:cNvPr id="4" name="Zástupný objekt pre dátum 3">
            <a:extLst>
              <a:ext uri="{FF2B5EF4-FFF2-40B4-BE49-F238E27FC236}">
                <a16:creationId xmlns:a16="http://schemas.microsoft.com/office/drawing/2014/main" id="{5B72429B-D055-44F5-9B6F-9194A9625EEF}"/>
              </a:ext>
            </a:extLst>
          </p:cNvPr>
          <p:cNvSpPr>
            <a:spLocks noGrp="1"/>
          </p:cNvSpPr>
          <p:nvPr>
            <p:ph type="dt" sz="half" idx="10"/>
          </p:nvPr>
        </p:nvSpPr>
        <p:spPr/>
        <p:txBody>
          <a:bodyPr/>
          <a:lstStyle>
            <a:lvl1pPr>
              <a:defRPr/>
            </a:lvl1pPr>
          </a:lstStyle>
          <a:p>
            <a:pPr>
              <a:defRPr/>
            </a:pPr>
            <a:fld id="{9FF70A47-2258-4D5D-AB60-17F831FF0B28}"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49098FEC-8D11-45B0-B402-6BB4BEB9ED89}"/>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C4577D4F-0482-4BA4-9BF0-755BBD6CB6A7}"/>
              </a:ext>
            </a:extLst>
          </p:cNvPr>
          <p:cNvSpPr>
            <a:spLocks noGrp="1"/>
          </p:cNvSpPr>
          <p:nvPr>
            <p:ph type="sldNum" sz="quarter" idx="12"/>
          </p:nvPr>
        </p:nvSpPr>
        <p:spPr/>
        <p:txBody>
          <a:bodyPr/>
          <a:lstStyle>
            <a:lvl1pPr>
              <a:defRPr/>
            </a:lvl1pPr>
          </a:lstStyle>
          <a:p>
            <a:pPr>
              <a:defRPr/>
            </a:pPr>
            <a:fld id="{4C3F463B-17D7-4E9B-BF0F-EC5DC977533A}" type="slidenum">
              <a:rPr lang="sk-SK" altLang="sk-SK"/>
              <a:pPr>
                <a:defRPr/>
              </a:pPr>
              <a:t>‹#›</a:t>
            </a:fld>
            <a:endParaRPr lang="sk-SK" altLang="sk-SK"/>
          </a:p>
        </p:txBody>
      </p:sp>
    </p:spTree>
    <p:extLst>
      <p:ext uri="{BB962C8B-B14F-4D97-AF65-F5344CB8AC3E}">
        <p14:creationId xmlns:p14="http://schemas.microsoft.com/office/powerpoint/2010/main" val="6321430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n-US"/>
              <a:t>Click to edit Master title style</a:t>
            </a:r>
            <a:endParaRPr lang="sk-SK"/>
          </a:p>
        </p:txBody>
      </p:sp>
      <p:sp>
        <p:nvSpPr>
          <p:cNvPr id="3" name="Zástupný objekt pre obsah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4" name="Zástupný objekt pre dátum 3">
            <a:extLst>
              <a:ext uri="{FF2B5EF4-FFF2-40B4-BE49-F238E27FC236}">
                <a16:creationId xmlns:a16="http://schemas.microsoft.com/office/drawing/2014/main" id="{C2EED5E1-AE48-4A3A-81DF-7C92DDE7EC0C}"/>
              </a:ext>
            </a:extLst>
          </p:cNvPr>
          <p:cNvSpPr>
            <a:spLocks noGrp="1"/>
          </p:cNvSpPr>
          <p:nvPr>
            <p:ph type="dt" sz="half" idx="10"/>
          </p:nvPr>
        </p:nvSpPr>
        <p:spPr/>
        <p:txBody>
          <a:bodyPr/>
          <a:lstStyle>
            <a:lvl1pPr>
              <a:defRPr/>
            </a:lvl1pPr>
          </a:lstStyle>
          <a:p>
            <a:pPr>
              <a:defRPr/>
            </a:pPr>
            <a:fld id="{8A2F72EA-EAE0-4E38-8E9B-4496182C995D}"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41C1F075-43B5-41CD-B7FB-C4AB47E948A3}"/>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174CA474-E2B1-4670-85DF-E26CC907BE71}"/>
              </a:ext>
            </a:extLst>
          </p:cNvPr>
          <p:cNvSpPr>
            <a:spLocks noGrp="1"/>
          </p:cNvSpPr>
          <p:nvPr>
            <p:ph type="sldNum" sz="quarter" idx="12"/>
          </p:nvPr>
        </p:nvSpPr>
        <p:spPr/>
        <p:txBody>
          <a:bodyPr/>
          <a:lstStyle>
            <a:lvl1pPr>
              <a:defRPr/>
            </a:lvl1pPr>
          </a:lstStyle>
          <a:p>
            <a:pPr>
              <a:defRPr/>
            </a:pPr>
            <a:fld id="{86EC540F-8C2E-444D-A5B5-3828DB0C93F4}" type="slidenum">
              <a:rPr lang="sk-SK" altLang="sk-SK"/>
              <a:pPr>
                <a:defRPr/>
              </a:pPr>
              <a:t>‹#›</a:t>
            </a:fld>
            <a:endParaRPr lang="sk-SK" altLang="sk-SK"/>
          </a:p>
        </p:txBody>
      </p:sp>
    </p:spTree>
    <p:extLst>
      <p:ext uri="{BB962C8B-B14F-4D97-AF65-F5344CB8AC3E}">
        <p14:creationId xmlns:p14="http://schemas.microsoft.com/office/powerpoint/2010/main" val="2078726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sk-SK"/>
          </a:p>
        </p:txBody>
      </p:sp>
      <p:sp>
        <p:nvSpPr>
          <p:cNvPr id="3" name="Zástupný objekt pre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Zástupný objekt pre dátum 3">
            <a:extLst>
              <a:ext uri="{FF2B5EF4-FFF2-40B4-BE49-F238E27FC236}">
                <a16:creationId xmlns:a16="http://schemas.microsoft.com/office/drawing/2014/main" id="{4B6EC598-BDA4-437E-B9A6-C020D0139C86}"/>
              </a:ext>
            </a:extLst>
          </p:cNvPr>
          <p:cNvSpPr>
            <a:spLocks noGrp="1"/>
          </p:cNvSpPr>
          <p:nvPr>
            <p:ph type="dt" sz="half" idx="10"/>
          </p:nvPr>
        </p:nvSpPr>
        <p:spPr/>
        <p:txBody>
          <a:bodyPr/>
          <a:lstStyle>
            <a:lvl1pPr>
              <a:defRPr/>
            </a:lvl1pPr>
          </a:lstStyle>
          <a:p>
            <a:pPr>
              <a:defRPr/>
            </a:pPr>
            <a:fld id="{D40ECDC6-A725-4B7A-8E06-48C05AFDAB0D}"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7BCB21BE-FF34-45F1-BD65-C8186F9D2F77}"/>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D54C1F9F-93CB-450A-A45C-D7E3F94BCD08}"/>
              </a:ext>
            </a:extLst>
          </p:cNvPr>
          <p:cNvSpPr>
            <a:spLocks noGrp="1"/>
          </p:cNvSpPr>
          <p:nvPr>
            <p:ph type="sldNum" sz="quarter" idx="12"/>
          </p:nvPr>
        </p:nvSpPr>
        <p:spPr/>
        <p:txBody>
          <a:bodyPr/>
          <a:lstStyle>
            <a:lvl1pPr>
              <a:defRPr/>
            </a:lvl1pPr>
          </a:lstStyle>
          <a:p>
            <a:pPr>
              <a:defRPr/>
            </a:pPr>
            <a:fld id="{F95DAB4F-79E8-488F-AA8A-94C5B3D74694}" type="slidenum">
              <a:rPr lang="sk-SK" altLang="sk-SK"/>
              <a:pPr>
                <a:defRPr/>
              </a:pPr>
              <a:t>‹#›</a:t>
            </a:fld>
            <a:endParaRPr lang="sk-SK" altLang="sk-SK"/>
          </a:p>
        </p:txBody>
      </p:sp>
    </p:spTree>
    <p:extLst>
      <p:ext uri="{BB962C8B-B14F-4D97-AF65-F5344CB8AC3E}">
        <p14:creationId xmlns:p14="http://schemas.microsoft.com/office/powerpoint/2010/main" val="12892428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n-US"/>
              <a:t>Click to edit Master title style</a:t>
            </a:r>
            <a:endParaRPr lang="sk-SK"/>
          </a:p>
        </p:txBody>
      </p:sp>
      <p:sp>
        <p:nvSpPr>
          <p:cNvPr id="3" name="Zástupný objekt pre obsah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4" name="Zástupný objekt pre obsah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5" name="Zástupný objekt pre dátum 3">
            <a:extLst>
              <a:ext uri="{FF2B5EF4-FFF2-40B4-BE49-F238E27FC236}">
                <a16:creationId xmlns:a16="http://schemas.microsoft.com/office/drawing/2014/main" id="{CD2BA82B-6FC6-4A70-9A0A-A38E1B821EEC}"/>
              </a:ext>
            </a:extLst>
          </p:cNvPr>
          <p:cNvSpPr>
            <a:spLocks noGrp="1"/>
          </p:cNvSpPr>
          <p:nvPr>
            <p:ph type="dt" sz="half" idx="10"/>
          </p:nvPr>
        </p:nvSpPr>
        <p:spPr/>
        <p:txBody>
          <a:bodyPr/>
          <a:lstStyle>
            <a:lvl1pPr>
              <a:defRPr/>
            </a:lvl1pPr>
          </a:lstStyle>
          <a:p>
            <a:pPr>
              <a:defRPr/>
            </a:pPr>
            <a:fld id="{D45EFEF0-3AA6-44C7-ABAC-0D905660B779}" type="datetimeFigureOut">
              <a:rPr lang="sk-SK"/>
              <a:pPr>
                <a:defRPr/>
              </a:pPr>
              <a:t>15. 3. 2020</a:t>
            </a:fld>
            <a:endParaRPr lang="sk-SK"/>
          </a:p>
        </p:txBody>
      </p:sp>
      <p:sp>
        <p:nvSpPr>
          <p:cNvPr id="6" name="Zástupný objekt pre pätu 4">
            <a:extLst>
              <a:ext uri="{FF2B5EF4-FFF2-40B4-BE49-F238E27FC236}">
                <a16:creationId xmlns:a16="http://schemas.microsoft.com/office/drawing/2014/main" id="{B3D62F7E-2635-41F3-8101-14BFDEB5A7B5}"/>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C2DE0F07-C260-48A9-9B31-069C24E608A5}"/>
              </a:ext>
            </a:extLst>
          </p:cNvPr>
          <p:cNvSpPr>
            <a:spLocks noGrp="1"/>
          </p:cNvSpPr>
          <p:nvPr>
            <p:ph type="sldNum" sz="quarter" idx="12"/>
          </p:nvPr>
        </p:nvSpPr>
        <p:spPr/>
        <p:txBody>
          <a:bodyPr/>
          <a:lstStyle>
            <a:lvl1pPr>
              <a:defRPr/>
            </a:lvl1pPr>
          </a:lstStyle>
          <a:p>
            <a:pPr>
              <a:defRPr/>
            </a:pPr>
            <a:fld id="{7D18E07C-110E-493D-A5F4-2E78054FE86D}" type="slidenum">
              <a:rPr lang="sk-SK" altLang="sk-SK"/>
              <a:pPr>
                <a:defRPr/>
              </a:pPr>
              <a:t>‹#›</a:t>
            </a:fld>
            <a:endParaRPr lang="sk-SK" altLang="sk-SK"/>
          </a:p>
        </p:txBody>
      </p:sp>
    </p:spTree>
    <p:extLst>
      <p:ext uri="{BB962C8B-B14F-4D97-AF65-F5344CB8AC3E}">
        <p14:creationId xmlns:p14="http://schemas.microsoft.com/office/powerpoint/2010/main" val="6644062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en-US"/>
              <a:t>Click to edit Master title style</a:t>
            </a:r>
            <a:endParaRPr lang="sk-SK"/>
          </a:p>
        </p:txBody>
      </p:sp>
      <p:sp>
        <p:nvSpPr>
          <p:cNvPr id="3" name="Zástupný objekt pre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Zástupný objekt pre obsah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5" name="Zástupný objekt pre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Zástupný objekt pre obsah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7" name="Zástupný objekt pre dátum 3">
            <a:extLst>
              <a:ext uri="{FF2B5EF4-FFF2-40B4-BE49-F238E27FC236}">
                <a16:creationId xmlns:a16="http://schemas.microsoft.com/office/drawing/2014/main" id="{A5B25CB6-8541-46D0-8129-AEA93EB5C9F8}"/>
              </a:ext>
            </a:extLst>
          </p:cNvPr>
          <p:cNvSpPr>
            <a:spLocks noGrp="1"/>
          </p:cNvSpPr>
          <p:nvPr>
            <p:ph type="dt" sz="half" idx="10"/>
          </p:nvPr>
        </p:nvSpPr>
        <p:spPr/>
        <p:txBody>
          <a:bodyPr/>
          <a:lstStyle>
            <a:lvl1pPr>
              <a:defRPr/>
            </a:lvl1pPr>
          </a:lstStyle>
          <a:p>
            <a:pPr>
              <a:defRPr/>
            </a:pPr>
            <a:fld id="{34A1E47E-FD25-4646-AC7E-282DBADB2CC8}" type="datetimeFigureOut">
              <a:rPr lang="sk-SK"/>
              <a:pPr>
                <a:defRPr/>
              </a:pPr>
              <a:t>15. 3. 2020</a:t>
            </a:fld>
            <a:endParaRPr lang="sk-SK"/>
          </a:p>
        </p:txBody>
      </p:sp>
      <p:sp>
        <p:nvSpPr>
          <p:cNvPr id="8" name="Zástupný objekt pre pätu 4">
            <a:extLst>
              <a:ext uri="{FF2B5EF4-FFF2-40B4-BE49-F238E27FC236}">
                <a16:creationId xmlns:a16="http://schemas.microsoft.com/office/drawing/2014/main" id="{96D4A5FA-A6E9-499B-9F93-626BE0BCB809}"/>
              </a:ext>
            </a:extLst>
          </p:cNvPr>
          <p:cNvSpPr>
            <a:spLocks noGrp="1"/>
          </p:cNvSpPr>
          <p:nvPr>
            <p:ph type="ftr" sz="quarter" idx="11"/>
          </p:nvPr>
        </p:nvSpPr>
        <p:spPr/>
        <p:txBody>
          <a:bodyPr/>
          <a:lstStyle>
            <a:lvl1pPr>
              <a:defRPr/>
            </a:lvl1pPr>
          </a:lstStyle>
          <a:p>
            <a:pPr>
              <a:defRPr/>
            </a:pPr>
            <a:endParaRPr lang="sk-SK"/>
          </a:p>
        </p:txBody>
      </p:sp>
      <p:sp>
        <p:nvSpPr>
          <p:cNvPr id="9" name="Zástupný objekt pre číslo snímky 5">
            <a:extLst>
              <a:ext uri="{FF2B5EF4-FFF2-40B4-BE49-F238E27FC236}">
                <a16:creationId xmlns:a16="http://schemas.microsoft.com/office/drawing/2014/main" id="{E50A9297-EB9E-4A94-9DC6-4DC4E827634F}"/>
              </a:ext>
            </a:extLst>
          </p:cNvPr>
          <p:cNvSpPr>
            <a:spLocks noGrp="1"/>
          </p:cNvSpPr>
          <p:nvPr>
            <p:ph type="sldNum" sz="quarter" idx="12"/>
          </p:nvPr>
        </p:nvSpPr>
        <p:spPr/>
        <p:txBody>
          <a:bodyPr/>
          <a:lstStyle>
            <a:lvl1pPr>
              <a:defRPr/>
            </a:lvl1pPr>
          </a:lstStyle>
          <a:p>
            <a:pPr>
              <a:defRPr/>
            </a:pPr>
            <a:fld id="{CCACEC11-6F5D-42E0-8C1D-8797AAF6E802}" type="slidenum">
              <a:rPr lang="sk-SK" altLang="sk-SK"/>
              <a:pPr>
                <a:defRPr/>
              </a:pPr>
              <a:t>‹#›</a:t>
            </a:fld>
            <a:endParaRPr lang="sk-SK" altLang="sk-SK"/>
          </a:p>
        </p:txBody>
      </p:sp>
    </p:spTree>
    <p:extLst>
      <p:ext uri="{BB962C8B-B14F-4D97-AF65-F5344CB8AC3E}">
        <p14:creationId xmlns:p14="http://schemas.microsoft.com/office/powerpoint/2010/main" val="32415299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n-US"/>
              <a:t>Click to edit Master title style</a:t>
            </a:r>
            <a:endParaRPr lang="sk-SK"/>
          </a:p>
        </p:txBody>
      </p:sp>
      <p:sp>
        <p:nvSpPr>
          <p:cNvPr id="3" name="Zástupný objekt pre dátum 3">
            <a:extLst>
              <a:ext uri="{FF2B5EF4-FFF2-40B4-BE49-F238E27FC236}">
                <a16:creationId xmlns:a16="http://schemas.microsoft.com/office/drawing/2014/main" id="{4F34BBDC-043F-4813-9780-A1D20C3FC950}"/>
              </a:ext>
            </a:extLst>
          </p:cNvPr>
          <p:cNvSpPr>
            <a:spLocks noGrp="1"/>
          </p:cNvSpPr>
          <p:nvPr>
            <p:ph type="dt" sz="half" idx="10"/>
          </p:nvPr>
        </p:nvSpPr>
        <p:spPr/>
        <p:txBody>
          <a:bodyPr/>
          <a:lstStyle>
            <a:lvl1pPr>
              <a:defRPr/>
            </a:lvl1pPr>
          </a:lstStyle>
          <a:p>
            <a:pPr>
              <a:defRPr/>
            </a:pPr>
            <a:fld id="{990D6550-6A6A-4DD6-A33E-68ECF29A8EEF}" type="datetimeFigureOut">
              <a:rPr lang="sk-SK"/>
              <a:pPr>
                <a:defRPr/>
              </a:pPr>
              <a:t>15. 3. 2020</a:t>
            </a:fld>
            <a:endParaRPr lang="sk-SK"/>
          </a:p>
        </p:txBody>
      </p:sp>
      <p:sp>
        <p:nvSpPr>
          <p:cNvPr id="4" name="Zástupný objekt pre pätu 4">
            <a:extLst>
              <a:ext uri="{FF2B5EF4-FFF2-40B4-BE49-F238E27FC236}">
                <a16:creationId xmlns:a16="http://schemas.microsoft.com/office/drawing/2014/main" id="{24145E4F-1C24-4FCE-BDF8-D0F88A4C1BBC}"/>
              </a:ext>
            </a:extLst>
          </p:cNvPr>
          <p:cNvSpPr>
            <a:spLocks noGrp="1"/>
          </p:cNvSpPr>
          <p:nvPr>
            <p:ph type="ftr" sz="quarter" idx="11"/>
          </p:nvPr>
        </p:nvSpPr>
        <p:spPr/>
        <p:txBody>
          <a:bodyPr/>
          <a:lstStyle>
            <a:lvl1pPr>
              <a:defRPr/>
            </a:lvl1pPr>
          </a:lstStyle>
          <a:p>
            <a:pPr>
              <a:defRPr/>
            </a:pPr>
            <a:endParaRPr lang="sk-SK"/>
          </a:p>
        </p:txBody>
      </p:sp>
      <p:sp>
        <p:nvSpPr>
          <p:cNvPr id="5" name="Zástupný objekt pre číslo snímky 5">
            <a:extLst>
              <a:ext uri="{FF2B5EF4-FFF2-40B4-BE49-F238E27FC236}">
                <a16:creationId xmlns:a16="http://schemas.microsoft.com/office/drawing/2014/main" id="{12951EF1-A105-47F0-9404-F89AC0EB7928}"/>
              </a:ext>
            </a:extLst>
          </p:cNvPr>
          <p:cNvSpPr>
            <a:spLocks noGrp="1"/>
          </p:cNvSpPr>
          <p:nvPr>
            <p:ph type="sldNum" sz="quarter" idx="12"/>
          </p:nvPr>
        </p:nvSpPr>
        <p:spPr/>
        <p:txBody>
          <a:bodyPr/>
          <a:lstStyle>
            <a:lvl1pPr>
              <a:defRPr/>
            </a:lvl1pPr>
          </a:lstStyle>
          <a:p>
            <a:pPr>
              <a:defRPr/>
            </a:pPr>
            <a:fld id="{0AE964B6-9C13-4DF8-9159-163EA955B97A}" type="slidenum">
              <a:rPr lang="sk-SK" altLang="sk-SK"/>
              <a:pPr>
                <a:defRPr/>
              </a:pPr>
              <a:t>‹#›</a:t>
            </a:fld>
            <a:endParaRPr lang="sk-SK" altLang="sk-SK"/>
          </a:p>
        </p:txBody>
      </p:sp>
    </p:spTree>
    <p:extLst>
      <p:ext uri="{BB962C8B-B14F-4D97-AF65-F5344CB8AC3E}">
        <p14:creationId xmlns:p14="http://schemas.microsoft.com/office/powerpoint/2010/main" val="33509081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3">
            <a:extLst>
              <a:ext uri="{FF2B5EF4-FFF2-40B4-BE49-F238E27FC236}">
                <a16:creationId xmlns:a16="http://schemas.microsoft.com/office/drawing/2014/main" id="{CC2D961D-00A8-4C46-AD91-C8160CDA2D3F}"/>
              </a:ext>
            </a:extLst>
          </p:cNvPr>
          <p:cNvSpPr>
            <a:spLocks noGrp="1"/>
          </p:cNvSpPr>
          <p:nvPr>
            <p:ph type="dt" sz="half" idx="10"/>
          </p:nvPr>
        </p:nvSpPr>
        <p:spPr/>
        <p:txBody>
          <a:bodyPr/>
          <a:lstStyle>
            <a:lvl1pPr>
              <a:defRPr/>
            </a:lvl1pPr>
          </a:lstStyle>
          <a:p>
            <a:pPr>
              <a:defRPr/>
            </a:pPr>
            <a:fld id="{E8003738-01E5-4B6D-95DD-AB45BDB8E427}" type="datetimeFigureOut">
              <a:rPr lang="sk-SK"/>
              <a:pPr>
                <a:defRPr/>
              </a:pPr>
              <a:t>15. 3. 2020</a:t>
            </a:fld>
            <a:endParaRPr lang="sk-SK"/>
          </a:p>
        </p:txBody>
      </p:sp>
      <p:sp>
        <p:nvSpPr>
          <p:cNvPr id="3" name="Zástupný objekt pre pätu 4">
            <a:extLst>
              <a:ext uri="{FF2B5EF4-FFF2-40B4-BE49-F238E27FC236}">
                <a16:creationId xmlns:a16="http://schemas.microsoft.com/office/drawing/2014/main" id="{105378B3-3EBC-4D54-90E0-9074D0C608FA}"/>
              </a:ext>
            </a:extLst>
          </p:cNvPr>
          <p:cNvSpPr>
            <a:spLocks noGrp="1"/>
          </p:cNvSpPr>
          <p:nvPr>
            <p:ph type="ftr" sz="quarter" idx="11"/>
          </p:nvPr>
        </p:nvSpPr>
        <p:spPr/>
        <p:txBody>
          <a:bodyPr/>
          <a:lstStyle>
            <a:lvl1pPr>
              <a:defRPr/>
            </a:lvl1pPr>
          </a:lstStyle>
          <a:p>
            <a:pPr>
              <a:defRPr/>
            </a:pPr>
            <a:endParaRPr lang="sk-SK"/>
          </a:p>
        </p:txBody>
      </p:sp>
      <p:sp>
        <p:nvSpPr>
          <p:cNvPr id="4" name="Zástupný objekt pre číslo snímky 5">
            <a:extLst>
              <a:ext uri="{FF2B5EF4-FFF2-40B4-BE49-F238E27FC236}">
                <a16:creationId xmlns:a16="http://schemas.microsoft.com/office/drawing/2014/main" id="{3B9CFC25-B2FD-48D4-84EC-956A7DB759FA}"/>
              </a:ext>
            </a:extLst>
          </p:cNvPr>
          <p:cNvSpPr>
            <a:spLocks noGrp="1"/>
          </p:cNvSpPr>
          <p:nvPr>
            <p:ph type="sldNum" sz="quarter" idx="12"/>
          </p:nvPr>
        </p:nvSpPr>
        <p:spPr/>
        <p:txBody>
          <a:bodyPr/>
          <a:lstStyle>
            <a:lvl1pPr>
              <a:defRPr/>
            </a:lvl1pPr>
          </a:lstStyle>
          <a:p>
            <a:pPr>
              <a:defRPr/>
            </a:pPr>
            <a:fld id="{ED88F075-358D-4837-AC3F-E0A2BCDEFA54}" type="slidenum">
              <a:rPr lang="sk-SK" altLang="sk-SK"/>
              <a:pPr>
                <a:defRPr/>
              </a:pPr>
              <a:t>‹#›</a:t>
            </a:fld>
            <a:endParaRPr lang="sk-SK" altLang="sk-SK"/>
          </a:p>
        </p:txBody>
      </p:sp>
    </p:spTree>
    <p:extLst>
      <p:ext uri="{BB962C8B-B14F-4D97-AF65-F5344CB8AC3E}">
        <p14:creationId xmlns:p14="http://schemas.microsoft.com/office/powerpoint/2010/main" val="332995603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sk-SK"/>
          </a:p>
        </p:txBody>
      </p:sp>
      <p:sp>
        <p:nvSpPr>
          <p:cNvPr id="3" name="Zástupný objekt pre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4" name="Zástupný objekt pre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Zástupný objekt pre dátum 3">
            <a:extLst>
              <a:ext uri="{FF2B5EF4-FFF2-40B4-BE49-F238E27FC236}">
                <a16:creationId xmlns:a16="http://schemas.microsoft.com/office/drawing/2014/main" id="{E2FB1DCC-555B-4744-94EE-0A6881ADF3B6}"/>
              </a:ext>
            </a:extLst>
          </p:cNvPr>
          <p:cNvSpPr>
            <a:spLocks noGrp="1"/>
          </p:cNvSpPr>
          <p:nvPr>
            <p:ph type="dt" sz="half" idx="10"/>
          </p:nvPr>
        </p:nvSpPr>
        <p:spPr/>
        <p:txBody>
          <a:bodyPr/>
          <a:lstStyle>
            <a:lvl1pPr>
              <a:defRPr/>
            </a:lvl1pPr>
          </a:lstStyle>
          <a:p>
            <a:pPr>
              <a:defRPr/>
            </a:pPr>
            <a:fld id="{7438CCA6-32B6-427E-95B2-59895DDA2BF1}" type="datetimeFigureOut">
              <a:rPr lang="sk-SK"/>
              <a:pPr>
                <a:defRPr/>
              </a:pPr>
              <a:t>15. 3. 2020</a:t>
            </a:fld>
            <a:endParaRPr lang="sk-SK"/>
          </a:p>
        </p:txBody>
      </p:sp>
      <p:sp>
        <p:nvSpPr>
          <p:cNvPr id="6" name="Zástupný objekt pre pätu 4">
            <a:extLst>
              <a:ext uri="{FF2B5EF4-FFF2-40B4-BE49-F238E27FC236}">
                <a16:creationId xmlns:a16="http://schemas.microsoft.com/office/drawing/2014/main" id="{5CBA73DF-2E21-4B31-9546-E65289C12EFD}"/>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675B45A2-F3C1-4D8B-8CB9-86C9E0937ED8}"/>
              </a:ext>
            </a:extLst>
          </p:cNvPr>
          <p:cNvSpPr>
            <a:spLocks noGrp="1"/>
          </p:cNvSpPr>
          <p:nvPr>
            <p:ph type="sldNum" sz="quarter" idx="12"/>
          </p:nvPr>
        </p:nvSpPr>
        <p:spPr/>
        <p:txBody>
          <a:bodyPr/>
          <a:lstStyle>
            <a:lvl1pPr>
              <a:defRPr/>
            </a:lvl1pPr>
          </a:lstStyle>
          <a:p>
            <a:pPr>
              <a:defRPr/>
            </a:pPr>
            <a:fld id="{DEF9A518-0583-4D2A-8CBD-E701689E1153}" type="slidenum">
              <a:rPr lang="sk-SK" altLang="sk-SK"/>
              <a:pPr>
                <a:defRPr/>
              </a:pPr>
              <a:t>‹#›</a:t>
            </a:fld>
            <a:endParaRPr lang="sk-SK" altLang="sk-SK"/>
          </a:p>
        </p:txBody>
      </p:sp>
    </p:spTree>
    <p:extLst>
      <p:ext uri="{BB962C8B-B14F-4D97-AF65-F5344CB8AC3E}">
        <p14:creationId xmlns:p14="http://schemas.microsoft.com/office/powerpoint/2010/main" val="32073529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sk-SK"/>
          </a:p>
        </p:txBody>
      </p:sp>
      <p:sp>
        <p:nvSpPr>
          <p:cNvPr id="3" name="Zástupný objekt pre obrázok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sk-SK" noProof="0"/>
          </a:p>
        </p:txBody>
      </p:sp>
      <p:sp>
        <p:nvSpPr>
          <p:cNvPr id="4" name="Zástupný objekt pre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Zástupný objekt pre dátum 3">
            <a:extLst>
              <a:ext uri="{FF2B5EF4-FFF2-40B4-BE49-F238E27FC236}">
                <a16:creationId xmlns:a16="http://schemas.microsoft.com/office/drawing/2014/main" id="{5BF42E2A-A173-4F16-B0DF-E9FF4AB3E42B}"/>
              </a:ext>
            </a:extLst>
          </p:cNvPr>
          <p:cNvSpPr>
            <a:spLocks noGrp="1"/>
          </p:cNvSpPr>
          <p:nvPr>
            <p:ph type="dt" sz="half" idx="10"/>
          </p:nvPr>
        </p:nvSpPr>
        <p:spPr/>
        <p:txBody>
          <a:bodyPr/>
          <a:lstStyle>
            <a:lvl1pPr>
              <a:defRPr/>
            </a:lvl1pPr>
          </a:lstStyle>
          <a:p>
            <a:pPr>
              <a:defRPr/>
            </a:pPr>
            <a:fld id="{7C7E300A-11D9-4235-8B86-EACCF7B86425}" type="datetimeFigureOut">
              <a:rPr lang="sk-SK"/>
              <a:pPr>
                <a:defRPr/>
              </a:pPr>
              <a:t>15. 3. 2020</a:t>
            </a:fld>
            <a:endParaRPr lang="sk-SK"/>
          </a:p>
        </p:txBody>
      </p:sp>
      <p:sp>
        <p:nvSpPr>
          <p:cNvPr id="6" name="Zástupný objekt pre pätu 4">
            <a:extLst>
              <a:ext uri="{FF2B5EF4-FFF2-40B4-BE49-F238E27FC236}">
                <a16:creationId xmlns:a16="http://schemas.microsoft.com/office/drawing/2014/main" id="{3EF402B1-8C99-42FE-94BD-0AFE4253EE7F}"/>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9E9CC466-BD6C-4F82-B8CD-34A4E5A1324C}"/>
              </a:ext>
            </a:extLst>
          </p:cNvPr>
          <p:cNvSpPr>
            <a:spLocks noGrp="1"/>
          </p:cNvSpPr>
          <p:nvPr>
            <p:ph type="sldNum" sz="quarter" idx="12"/>
          </p:nvPr>
        </p:nvSpPr>
        <p:spPr/>
        <p:txBody>
          <a:bodyPr/>
          <a:lstStyle>
            <a:lvl1pPr>
              <a:defRPr/>
            </a:lvl1pPr>
          </a:lstStyle>
          <a:p>
            <a:pPr>
              <a:defRPr/>
            </a:pPr>
            <a:fld id="{985DFEF0-517E-4CFA-B86F-77C48BA629BB}" type="slidenum">
              <a:rPr lang="sk-SK" altLang="sk-SK"/>
              <a:pPr>
                <a:defRPr/>
              </a:pPr>
              <a:t>‹#›</a:t>
            </a:fld>
            <a:endParaRPr lang="sk-SK" altLang="sk-SK"/>
          </a:p>
        </p:txBody>
      </p:sp>
    </p:spTree>
    <p:extLst>
      <p:ext uri="{BB962C8B-B14F-4D97-AF65-F5344CB8AC3E}">
        <p14:creationId xmlns:p14="http://schemas.microsoft.com/office/powerpoint/2010/main" val="317480577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n-US"/>
              <a:t>Click to edit Master title style</a:t>
            </a:r>
            <a:endParaRPr lang="sk-SK"/>
          </a:p>
        </p:txBody>
      </p:sp>
      <p:sp>
        <p:nvSpPr>
          <p:cNvPr id="3" name="Zástupný objekt pre zvislý text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4" name="Zástupný objekt pre dátum 3">
            <a:extLst>
              <a:ext uri="{FF2B5EF4-FFF2-40B4-BE49-F238E27FC236}">
                <a16:creationId xmlns:a16="http://schemas.microsoft.com/office/drawing/2014/main" id="{0AE9D03E-2E5C-4EB6-8A57-D4F56FEFC3A9}"/>
              </a:ext>
            </a:extLst>
          </p:cNvPr>
          <p:cNvSpPr>
            <a:spLocks noGrp="1"/>
          </p:cNvSpPr>
          <p:nvPr>
            <p:ph type="dt" sz="half" idx="10"/>
          </p:nvPr>
        </p:nvSpPr>
        <p:spPr/>
        <p:txBody>
          <a:bodyPr/>
          <a:lstStyle>
            <a:lvl1pPr>
              <a:defRPr/>
            </a:lvl1pPr>
          </a:lstStyle>
          <a:p>
            <a:pPr>
              <a:defRPr/>
            </a:pPr>
            <a:fld id="{02934A5A-AE13-40EC-AB70-5DD48219F422}"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0E30CC48-2466-4BD3-9A86-03B3E6B32D83}"/>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6AEA654C-5A62-480E-8405-53A1EB35C1FC}"/>
              </a:ext>
            </a:extLst>
          </p:cNvPr>
          <p:cNvSpPr>
            <a:spLocks noGrp="1"/>
          </p:cNvSpPr>
          <p:nvPr>
            <p:ph type="sldNum" sz="quarter" idx="12"/>
          </p:nvPr>
        </p:nvSpPr>
        <p:spPr/>
        <p:txBody>
          <a:bodyPr/>
          <a:lstStyle>
            <a:lvl1pPr>
              <a:defRPr/>
            </a:lvl1pPr>
          </a:lstStyle>
          <a:p>
            <a:pPr>
              <a:defRPr/>
            </a:pPr>
            <a:fld id="{A8931C38-4E32-47FF-B3A9-D2FC4E3FE4CC}" type="slidenum">
              <a:rPr lang="sk-SK" altLang="sk-SK"/>
              <a:pPr>
                <a:defRPr/>
              </a:pPr>
              <a:t>‹#›</a:t>
            </a:fld>
            <a:endParaRPr lang="sk-SK" altLang="sk-SK"/>
          </a:p>
        </p:txBody>
      </p:sp>
    </p:spTree>
    <p:extLst>
      <p:ext uri="{BB962C8B-B14F-4D97-AF65-F5344CB8AC3E}">
        <p14:creationId xmlns:p14="http://schemas.microsoft.com/office/powerpoint/2010/main" val="10810525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724900" y="365125"/>
            <a:ext cx="2628900" cy="5811838"/>
          </a:xfrm>
        </p:spPr>
        <p:txBody>
          <a:bodyPr vert="eaVert"/>
          <a:lstStyle/>
          <a:p>
            <a:r>
              <a:rPr lang="en-US"/>
              <a:t>Click to edit Master title style</a:t>
            </a:r>
            <a:endParaRPr lang="sk-SK"/>
          </a:p>
        </p:txBody>
      </p:sp>
      <p:sp>
        <p:nvSpPr>
          <p:cNvPr id="3" name="Zástupný objekt pre zvislý text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4" name="Zástupný objekt pre dátum 3">
            <a:extLst>
              <a:ext uri="{FF2B5EF4-FFF2-40B4-BE49-F238E27FC236}">
                <a16:creationId xmlns:a16="http://schemas.microsoft.com/office/drawing/2014/main" id="{71C047D3-D1C8-42EE-8145-E6A1FE846EBF}"/>
              </a:ext>
            </a:extLst>
          </p:cNvPr>
          <p:cNvSpPr>
            <a:spLocks noGrp="1"/>
          </p:cNvSpPr>
          <p:nvPr>
            <p:ph type="dt" sz="half" idx="10"/>
          </p:nvPr>
        </p:nvSpPr>
        <p:spPr/>
        <p:txBody>
          <a:bodyPr/>
          <a:lstStyle>
            <a:lvl1pPr>
              <a:defRPr/>
            </a:lvl1pPr>
          </a:lstStyle>
          <a:p>
            <a:pPr>
              <a:defRPr/>
            </a:pPr>
            <a:fld id="{F7069CA0-8ABE-4F77-808E-0F3BABD85EE5}"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820F3A73-1988-4731-A94D-A30A5F2B4032}"/>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23CC2FEB-E310-4575-A3B6-87FEEFEF0ACC}"/>
              </a:ext>
            </a:extLst>
          </p:cNvPr>
          <p:cNvSpPr>
            <a:spLocks noGrp="1"/>
          </p:cNvSpPr>
          <p:nvPr>
            <p:ph type="sldNum" sz="quarter" idx="12"/>
          </p:nvPr>
        </p:nvSpPr>
        <p:spPr/>
        <p:txBody>
          <a:bodyPr/>
          <a:lstStyle>
            <a:lvl1pPr>
              <a:defRPr/>
            </a:lvl1pPr>
          </a:lstStyle>
          <a:p>
            <a:pPr>
              <a:defRPr/>
            </a:pPr>
            <a:fld id="{B9F7201C-FBA4-4D33-8F8A-8A17CB4BA987}" type="slidenum">
              <a:rPr lang="sk-SK" altLang="sk-SK"/>
              <a:pPr>
                <a:defRPr/>
              </a:pPr>
              <a:t>‹#›</a:t>
            </a:fld>
            <a:endParaRPr lang="sk-SK" altLang="sk-SK"/>
          </a:p>
        </p:txBody>
      </p:sp>
    </p:spTree>
    <p:extLst>
      <p:ext uri="{BB962C8B-B14F-4D97-AF65-F5344CB8AC3E}">
        <p14:creationId xmlns:p14="http://schemas.microsoft.com/office/powerpoint/2010/main" val="26822772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sk-SK"/>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sk-SK"/>
          </a:p>
        </p:txBody>
      </p:sp>
      <p:sp>
        <p:nvSpPr>
          <p:cNvPr id="4" name="Zástupný objekt pre dátum 3">
            <a:extLst>
              <a:ext uri="{FF2B5EF4-FFF2-40B4-BE49-F238E27FC236}">
                <a16:creationId xmlns:a16="http://schemas.microsoft.com/office/drawing/2014/main" id="{B98EA5EF-6D5B-432B-99A6-1AF463EBB52D}"/>
              </a:ext>
            </a:extLst>
          </p:cNvPr>
          <p:cNvSpPr>
            <a:spLocks noGrp="1"/>
          </p:cNvSpPr>
          <p:nvPr>
            <p:ph type="dt" sz="half" idx="10"/>
          </p:nvPr>
        </p:nvSpPr>
        <p:spPr/>
        <p:txBody>
          <a:bodyPr/>
          <a:lstStyle>
            <a:lvl1pPr>
              <a:defRPr/>
            </a:lvl1pPr>
          </a:lstStyle>
          <a:p>
            <a:pPr>
              <a:defRPr/>
            </a:pPr>
            <a:fld id="{0B058AD6-81C0-4A0B-B540-98075A5C80AC}"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DA32CC1B-457A-4F49-8AF8-AE6B4AF70F1C}"/>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2AFB43BE-9AAC-46DC-BFB7-0E23EF6D9EB1}"/>
              </a:ext>
            </a:extLst>
          </p:cNvPr>
          <p:cNvSpPr>
            <a:spLocks noGrp="1"/>
          </p:cNvSpPr>
          <p:nvPr>
            <p:ph type="sldNum" sz="quarter" idx="12"/>
          </p:nvPr>
        </p:nvSpPr>
        <p:spPr/>
        <p:txBody>
          <a:bodyPr/>
          <a:lstStyle>
            <a:lvl1pPr>
              <a:defRPr/>
            </a:lvl1pPr>
          </a:lstStyle>
          <a:p>
            <a:pPr>
              <a:defRPr/>
            </a:pPr>
            <a:fld id="{33F87023-E97E-4AB7-96C6-F5B1B9A84584}" type="slidenum">
              <a:rPr lang="sk-SK" altLang="sk-SK"/>
              <a:pPr>
                <a:defRPr/>
              </a:pPr>
              <a:t>‹#›</a:t>
            </a:fld>
            <a:endParaRPr lang="sk-SK" altLang="sk-SK"/>
          </a:p>
        </p:txBody>
      </p:sp>
    </p:spTree>
    <p:extLst>
      <p:ext uri="{BB962C8B-B14F-4D97-AF65-F5344CB8AC3E}">
        <p14:creationId xmlns:p14="http://schemas.microsoft.com/office/powerpoint/2010/main" val="39629570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n-US"/>
              <a:t>Click to edit Master title style</a:t>
            </a:r>
            <a:endParaRPr lang="sk-SK"/>
          </a:p>
        </p:txBody>
      </p:sp>
      <p:sp>
        <p:nvSpPr>
          <p:cNvPr id="3" name="Zástupný objekt pre obsah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4" name="Zástupný objekt pre dátum 3">
            <a:extLst>
              <a:ext uri="{FF2B5EF4-FFF2-40B4-BE49-F238E27FC236}">
                <a16:creationId xmlns:a16="http://schemas.microsoft.com/office/drawing/2014/main" id="{56DDE371-B4EF-4E9F-9827-4D6433C43B59}"/>
              </a:ext>
            </a:extLst>
          </p:cNvPr>
          <p:cNvSpPr>
            <a:spLocks noGrp="1"/>
          </p:cNvSpPr>
          <p:nvPr>
            <p:ph type="dt" sz="half" idx="10"/>
          </p:nvPr>
        </p:nvSpPr>
        <p:spPr/>
        <p:txBody>
          <a:bodyPr/>
          <a:lstStyle>
            <a:lvl1pPr>
              <a:defRPr/>
            </a:lvl1pPr>
          </a:lstStyle>
          <a:p>
            <a:pPr>
              <a:defRPr/>
            </a:pPr>
            <a:fld id="{643DC812-C0AD-46A2-8145-99C0870A0A77}"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02030C36-F5B7-4385-8511-10B09C956E45}"/>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764309AC-6014-4E89-AB37-46BA8349F65F}"/>
              </a:ext>
            </a:extLst>
          </p:cNvPr>
          <p:cNvSpPr>
            <a:spLocks noGrp="1"/>
          </p:cNvSpPr>
          <p:nvPr>
            <p:ph type="sldNum" sz="quarter" idx="12"/>
          </p:nvPr>
        </p:nvSpPr>
        <p:spPr/>
        <p:txBody>
          <a:bodyPr/>
          <a:lstStyle>
            <a:lvl1pPr>
              <a:defRPr/>
            </a:lvl1pPr>
          </a:lstStyle>
          <a:p>
            <a:pPr>
              <a:defRPr/>
            </a:pPr>
            <a:fld id="{D2D8F582-2F08-42D2-9F62-0AEA4D7E9067}" type="slidenum">
              <a:rPr lang="sk-SK" altLang="sk-SK"/>
              <a:pPr>
                <a:defRPr/>
              </a:pPr>
              <a:t>‹#›</a:t>
            </a:fld>
            <a:endParaRPr lang="sk-SK" altLang="sk-SK"/>
          </a:p>
        </p:txBody>
      </p:sp>
    </p:spTree>
    <p:extLst>
      <p:ext uri="{BB962C8B-B14F-4D97-AF65-F5344CB8AC3E}">
        <p14:creationId xmlns:p14="http://schemas.microsoft.com/office/powerpoint/2010/main" val="52978636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sk-SK"/>
          </a:p>
        </p:txBody>
      </p:sp>
      <p:sp>
        <p:nvSpPr>
          <p:cNvPr id="3" name="Zástupný objekt pre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Zástupný objekt pre dátum 3">
            <a:extLst>
              <a:ext uri="{FF2B5EF4-FFF2-40B4-BE49-F238E27FC236}">
                <a16:creationId xmlns:a16="http://schemas.microsoft.com/office/drawing/2014/main" id="{B41A9CBD-B49D-447D-85B6-31259E690C84}"/>
              </a:ext>
            </a:extLst>
          </p:cNvPr>
          <p:cNvSpPr>
            <a:spLocks noGrp="1"/>
          </p:cNvSpPr>
          <p:nvPr>
            <p:ph type="dt" sz="half" idx="10"/>
          </p:nvPr>
        </p:nvSpPr>
        <p:spPr/>
        <p:txBody>
          <a:bodyPr/>
          <a:lstStyle>
            <a:lvl1pPr>
              <a:defRPr/>
            </a:lvl1pPr>
          </a:lstStyle>
          <a:p>
            <a:pPr>
              <a:defRPr/>
            </a:pPr>
            <a:fld id="{B4A3E344-B730-406A-93F8-9F0CA2E7656C}"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1CE6321E-4A89-4B7B-ACE1-5840EE240D5E}"/>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2BCD71CA-46D7-4B61-B925-29829B95A10E}"/>
              </a:ext>
            </a:extLst>
          </p:cNvPr>
          <p:cNvSpPr>
            <a:spLocks noGrp="1"/>
          </p:cNvSpPr>
          <p:nvPr>
            <p:ph type="sldNum" sz="quarter" idx="12"/>
          </p:nvPr>
        </p:nvSpPr>
        <p:spPr/>
        <p:txBody>
          <a:bodyPr/>
          <a:lstStyle>
            <a:lvl1pPr>
              <a:defRPr/>
            </a:lvl1pPr>
          </a:lstStyle>
          <a:p>
            <a:pPr>
              <a:defRPr/>
            </a:pPr>
            <a:fld id="{56F3CAE7-4B15-4C87-B7C7-92BE2CC4D0F4}" type="slidenum">
              <a:rPr lang="sk-SK" altLang="sk-SK"/>
              <a:pPr>
                <a:defRPr/>
              </a:pPr>
              <a:t>‹#›</a:t>
            </a:fld>
            <a:endParaRPr lang="sk-SK" altLang="sk-SK"/>
          </a:p>
        </p:txBody>
      </p:sp>
    </p:spTree>
    <p:extLst>
      <p:ext uri="{BB962C8B-B14F-4D97-AF65-F5344CB8AC3E}">
        <p14:creationId xmlns:p14="http://schemas.microsoft.com/office/powerpoint/2010/main" val="49151613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n-US"/>
              <a:t>Click to edit Master title style</a:t>
            </a:r>
            <a:endParaRPr lang="sk-SK"/>
          </a:p>
        </p:txBody>
      </p:sp>
      <p:sp>
        <p:nvSpPr>
          <p:cNvPr id="3" name="Zástupný objekt pre obsah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4" name="Zástupný objekt pre obsah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5" name="Zástupný objekt pre dátum 3">
            <a:extLst>
              <a:ext uri="{FF2B5EF4-FFF2-40B4-BE49-F238E27FC236}">
                <a16:creationId xmlns:a16="http://schemas.microsoft.com/office/drawing/2014/main" id="{199794B9-4D01-47A5-B4D0-D1D3B56486F6}"/>
              </a:ext>
            </a:extLst>
          </p:cNvPr>
          <p:cNvSpPr>
            <a:spLocks noGrp="1"/>
          </p:cNvSpPr>
          <p:nvPr>
            <p:ph type="dt" sz="half" idx="10"/>
          </p:nvPr>
        </p:nvSpPr>
        <p:spPr/>
        <p:txBody>
          <a:bodyPr/>
          <a:lstStyle>
            <a:lvl1pPr>
              <a:defRPr/>
            </a:lvl1pPr>
          </a:lstStyle>
          <a:p>
            <a:pPr>
              <a:defRPr/>
            </a:pPr>
            <a:fld id="{B170CDF0-A4C9-4CB8-BC48-58A6AB312FEA}" type="datetimeFigureOut">
              <a:rPr lang="sk-SK"/>
              <a:pPr>
                <a:defRPr/>
              </a:pPr>
              <a:t>15. 3. 2020</a:t>
            </a:fld>
            <a:endParaRPr lang="sk-SK"/>
          </a:p>
        </p:txBody>
      </p:sp>
      <p:sp>
        <p:nvSpPr>
          <p:cNvPr id="6" name="Zástupný objekt pre pätu 4">
            <a:extLst>
              <a:ext uri="{FF2B5EF4-FFF2-40B4-BE49-F238E27FC236}">
                <a16:creationId xmlns:a16="http://schemas.microsoft.com/office/drawing/2014/main" id="{F7B82BCC-E4B1-4A4A-A425-9146FB0BFAFA}"/>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1D377926-D66F-414B-BE20-48AFC4C05812}"/>
              </a:ext>
            </a:extLst>
          </p:cNvPr>
          <p:cNvSpPr>
            <a:spLocks noGrp="1"/>
          </p:cNvSpPr>
          <p:nvPr>
            <p:ph type="sldNum" sz="quarter" idx="12"/>
          </p:nvPr>
        </p:nvSpPr>
        <p:spPr/>
        <p:txBody>
          <a:bodyPr/>
          <a:lstStyle>
            <a:lvl1pPr>
              <a:defRPr/>
            </a:lvl1pPr>
          </a:lstStyle>
          <a:p>
            <a:pPr>
              <a:defRPr/>
            </a:pPr>
            <a:fld id="{5693388B-3304-450B-8E18-ACB67EF250F1}" type="slidenum">
              <a:rPr lang="sk-SK" altLang="sk-SK"/>
              <a:pPr>
                <a:defRPr/>
              </a:pPr>
              <a:t>‹#›</a:t>
            </a:fld>
            <a:endParaRPr lang="sk-SK" altLang="sk-SK"/>
          </a:p>
        </p:txBody>
      </p:sp>
    </p:spTree>
    <p:extLst>
      <p:ext uri="{BB962C8B-B14F-4D97-AF65-F5344CB8AC3E}">
        <p14:creationId xmlns:p14="http://schemas.microsoft.com/office/powerpoint/2010/main" val="221519208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en-US"/>
              <a:t>Click to edit Master title style</a:t>
            </a:r>
            <a:endParaRPr lang="sk-SK"/>
          </a:p>
        </p:txBody>
      </p:sp>
      <p:sp>
        <p:nvSpPr>
          <p:cNvPr id="3" name="Zástupný objekt pre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Zástupný objekt pre obsah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5" name="Zástupný objekt pre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Zástupný objekt pre obsah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7" name="Zástupný objekt pre dátum 3">
            <a:extLst>
              <a:ext uri="{FF2B5EF4-FFF2-40B4-BE49-F238E27FC236}">
                <a16:creationId xmlns:a16="http://schemas.microsoft.com/office/drawing/2014/main" id="{4ED902AC-2E5D-44C9-80E4-1FDED98B9514}"/>
              </a:ext>
            </a:extLst>
          </p:cNvPr>
          <p:cNvSpPr>
            <a:spLocks noGrp="1"/>
          </p:cNvSpPr>
          <p:nvPr>
            <p:ph type="dt" sz="half" idx="10"/>
          </p:nvPr>
        </p:nvSpPr>
        <p:spPr/>
        <p:txBody>
          <a:bodyPr/>
          <a:lstStyle>
            <a:lvl1pPr>
              <a:defRPr/>
            </a:lvl1pPr>
          </a:lstStyle>
          <a:p>
            <a:pPr>
              <a:defRPr/>
            </a:pPr>
            <a:fld id="{511EEDA6-A36C-4B98-9135-6ABA2E66D684}" type="datetimeFigureOut">
              <a:rPr lang="sk-SK"/>
              <a:pPr>
                <a:defRPr/>
              </a:pPr>
              <a:t>15. 3. 2020</a:t>
            </a:fld>
            <a:endParaRPr lang="sk-SK"/>
          </a:p>
        </p:txBody>
      </p:sp>
      <p:sp>
        <p:nvSpPr>
          <p:cNvPr id="8" name="Zástupný objekt pre pätu 4">
            <a:extLst>
              <a:ext uri="{FF2B5EF4-FFF2-40B4-BE49-F238E27FC236}">
                <a16:creationId xmlns:a16="http://schemas.microsoft.com/office/drawing/2014/main" id="{00163BE3-D086-49B8-8AF3-B5D3F92D3C17}"/>
              </a:ext>
            </a:extLst>
          </p:cNvPr>
          <p:cNvSpPr>
            <a:spLocks noGrp="1"/>
          </p:cNvSpPr>
          <p:nvPr>
            <p:ph type="ftr" sz="quarter" idx="11"/>
          </p:nvPr>
        </p:nvSpPr>
        <p:spPr/>
        <p:txBody>
          <a:bodyPr/>
          <a:lstStyle>
            <a:lvl1pPr>
              <a:defRPr/>
            </a:lvl1pPr>
          </a:lstStyle>
          <a:p>
            <a:pPr>
              <a:defRPr/>
            </a:pPr>
            <a:endParaRPr lang="sk-SK"/>
          </a:p>
        </p:txBody>
      </p:sp>
      <p:sp>
        <p:nvSpPr>
          <p:cNvPr id="9" name="Zástupný objekt pre číslo snímky 5">
            <a:extLst>
              <a:ext uri="{FF2B5EF4-FFF2-40B4-BE49-F238E27FC236}">
                <a16:creationId xmlns:a16="http://schemas.microsoft.com/office/drawing/2014/main" id="{C20804A9-5FA6-451C-8644-401823875DC3}"/>
              </a:ext>
            </a:extLst>
          </p:cNvPr>
          <p:cNvSpPr>
            <a:spLocks noGrp="1"/>
          </p:cNvSpPr>
          <p:nvPr>
            <p:ph type="sldNum" sz="quarter" idx="12"/>
          </p:nvPr>
        </p:nvSpPr>
        <p:spPr/>
        <p:txBody>
          <a:bodyPr/>
          <a:lstStyle>
            <a:lvl1pPr>
              <a:defRPr/>
            </a:lvl1pPr>
          </a:lstStyle>
          <a:p>
            <a:pPr>
              <a:defRPr/>
            </a:pPr>
            <a:fld id="{FF0F77A0-9DC1-423E-964F-3E77BE3868C3}" type="slidenum">
              <a:rPr lang="sk-SK" altLang="sk-SK"/>
              <a:pPr>
                <a:defRPr/>
              </a:pPr>
              <a:t>‹#›</a:t>
            </a:fld>
            <a:endParaRPr lang="sk-SK" altLang="sk-SK"/>
          </a:p>
        </p:txBody>
      </p:sp>
    </p:spTree>
    <p:extLst>
      <p:ext uri="{BB962C8B-B14F-4D97-AF65-F5344CB8AC3E}">
        <p14:creationId xmlns:p14="http://schemas.microsoft.com/office/powerpoint/2010/main" val="23449777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n-US"/>
              <a:t>Click to edit Master title style</a:t>
            </a:r>
            <a:endParaRPr lang="sk-SK"/>
          </a:p>
        </p:txBody>
      </p:sp>
      <p:sp>
        <p:nvSpPr>
          <p:cNvPr id="3" name="Zástupný objekt pre dátum 3">
            <a:extLst>
              <a:ext uri="{FF2B5EF4-FFF2-40B4-BE49-F238E27FC236}">
                <a16:creationId xmlns:a16="http://schemas.microsoft.com/office/drawing/2014/main" id="{A5E63F59-1FD4-47F4-B08B-1642C2367363}"/>
              </a:ext>
            </a:extLst>
          </p:cNvPr>
          <p:cNvSpPr>
            <a:spLocks noGrp="1"/>
          </p:cNvSpPr>
          <p:nvPr>
            <p:ph type="dt" sz="half" idx="10"/>
          </p:nvPr>
        </p:nvSpPr>
        <p:spPr/>
        <p:txBody>
          <a:bodyPr/>
          <a:lstStyle>
            <a:lvl1pPr>
              <a:defRPr/>
            </a:lvl1pPr>
          </a:lstStyle>
          <a:p>
            <a:pPr>
              <a:defRPr/>
            </a:pPr>
            <a:fld id="{58AB9E75-12AA-4C70-B70F-CAA5D21A2C72}" type="datetimeFigureOut">
              <a:rPr lang="sk-SK"/>
              <a:pPr>
                <a:defRPr/>
              </a:pPr>
              <a:t>15. 3. 2020</a:t>
            </a:fld>
            <a:endParaRPr lang="sk-SK"/>
          </a:p>
        </p:txBody>
      </p:sp>
      <p:sp>
        <p:nvSpPr>
          <p:cNvPr id="4" name="Zástupný objekt pre pätu 4">
            <a:extLst>
              <a:ext uri="{FF2B5EF4-FFF2-40B4-BE49-F238E27FC236}">
                <a16:creationId xmlns:a16="http://schemas.microsoft.com/office/drawing/2014/main" id="{DF55626E-FD5D-4893-A4F9-65BF61F800A1}"/>
              </a:ext>
            </a:extLst>
          </p:cNvPr>
          <p:cNvSpPr>
            <a:spLocks noGrp="1"/>
          </p:cNvSpPr>
          <p:nvPr>
            <p:ph type="ftr" sz="quarter" idx="11"/>
          </p:nvPr>
        </p:nvSpPr>
        <p:spPr/>
        <p:txBody>
          <a:bodyPr/>
          <a:lstStyle>
            <a:lvl1pPr>
              <a:defRPr/>
            </a:lvl1pPr>
          </a:lstStyle>
          <a:p>
            <a:pPr>
              <a:defRPr/>
            </a:pPr>
            <a:endParaRPr lang="sk-SK"/>
          </a:p>
        </p:txBody>
      </p:sp>
      <p:sp>
        <p:nvSpPr>
          <p:cNvPr id="5" name="Zástupný objekt pre číslo snímky 5">
            <a:extLst>
              <a:ext uri="{FF2B5EF4-FFF2-40B4-BE49-F238E27FC236}">
                <a16:creationId xmlns:a16="http://schemas.microsoft.com/office/drawing/2014/main" id="{013CF640-76E8-476A-8A5A-7941C222AB08}"/>
              </a:ext>
            </a:extLst>
          </p:cNvPr>
          <p:cNvSpPr>
            <a:spLocks noGrp="1"/>
          </p:cNvSpPr>
          <p:nvPr>
            <p:ph type="sldNum" sz="quarter" idx="12"/>
          </p:nvPr>
        </p:nvSpPr>
        <p:spPr/>
        <p:txBody>
          <a:bodyPr/>
          <a:lstStyle>
            <a:lvl1pPr>
              <a:defRPr/>
            </a:lvl1pPr>
          </a:lstStyle>
          <a:p>
            <a:pPr>
              <a:defRPr/>
            </a:pPr>
            <a:fld id="{B6F9DA27-9E4B-4D65-92D7-0B105828ED61}" type="slidenum">
              <a:rPr lang="sk-SK" altLang="sk-SK"/>
              <a:pPr>
                <a:defRPr/>
              </a:pPr>
              <a:t>‹#›</a:t>
            </a:fld>
            <a:endParaRPr lang="sk-SK" altLang="sk-SK"/>
          </a:p>
        </p:txBody>
      </p:sp>
    </p:spTree>
    <p:extLst>
      <p:ext uri="{BB962C8B-B14F-4D97-AF65-F5344CB8AC3E}">
        <p14:creationId xmlns:p14="http://schemas.microsoft.com/office/powerpoint/2010/main" val="281352049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3">
            <a:extLst>
              <a:ext uri="{FF2B5EF4-FFF2-40B4-BE49-F238E27FC236}">
                <a16:creationId xmlns:a16="http://schemas.microsoft.com/office/drawing/2014/main" id="{71EA1507-2041-4743-8ABF-87FFF145E7F8}"/>
              </a:ext>
            </a:extLst>
          </p:cNvPr>
          <p:cNvSpPr>
            <a:spLocks noGrp="1"/>
          </p:cNvSpPr>
          <p:nvPr>
            <p:ph type="dt" sz="half" idx="10"/>
          </p:nvPr>
        </p:nvSpPr>
        <p:spPr/>
        <p:txBody>
          <a:bodyPr/>
          <a:lstStyle>
            <a:lvl1pPr>
              <a:defRPr/>
            </a:lvl1pPr>
          </a:lstStyle>
          <a:p>
            <a:pPr>
              <a:defRPr/>
            </a:pPr>
            <a:fld id="{723C60B2-FBC0-464F-9B95-9CD021096234}" type="datetimeFigureOut">
              <a:rPr lang="sk-SK"/>
              <a:pPr>
                <a:defRPr/>
              </a:pPr>
              <a:t>15. 3. 2020</a:t>
            </a:fld>
            <a:endParaRPr lang="sk-SK"/>
          </a:p>
        </p:txBody>
      </p:sp>
      <p:sp>
        <p:nvSpPr>
          <p:cNvPr id="3" name="Zástupný objekt pre pätu 4">
            <a:extLst>
              <a:ext uri="{FF2B5EF4-FFF2-40B4-BE49-F238E27FC236}">
                <a16:creationId xmlns:a16="http://schemas.microsoft.com/office/drawing/2014/main" id="{46FBC0BD-14CC-4D44-832C-CB92EC1D3AFF}"/>
              </a:ext>
            </a:extLst>
          </p:cNvPr>
          <p:cNvSpPr>
            <a:spLocks noGrp="1"/>
          </p:cNvSpPr>
          <p:nvPr>
            <p:ph type="ftr" sz="quarter" idx="11"/>
          </p:nvPr>
        </p:nvSpPr>
        <p:spPr/>
        <p:txBody>
          <a:bodyPr/>
          <a:lstStyle>
            <a:lvl1pPr>
              <a:defRPr/>
            </a:lvl1pPr>
          </a:lstStyle>
          <a:p>
            <a:pPr>
              <a:defRPr/>
            </a:pPr>
            <a:endParaRPr lang="sk-SK"/>
          </a:p>
        </p:txBody>
      </p:sp>
      <p:sp>
        <p:nvSpPr>
          <p:cNvPr id="4" name="Zástupný objekt pre číslo snímky 5">
            <a:extLst>
              <a:ext uri="{FF2B5EF4-FFF2-40B4-BE49-F238E27FC236}">
                <a16:creationId xmlns:a16="http://schemas.microsoft.com/office/drawing/2014/main" id="{499BD38C-F7E1-4EB5-8B10-D626B384E322}"/>
              </a:ext>
            </a:extLst>
          </p:cNvPr>
          <p:cNvSpPr>
            <a:spLocks noGrp="1"/>
          </p:cNvSpPr>
          <p:nvPr>
            <p:ph type="sldNum" sz="quarter" idx="12"/>
          </p:nvPr>
        </p:nvSpPr>
        <p:spPr/>
        <p:txBody>
          <a:bodyPr/>
          <a:lstStyle>
            <a:lvl1pPr>
              <a:defRPr/>
            </a:lvl1pPr>
          </a:lstStyle>
          <a:p>
            <a:pPr>
              <a:defRPr/>
            </a:pPr>
            <a:fld id="{98BE6A4E-08DF-4B7F-B2A0-0F145FF14977}" type="slidenum">
              <a:rPr lang="sk-SK" altLang="sk-SK"/>
              <a:pPr>
                <a:defRPr/>
              </a:pPr>
              <a:t>‹#›</a:t>
            </a:fld>
            <a:endParaRPr lang="sk-SK" altLang="sk-SK"/>
          </a:p>
        </p:txBody>
      </p:sp>
    </p:spTree>
    <p:extLst>
      <p:ext uri="{BB962C8B-B14F-4D97-AF65-F5344CB8AC3E}">
        <p14:creationId xmlns:p14="http://schemas.microsoft.com/office/powerpoint/2010/main" val="311785101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sk-SK"/>
          </a:p>
        </p:txBody>
      </p:sp>
      <p:sp>
        <p:nvSpPr>
          <p:cNvPr id="3" name="Zástupný objekt pre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4" name="Zástupný objekt pre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Zástupný objekt pre dátum 3">
            <a:extLst>
              <a:ext uri="{FF2B5EF4-FFF2-40B4-BE49-F238E27FC236}">
                <a16:creationId xmlns:a16="http://schemas.microsoft.com/office/drawing/2014/main" id="{ECAE4766-0DFD-4461-92CA-51EDB7581D93}"/>
              </a:ext>
            </a:extLst>
          </p:cNvPr>
          <p:cNvSpPr>
            <a:spLocks noGrp="1"/>
          </p:cNvSpPr>
          <p:nvPr>
            <p:ph type="dt" sz="half" idx="10"/>
          </p:nvPr>
        </p:nvSpPr>
        <p:spPr/>
        <p:txBody>
          <a:bodyPr/>
          <a:lstStyle>
            <a:lvl1pPr>
              <a:defRPr/>
            </a:lvl1pPr>
          </a:lstStyle>
          <a:p>
            <a:pPr>
              <a:defRPr/>
            </a:pPr>
            <a:fld id="{68A15233-9E44-4FA7-9F57-08A030D1F503}" type="datetimeFigureOut">
              <a:rPr lang="sk-SK"/>
              <a:pPr>
                <a:defRPr/>
              </a:pPr>
              <a:t>15. 3. 2020</a:t>
            </a:fld>
            <a:endParaRPr lang="sk-SK"/>
          </a:p>
        </p:txBody>
      </p:sp>
      <p:sp>
        <p:nvSpPr>
          <p:cNvPr id="6" name="Zástupný objekt pre pätu 4">
            <a:extLst>
              <a:ext uri="{FF2B5EF4-FFF2-40B4-BE49-F238E27FC236}">
                <a16:creationId xmlns:a16="http://schemas.microsoft.com/office/drawing/2014/main" id="{86B03AF6-631C-482F-8BB4-14ACDD081C8B}"/>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9386462F-BBAA-4AFA-94B7-A0B30E42D7EA}"/>
              </a:ext>
            </a:extLst>
          </p:cNvPr>
          <p:cNvSpPr>
            <a:spLocks noGrp="1"/>
          </p:cNvSpPr>
          <p:nvPr>
            <p:ph type="sldNum" sz="quarter" idx="12"/>
          </p:nvPr>
        </p:nvSpPr>
        <p:spPr/>
        <p:txBody>
          <a:bodyPr/>
          <a:lstStyle>
            <a:lvl1pPr>
              <a:defRPr/>
            </a:lvl1pPr>
          </a:lstStyle>
          <a:p>
            <a:pPr>
              <a:defRPr/>
            </a:pPr>
            <a:fld id="{84B651C3-A974-4FF1-B3B2-1F4F11521787}" type="slidenum">
              <a:rPr lang="sk-SK" altLang="sk-SK"/>
              <a:pPr>
                <a:defRPr/>
              </a:pPr>
              <a:t>‹#›</a:t>
            </a:fld>
            <a:endParaRPr lang="sk-SK" altLang="sk-SK"/>
          </a:p>
        </p:txBody>
      </p:sp>
    </p:spTree>
    <p:extLst>
      <p:ext uri="{BB962C8B-B14F-4D97-AF65-F5344CB8AC3E}">
        <p14:creationId xmlns:p14="http://schemas.microsoft.com/office/powerpoint/2010/main" val="54595147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sk-SK"/>
          </a:p>
        </p:txBody>
      </p:sp>
      <p:sp>
        <p:nvSpPr>
          <p:cNvPr id="3" name="Zástupný objekt pre obrázok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sk-SK" noProof="0"/>
          </a:p>
        </p:txBody>
      </p:sp>
      <p:sp>
        <p:nvSpPr>
          <p:cNvPr id="4" name="Zástupný objekt pre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Zástupný objekt pre dátum 3">
            <a:extLst>
              <a:ext uri="{FF2B5EF4-FFF2-40B4-BE49-F238E27FC236}">
                <a16:creationId xmlns:a16="http://schemas.microsoft.com/office/drawing/2014/main" id="{5F359A5C-0D40-441F-99BD-7C9533D091BC}"/>
              </a:ext>
            </a:extLst>
          </p:cNvPr>
          <p:cNvSpPr>
            <a:spLocks noGrp="1"/>
          </p:cNvSpPr>
          <p:nvPr>
            <p:ph type="dt" sz="half" idx="10"/>
          </p:nvPr>
        </p:nvSpPr>
        <p:spPr/>
        <p:txBody>
          <a:bodyPr/>
          <a:lstStyle>
            <a:lvl1pPr>
              <a:defRPr/>
            </a:lvl1pPr>
          </a:lstStyle>
          <a:p>
            <a:pPr>
              <a:defRPr/>
            </a:pPr>
            <a:fld id="{172B268B-A7BF-4F16-81ED-DB9F1FE63791}" type="datetimeFigureOut">
              <a:rPr lang="sk-SK"/>
              <a:pPr>
                <a:defRPr/>
              </a:pPr>
              <a:t>15. 3. 2020</a:t>
            </a:fld>
            <a:endParaRPr lang="sk-SK"/>
          </a:p>
        </p:txBody>
      </p:sp>
      <p:sp>
        <p:nvSpPr>
          <p:cNvPr id="6" name="Zástupný objekt pre pätu 4">
            <a:extLst>
              <a:ext uri="{FF2B5EF4-FFF2-40B4-BE49-F238E27FC236}">
                <a16:creationId xmlns:a16="http://schemas.microsoft.com/office/drawing/2014/main" id="{F608AB9B-8152-4D4D-AB78-7865A3C11CDE}"/>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C7113E0A-0181-45E5-A117-6ED502C1BFC7}"/>
              </a:ext>
            </a:extLst>
          </p:cNvPr>
          <p:cNvSpPr>
            <a:spLocks noGrp="1"/>
          </p:cNvSpPr>
          <p:nvPr>
            <p:ph type="sldNum" sz="quarter" idx="12"/>
          </p:nvPr>
        </p:nvSpPr>
        <p:spPr/>
        <p:txBody>
          <a:bodyPr/>
          <a:lstStyle>
            <a:lvl1pPr>
              <a:defRPr/>
            </a:lvl1pPr>
          </a:lstStyle>
          <a:p>
            <a:pPr>
              <a:defRPr/>
            </a:pPr>
            <a:fld id="{6F8F97D8-EBF5-4712-9A1D-1F3818FFD08A}" type="slidenum">
              <a:rPr lang="sk-SK" altLang="sk-SK"/>
              <a:pPr>
                <a:defRPr/>
              </a:pPr>
              <a:t>‹#›</a:t>
            </a:fld>
            <a:endParaRPr lang="sk-SK" altLang="sk-SK"/>
          </a:p>
        </p:txBody>
      </p:sp>
    </p:spTree>
    <p:extLst>
      <p:ext uri="{BB962C8B-B14F-4D97-AF65-F5344CB8AC3E}">
        <p14:creationId xmlns:p14="http://schemas.microsoft.com/office/powerpoint/2010/main" val="34919123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n-US"/>
              <a:t>Click to edit Master title style</a:t>
            </a:r>
            <a:endParaRPr lang="sk-SK"/>
          </a:p>
        </p:txBody>
      </p:sp>
      <p:sp>
        <p:nvSpPr>
          <p:cNvPr id="3" name="Zástupný objekt pre zvislý text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4" name="Zástupný objekt pre dátum 3">
            <a:extLst>
              <a:ext uri="{FF2B5EF4-FFF2-40B4-BE49-F238E27FC236}">
                <a16:creationId xmlns:a16="http://schemas.microsoft.com/office/drawing/2014/main" id="{2CF7DD40-194C-44E6-B3C4-4CA3BF3C3F5E}"/>
              </a:ext>
            </a:extLst>
          </p:cNvPr>
          <p:cNvSpPr>
            <a:spLocks noGrp="1"/>
          </p:cNvSpPr>
          <p:nvPr>
            <p:ph type="dt" sz="half" idx="10"/>
          </p:nvPr>
        </p:nvSpPr>
        <p:spPr/>
        <p:txBody>
          <a:bodyPr/>
          <a:lstStyle>
            <a:lvl1pPr>
              <a:defRPr/>
            </a:lvl1pPr>
          </a:lstStyle>
          <a:p>
            <a:pPr>
              <a:defRPr/>
            </a:pPr>
            <a:fld id="{CCD52F88-45E6-4A0E-9BBD-4CB3F0C838BB}"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BF8ED1E0-A04F-4290-BDF4-F9BD4A676A58}"/>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43F4796D-CAC6-47A3-BBA8-4786B63499AA}"/>
              </a:ext>
            </a:extLst>
          </p:cNvPr>
          <p:cNvSpPr>
            <a:spLocks noGrp="1"/>
          </p:cNvSpPr>
          <p:nvPr>
            <p:ph type="sldNum" sz="quarter" idx="12"/>
          </p:nvPr>
        </p:nvSpPr>
        <p:spPr/>
        <p:txBody>
          <a:bodyPr/>
          <a:lstStyle>
            <a:lvl1pPr>
              <a:defRPr/>
            </a:lvl1pPr>
          </a:lstStyle>
          <a:p>
            <a:pPr>
              <a:defRPr/>
            </a:pPr>
            <a:fld id="{795E6E34-BBF3-4FBB-A7BE-89C0E73E23E8}" type="slidenum">
              <a:rPr lang="sk-SK" altLang="sk-SK"/>
              <a:pPr>
                <a:defRPr/>
              </a:pPr>
              <a:t>‹#›</a:t>
            </a:fld>
            <a:endParaRPr lang="sk-SK" altLang="sk-SK"/>
          </a:p>
        </p:txBody>
      </p:sp>
    </p:spTree>
    <p:extLst>
      <p:ext uri="{BB962C8B-B14F-4D97-AF65-F5344CB8AC3E}">
        <p14:creationId xmlns:p14="http://schemas.microsoft.com/office/powerpoint/2010/main" val="14133190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724900" y="365125"/>
            <a:ext cx="2628900" cy="5811838"/>
          </a:xfrm>
        </p:spPr>
        <p:txBody>
          <a:bodyPr vert="eaVert"/>
          <a:lstStyle/>
          <a:p>
            <a:r>
              <a:rPr lang="en-US"/>
              <a:t>Click to edit Master title style</a:t>
            </a:r>
            <a:endParaRPr lang="sk-SK"/>
          </a:p>
        </p:txBody>
      </p:sp>
      <p:sp>
        <p:nvSpPr>
          <p:cNvPr id="3" name="Zástupný objekt pre zvislý text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k-SK"/>
          </a:p>
        </p:txBody>
      </p:sp>
      <p:sp>
        <p:nvSpPr>
          <p:cNvPr id="4" name="Zástupný objekt pre dátum 3">
            <a:extLst>
              <a:ext uri="{FF2B5EF4-FFF2-40B4-BE49-F238E27FC236}">
                <a16:creationId xmlns:a16="http://schemas.microsoft.com/office/drawing/2014/main" id="{8BD64C11-5749-4024-B503-D5EAB059AE53}"/>
              </a:ext>
            </a:extLst>
          </p:cNvPr>
          <p:cNvSpPr>
            <a:spLocks noGrp="1"/>
          </p:cNvSpPr>
          <p:nvPr>
            <p:ph type="dt" sz="half" idx="10"/>
          </p:nvPr>
        </p:nvSpPr>
        <p:spPr/>
        <p:txBody>
          <a:bodyPr/>
          <a:lstStyle>
            <a:lvl1pPr>
              <a:defRPr/>
            </a:lvl1pPr>
          </a:lstStyle>
          <a:p>
            <a:pPr>
              <a:defRPr/>
            </a:pPr>
            <a:fld id="{231DC2E7-1361-41AE-A9CA-A8AD841CA127}"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C39D2700-58F2-4000-B94A-2244367BB6F4}"/>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ED9CCD02-832C-4A59-A75C-4424595764A6}"/>
              </a:ext>
            </a:extLst>
          </p:cNvPr>
          <p:cNvSpPr>
            <a:spLocks noGrp="1"/>
          </p:cNvSpPr>
          <p:nvPr>
            <p:ph type="sldNum" sz="quarter" idx="12"/>
          </p:nvPr>
        </p:nvSpPr>
        <p:spPr/>
        <p:txBody>
          <a:bodyPr/>
          <a:lstStyle>
            <a:lvl1pPr>
              <a:defRPr/>
            </a:lvl1pPr>
          </a:lstStyle>
          <a:p>
            <a:pPr>
              <a:defRPr/>
            </a:pPr>
            <a:fld id="{7DFE4F4D-5A25-4AE6-9FF1-25E0136130BE}" type="slidenum">
              <a:rPr lang="sk-SK" altLang="sk-SK"/>
              <a:pPr>
                <a:defRPr/>
              </a:pPr>
              <a:t>‹#›</a:t>
            </a:fld>
            <a:endParaRPr lang="sk-SK" altLang="sk-SK"/>
          </a:p>
        </p:txBody>
      </p:sp>
    </p:spTree>
    <p:extLst>
      <p:ext uri="{BB962C8B-B14F-4D97-AF65-F5344CB8AC3E}">
        <p14:creationId xmlns:p14="http://schemas.microsoft.com/office/powerpoint/2010/main" val="38665582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Zástupný objekt pre nadpis 1">
            <a:extLst>
              <a:ext uri="{FF2B5EF4-FFF2-40B4-BE49-F238E27FC236}">
                <a16:creationId xmlns:a16="http://schemas.microsoft.com/office/drawing/2014/main" id="{FB6972C2-0C93-42C7-95E8-6DB34F52A9BB}"/>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a:t>Upravte štýly predlohy textu</a:t>
            </a:r>
          </a:p>
        </p:txBody>
      </p:sp>
      <p:sp>
        <p:nvSpPr>
          <p:cNvPr id="1027" name="Zástupný objekt pre text 2">
            <a:extLst>
              <a:ext uri="{FF2B5EF4-FFF2-40B4-BE49-F238E27FC236}">
                <a16:creationId xmlns:a16="http://schemas.microsoft.com/office/drawing/2014/main" id="{C1831651-F33D-41B1-A570-8CA0491B41F1}"/>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a:t>Upraviť štýly predlohy textu</a:t>
            </a:r>
          </a:p>
          <a:p>
            <a:pPr lvl="1"/>
            <a:r>
              <a:rPr lang="sk-SK" altLang="sk-SK"/>
              <a:t>Druhá úroveň</a:t>
            </a:r>
          </a:p>
          <a:p>
            <a:pPr lvl="2"/>
            <a:r>
              <a:rPr lang="sk-SK" altLang="sk-SK"/>
              <a:t>Tretia úroveň</a:t>
            </a:r>
          </a:p>
          <a:p>
            <a:pPr lvl="3"/>
            <a:r>
              <a:rPr lang="sk-SK" altLang="sk-SK"/>
              <a:t>Štvrtá úroveň</a:t>
            </a:r>
          </a:p>
          <a:p>
            <a:pPr lvl="4"/>
            <a:r>
              <a:rPr lang="sk-SK" altLang="sk-SK"/>
              <a:t>Piata úroveň</a:t>
            </a:r>
          </a:p>
        </p:txBody>
      </p:sp>
      <p:sp>
        <p:nvSpPr>
          <p:cNvPr id="4" name="Zástupný objekt pre dátum 3">
            <a:extLst>
              <a:ext uri="{FF2B5EF4-FFF2-40B4-BE49-F238E27FC236}">
                <a16:creationId xmlns:a16="http://schemas.microsoft.com/office/drawing/2014/main" id="{6E37FCD7-FB06-489E-A3C8-331316F3D5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87540B77-6729-44E1-A7ED-BC4B975CA50E}"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A9E19A07-BCF8-434C-99D7-5D2109C6D9D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sk-SK"/>
          </a:p>
        </p:txBody>
      </p:sp>
      <p:sp>
        <p:nvSpPr>
          <p:cNvPr id="6" name="Zástupný objekt pre číslo snímky 5">
            <a:extLst>
              <a:ext uri="{FF2B5EF4-FFF2-40B4-BE49-F238E27FC236}">
                <a16:creationId xmlns:a16="http://schemas.microsoft.com/office/drawing/2014/main" id="{BBD67A6C-D3B3-4A63-A2B6-216C9FBA5B96}"/>
              </a:ext>
            </a:extLst>
          </p:cNvPr>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defRPr>
            </a:lvl1pPr>
          </a:lstStyle>
          <a:p>
            <a:pPr>
              <a:defRPr/>
            </a:pPr>
            <a:fld id="{90E269EF-6752-461E-897D-36E805AEC1AE}" type="slidenum">
              <a:rPr lang="sk-SK" altLang="sk-SK"/>
              <a:pPr>
                <a:defRPr/>
              </a:pPr>
              <a:t>‹#›</a:t>
            </a:fld>
            <a:endParaRPr lang="sk-SK" altLang="sk-SK"/>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Zástupný objekt pre nadpis 1">
            <a:extLst>
              <a:ext uri="{FF2B5EF4-FFF2-40B4-BE49-F238E27FC236}">
                <a16:creationId xmlns:a16="http://schemas.microsoft.com/office/drawing/2014/main" id="{238396CF-94B3-464A-9183-474C20A5432C}"/>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a:t>Upravte štýly predlohy textu</a:t>
            </a:r>
          </a:p>
        </p:txBody>
      </p:sp>
      <p:sp>
        <p:nvSpPr>
          <p:cNvPr id="2051" name="Zástupný objekt pre text 2">
            <a:extLst>
              <a:ext uri="{FF2B5EF4-FFF2-40B4-BE49-F238E27FC236}">
                <a16:creationId xmlns:a16="http://schemas.microsoft.com/office/drawing/2014/main" id="{585C9B7E-DEE4-4DC9-A918-A0C927A3438A}"/>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a:t>Upraviť štýly predlohy textu</a:t>
            </a:r>
          </a:p>
          <a:p>
            <a:pPr lvl="1"/>
            <a:r>
              <a:rPr lang="sk-SK" altLang="sk-SK"/>
              <a:t>Druhá úroveň</a:t>
            </a:r>
          </a:p>
          <a:p>
            <a:pPr lvl="2"/>
            <a:r>
              <a:rPr lang="sk-SK" altLang="sk-SK"/>
              <a:t>Tretia úroveň</a:t>
            </a:r>
          </a:p>
          <a:p>
            <a:pPr lvl="3"/>
            <a:r>
              <a:rPr lang="sk-SK" altLang="sk-SK"/>
              <a:t>Štvrtá úroveň</a:t>
            </a:r>
          </a:p>
          <a:p>
            <a:pPr lvl="4"/>
            <a:r>
              <a:rPr lang="sk-SK" altLang="sk-SK"/>
              <a:t>Piata úroveň</a:t>
            </a:r>
          </a:p>
        </p:txBody>
      </p:sp>
      <p:sp>
        <p:nvSpPr>
          <p:cNvPr id="4" name="Zástupný objekt pre dátum 3">
            <a:extLst>
              <a:ext uri="{FF2B5EF4-FFF2-40B4-BE49-F238E27FC236}">
                <a16:creationId xmlns:a16="http://schemas.microsoft.com/office/drawing/2014/main" id="{410A7E13-E68D-45D9-A6E1-70B9D1DB72A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mn-lt"/>
              </a:defRPr>
            </a:lvl1pPr>
          </a:lstStyle>
          <a:p>
            <a:pPr>
              <a:defRPr/>
            </a:pPr>
            <a:fld id="{A20BB7AA-390B-4F12-93E7-EE9FADD069A7}"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4FA2026B-AECB-42E4-96E9-824D860B6FB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mn-lt"/>
              </a:defRPr>
            </a:lvl1pPr>
          </a:lstStyle>
          <a:p>
            <a:pPr>
              <a:defRPr/>
            </a:pPr>
            <a:endParaRPr lang="sk-SK"/>
          </a:p>
        </p:txBody>
      </p:sp>
      <p:sp>
        <p:nvSpPr>
          <p:cNvPr id="6" name="Zástupný objekt pre číslo snímky 5">
            <a:extLst>
              <a:ext uri="{FF2B5EF4-FFF2-40B4-BE49-F238E27FC236}">
                <a16:creationId xmlns:a16="http://schemas.microsoft.com/office/drawing/2014/main" id="{1C0FBCC0-6C4F-4CB6-8B01-45B91EE9254E}"/>
              </a:ext>
            </a:extLst>
          </p:cNvPr>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defRPr>
            </a:lvl1pPr>
          </a:lstStyle>
          <a:p>
            <a:pPr>
              <a:defRPr/>
            </a:pPr>
            <a:fld id="{0CE24326-ECC8-4297-ACDD-D46B0096A462}" type="slidenum">
              <a:rPr lang="sk-SK" altLang="sk-SK"/>
              <a:pPr>
                <a:defRPr/>
              </a:pPr>
              <a:t>‹#›</a:t>
            </a:fld>
            <a:endParaRPr lang="sk-SK" altLang="sk-SK"/>
          </a:p>
        </p:txBody>
      </p:sp>
    </p:spTree>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6pPr>
      <a:lvl7pPr marL="9144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7pPr>
      <a:lvl8pPr marL="13716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8pPr>
      <a:lvl9pPr marL="18288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4" name="Zástupný objekt pre nadpis 1">
            <a:extLst>
              <a:ext uri="{FF2B5EF4-FFF2-40B4-BE49-F238E27FC236}">
                <a16:creationId xmlns:a16="http://schemas.microsoft.com/office/drawing/2014/main" id="{D349BC55-7FCB-4FBD-BB05-BAC2EE105604}"/>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a:t>Upravte štýly predlohy textu</a:t>
            </a:r>
          </a:p>
        </p:txBody>
      </p:sp>
      <p:sp>
        <p:nvSpPr>
          <p:cNvPr id="3075" name="Zástupný objekt pre text 2">
            <a:extLst>
              <a:ext uri="{FF2B5EF4-FFF2-40B4-BE49-F238E27FC236}">
                <a16:creationId xmlns:a16="http://schemas.microsoft.com/office/drawing/2014/main" id="{E43942C8-4814-46F0-AF15-46AD3E1BBA37}"/>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a:t>Upraviť štýly predlohy textu</a:t>
            </a:r>
          </a:p>
          <a:p>
            <a:pPr lvl="1"/>
            <a:r>
              <a:rPr lang="sk-SK" altLang="sk-SK"/>
              <a:t>Druhá úroveň</a:t>
            </a:r>
          </a:p>
          <a:p>
            <a:pPr lvl="2"/>
            <a:r>
              <a:rPr lang="sk-SK" altLang="sk-SK"/>
              <a:t>Tretia úroveň</a:t>
            </a:r>
          </a:p>
          <a:p>
            <a:pPr lvl="3"/>
            <a:r>
              <a:rPr lang="sk-SK" altLang="sk-SK"/>
              <a:t>Štvrtá úroveň</a:t>
            </a:r>
          </a:p>
          <a:p>
            <a:pPr lvl="4"/>
            <a:r>
              <a:rPr lang="sk-SK" altLang="sk-SK"/>
              <a:t>Piata úroveň</a:t>
            </a:r>
          </a:p>
        </p:txBody>
      </p:sp>
      <p:sp>
        <p:nvSpPr>
          <p:cNvPr id="4" name="Zástupný objekt pre dátum 3">
            <a:extLst>
              <a:ext uri="{FF2B5EF4-FFF2-40B4-BE49-F238E27FC236}">
                <a16:creationId xmlns:a16="http://schemas.microsoft.com/office/drawing/2014/main" id="{4783C68C-50F3-44A5-929D-518D8E9745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mn-lt"/>
              </a:defRPr>
            </a:lvl1pPr>
          </a:lstStyle>
          <a:p>
            <a:pPr>
              <a:defRPr/>
            </a:pPr>
            <a:fld id="{0FD76D0D-7C4E-4EF4-B813-D324BEA64C48}"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8D04E9B1-26FF-4D56-B6EE-6FF26DA77FE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mn-lt"/>
              </a:defRPr>
            </a:lvl1pPr>
          </a:lstStyle>
          <a:p>
            <a:pPr>
              <a:defRPr/>
            </a:pPr>
            <a:endParaRPr lang="sk-SK"/>
          </a:p>
        </p:txBody>
      </p:sp>
      <p:sp>
        <p:nvSpPr>
          <p:cNvPr id="6" name="Zástupný objekt pre číslo snímky 5">
            <a:extLst>
              <a:ext uri="{FF2B5EF4-FFF2-40B4-BE49-F238E27FC236}">
                <a16:creationId xmlns:a16="http://schemas.microsoft.com/office/drawing/2014/main" id="{B4233205-827C-49EC-BB1C-47848C70740D}"/>
              </a:ext>
            </a:extLst>
          </p:cNvPr>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defRPr>
            </a:lvl1pPr>
          </a:lstStyle>
          <a:p>
            <a:pPr>
              <a:defRPr/>
            </a:pPr>
            <a:fld id="{00248651-F14E-4679-89AF-BDA793230A52}" type="slidenum">
              <a:rPr lang="sk-SK" altLang="sk-SK"/>
              <a:pPr>
                <a:defRPr/>
              </a:pPr>
              <a:t>‹#›</a:t>
            </a:fld>
            <a:endParaRPr lang="sk-SK" altLang="sk-SK"/>
          </a:p>
        </p:txBody>
      </p:sp>
    </p:spTree>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6pPr>
      <a:lvl7pPr marL="9144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7pPr>
      <a:lvl8pPr marL="13716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8pPr>
      <a:lvl9pPr marL="18288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8.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8.xml"/><Relationship Id="rId5" Type="http://schemas.openxmlformats.org/officeDocument/2006/relationships/image" Target="../media/image6.pn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4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41.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3.xml"/><Relationship Id="rId5" Type="http://schemas.openxmlformats.org/officeDocument/2006/relationships/image" Target="../media/image6.png"/><Relationship Id="rId4" Type="http://schemas.openxmlformats.org/officeDocument/2006/relationships/image" Target="../media/image9.png"/></Relationships>
</file>

<file path=ppt/slides/_rels/slide4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4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9.xml"/><Relationship Id="rId5" Type="http://schemas.openxmlformats.org/officeDocument/2006/relationships/image" Target="../media/image6.png"/><Relationship Id="rId4" Type="http://schemas.openxmlformats.org/officeDocument/2006/relationships/image" Target="../media/image9.png"/></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Logo">
            <a:extLst>
              <a:ext uri="{FF2B5EF4-FFF2-40B4-BE49-F238E27FC236}">
                <a16:creationId xmlns:a16="http://schemas.microsoft.com/office/drawing/2014/main" id="{94310D07-2E41-4556-A487-74D774FA0BA3}"/>
              </a:ext>
            </a:extLst>
          </p:cNvPr>
          <p:cNvPicPr>
            <a:picLocks noChangeAspect="1"/>
          </p:cNvPicPr>
          <p:nvPr/>
        </p:nvPicPr>
        <p:blipFill>
          <a:blip r:embed="rId3"/>
          <a:srcRect/>
          <a:stretch>
            <a:fillRect/>
          </a:stretch>
        </p:blipFill>
        <p:spPr bwMode="auto">
          <a:xfrm>
            <a:off x="8782050" y="608013"/>
            <a:ext cx="2628900" cy="1625600"/>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a:extLst>
              <a:ext uri="{FF2B5EF4-FFF2-40B4-BE49-F238E27FC236}">
                <a16:creationId xmlns:a16="http://schemas.microsoft.com/office/drawing/2014/main" id="{2A18973C-9DD3-4E91-8422-DC8705B51571}"/>
              </a:ext>
            </a:extLst>
          </p:cNvPr>
          <p:cNvSpPr/>
          <p:nvPr/>
        </p:nvSpPr>
        <p:spPr>
          <a:xfrm>
            <a:off x="2704701" y="1660761"/>
            <a:ext cx="5814412" cy="2800767"/>
          </a:xfrm>
          <a:prstGeom prst="rect">
            <a:avLst/>
          </a:prstGeom>
          <a:noFill/>
        </p:spPr>
        <p:txBody>
          <a:bodyPr wrap="none">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1097280" eaLnBrk="1" fontAlgn="auto" hangingPunct="1">
              <a:spcBef>
                <a:spcPts val="0"/>
              </a:spcBef>
              <a:spcAft>
                <a:spcPts val="0"/>
              </a:spcAft>
              <a:defRPr/>
            </a:pPr>
            <a:r>
              <a:rPr lang="sk-SK" sz="8800" b="1" i="1">
                <a:ln w="3175" cmpd="sng">
                  <a:solidFill>
                    <a:sysClr val="windowText" lastClr="000000"/>
                  </a:solidFill>
                  <a:prstDash val="solid"/>
                  <a:miter lim="800000"/>
                </a:ln>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a:effectLst>
                  <a:outerShdw blurRad="50800" dist="38100" dir="2700000" algn="tl" rotWithShape="0">
                    <a:prstClr val="black">
                      <a:alpha val="40000"/>
                    </a:prstClr>
                  </a:outerShdw>
                </a:effectLst>
                <a:latin typeface=".ArnoldBoecklinTTEE" panose="020B0500000000000000" pitchFamily="34" charset="2"/>
              </a:rPr>
              <a:t>Russian</a:t>
            </a:r>
          </a:p>
          <a:p>
            <a:pPr algn="ctr" defTabSz="1097280" eaLnBrk="1" fontAlgn="auto" hangingPunct="1">
              <a:spcBef>
                <a:spcPts val="0"/>
              </a:spcBef>
              <a:spcAft>
                <a:spcPts val="0"/>
              </a:spcAft>
              <a:defRPr/>
            </a:pPr>
            <a:r>
              <a:rPr lang="sk-SK" sz="8800" b="1" i="1">
                <a:ln w="3175" cmpd="sng">
                  <a:solidFill>
                    <a:sysClr val="windowText" lastClr="000000"/>
                  </a:solidFill>
                  <a:prstDash val="solid"/>
                  <a:miter lim="800000"/>
                </a:ln>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a:effectLst>
                  <a:outerShdw blurRad="50800" dist="38100" dir="2700000" algn="tl" rotWithShape="0">
                    <a:prstClr val="black">
                      <a:alpha val="40000"/>
                    </a:prstClr>
                  </a:outerShdw>
                </a:effectLst>
                <a:latin typeface=".ArnoldBoecklinTTEE" panose="020B0500000000000000" pitchFamily="34" charset="2"/>
              </a:rPr>
              <a:t>Federation</a:t>
            </a:r>
          </a:p>
        </p:txBody>
      </p:sp>
      <p:sp>
        <p:nvSpPr>
          <p:cNvPr id="5" name="Rok">
            <a:extLst>
              <a:ext uri="{FF2B5EF4-FFF2-40B4-BE49-F238E27FC236}">
                <a16:creationId xmlns:a16="http://schemas.microsoft.com/office/drawing/2014/main" id="{19F95EC9-FA7C-49A5-B154-890CCFD01838}"/>
              </a:ext>
            </a:extLst>
          </p:cNvPr>
          <p:cNvSpPr txBox="1"/>
          <p:nvPr/>
        </p:nvSpPr>
        <p:spPr>
          <a:xfrm>
            <a:off x="432000" y="6177601"/>
            <a:ext cx="905741" cy="379656"/>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defTabSz="1097280" eaLnBrk="1" fontAlgn="auto" hangingPunct="1">
              <a:spcBef>
                <a:spcPts val="0"/>
              </a:spcBef>
              <a:spcAft>
                <a:spcPts val="0"/>
              </a:spcAft>
              <a:defRPr/>
            </a:pPr>
            <a:r>
              <a:rPr lang="sk-SK" sz="1867">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2017</a:t>
            </a:r>
          </a:p>
        </p:txBody>
      </p:sp>
      <p:sp>
        <p:nvSpPr>
          <p:cNvPr id="7" name="Autor">
            <a:extLst>
              <a:ext uri="{FF2B5EF4-FFF2-40B4-BE49-F238E27FC236}">
                <a16:creationId xmlns:a16="http://schemas.microsoft.com/office/drawing/2014/main" id="{32E658DE-E1B7-464D-9C72-29E8F6FB4A35}"/>
              </a:ext>
            </a:extLst>
          </p:cNvPr>
          <p:cNvSpPr txBox="1"/>
          <p:nvPr/>
        </p:nvSpPr>
        <p:spPr>
          <a:xfrm>
            <a:off x="5683169" y="5897623"/>
            <a:ext cx="4784806" cy="420756"/>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1097280" eaLnBrk="1" fontAlgn="auto" hangingPunct="1">
              <a:spcBef>
                <a:spcPts val="0"/>
              </a:spcBef>
              <a:spcAft>
                <a:spcPts val="0"/>
              </a:spcAft>
              <a:defRPr/>
            </a:pPr>
            <a:r>
              <a:rPr lang="en-US" sz="2134">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Compiled by - Tony and Steve</a:t>
            </a:r>
          </a:p>
        </p:txBody>
      </p:sp>
      <p:pic>
        <p:nvPicPr>
          <p:cNvPr id="2" name="Vlajka">
            <a:extLst>
              <a:ext uri="{FF2B5EF4-FFF2-40B4-BE49-F238E27FC236}">
                <a16:creationId xmlns:a16="http://schemas.microsoft.com/office/drawing/2014/main" id="{25BFD2A1-5144-4C88-B216-E7513A70D0B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666556">
            <a:off x="1104900" y="620713"/>
            <a:ext cx="15748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var 2">
            <a:extLst>
              <a:ext uri="{FF2B5EF4-FFF2-40B4-BE49-F238E27FC236}">
                <a16:creationId xmlns:a16="http://schemas.microsoft.com/office/drawing/2014/main" id="{5342D2F4-0306-490F-83E4-4EA3B14308B0}"/>
              </a:ext>
            </a:extLst>
          </p:cNvPr>
          <p:cNvSpPr/>
          <p:nvPr/>
        </p:nvSpPr>
        <p:spPr>
          <a:xfrm rot="20920951">
            <a:off x="979488" y="1001713"/>
            <a:ext cx="1825625" cy="1144587"/>
          </a:xfrm>
          <a:prstGeom prst="rect">
            <a:avLst/>
          </a:prstGeom>
          <a:solidFill>
            <a:schemeClr val="bg1">
              <a:lumMod val="65000"/>
              <a:alpha val="30000"/>
            </a:schemeClr>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sk-SK"/>
          </a:p>
        </p:txBody>
      </p:sp>
      <p:sp>
        <p:nvSpPr>
          <p:cNvPr id="6" name="Číslo">
            <a:extLst>
              <a:ext uri="{FF2B5EF4-FFF2-40B4-BE49-F238E27FC236}">
                <a16:creationId xmlns:a16="http://schemas.microsoft.com/office/drawing/2014/main" id="{CFB1752A-E21B-48C5-B6DF-229845447E16}"/>
              </a:ext>
            </a:extLst>
          </p:cNvPr>
          <p:cNvSpPr/>
          <p:nvPr/>
        </p:nvSpPr>
        <p:spPr>
          <a:xfrm>
            <a:off x="9612374" y="4201578"/>
            <a:ext cx="1325920" cy="1275289"/>
          </a:xfrm>
          <a:prstGeom prst="irregularSeal1">
            <a:avLst/>
          </a:prstGeom>
          <a:solidFill>
            <a:srgbClr val="EDEDED"/>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144000" rtlCol="0" anchor="ctr"/>
          <a:lstStyle/>
          <a:p>
            <a:pPr algn="ctr"/>
            <a:r>
              <a:rPr lang="sk-SK" sz="3600" b="1" i="1">
                <a:solidFill>
                  <a:schemeClr val="bg2">
                    <a:lumMod val="50000"/>
                  </a:schemeClr>
                </a:solidFill>
                <a:latin typeface="ArnolBoeDEE" pitchFamily="2" charset="0"/>
              </a:rPr>
              <a:t>1</a:t>
            </a:r>
          </a:p>
        </p:txBody>
      </p:sp>
      <p:pic>
        <p:nvPicPr>
          <p:cNvPr id="4098" name="Rám" hidden="1">
            <a:extLst>
              <a:ext uri="{FF2B5EF4-FFF2-40B4-BE49-F238E27FC236}">
                <a16:creationId xmlns:a16="http://schemas.microsoft.com/office/drawing/2014/main" id="{BF32BCAA-86B5-4263-90C8-FD9C80C3A20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700" y="14288"/>
            <a:ext cx="12179300" cy="685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15000">
    <p:sndAc>
      <p:stSnd loop="1">
        <p:snd r:embed="rId2" name="Music.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nodeType="withEffect">
                                  <p:stCondLst>
                                    <p:cond delay="50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additive="base">
                                        <p:cTn id="7" dur="2000" fill="hold"/>
                                        <p:tgtEl>
                                          <p:spTgt spid="9"/>
                                        </p:tgtEl>
                                        <p:attrNameLst>
                                          <p:attrName>ppt_x</p:attrName>
                                        </p:attrNameLst>
                                      </p:cBhvr>
                                      <p:tavLst>
                                        <p:tav tm="0">
                                          <p:val>
                                            <p:strVal val="1+#ppt_w/2"/>
                                          </p:val>
                                        </p:tav>
                                        <p:tav tm="100000">
                                          <p:val>
                                            <p:strVal val="#ppt_x"/>
                                          </p:val>
                                        </p:tav>
                                      </p:tavLst>
                                    </p:anim>
                                    <p:anim calcmode="lin" valueType="num">
                                      <p:cBhvr additive="base">
                                        <p:cTn id="8" dur="2000" fill="hold"/>
                                        <p:tgtEl>
                                          <p:spTgt spid="9"/>
                                        </p:tgtEl>
                                        <p:attrNameLst>
                                          <p:attrName>ppt_y</p:attrName>
                                        </p:attrNameLst>
                                      </p:cBhvr>
                                      <p:tavLst>
                                        <p:tav tm="0">
                                          <p:val>
                                            <p:strVal val="1+#ppt_h/2"/>
                                          </p:val>
                                        </p:tav>
                                        <p:tav tm="100000">
                                          <p:val>
                                            <p:strVal val="#ppt_y"/>
                                          </p:val>
                                        </p:tav>
                                      </p:tavLst>
                                    </p:anim>
                                  </p:childTnLst>
                                </p:cTn>
                              </p:par>
                            </p:childTnLst>
                          </p:cTn>
                        </p:par>
                        <p:par>
                          <p:cTn id="9" fill="hold">
                            <p:stCondLst>
                              <p:cond delay="5700"/>
                            </p:stCondLst>
                            <p:childTnLst>
                              <p:par>
                                <p:cTn id="10" presetID="53" presetClass="entr" presetSubtype="16" fill="hold" grpId="0" nodeType="afterEffect">
                                  <p:stCondLst>
                                    <p:cond delay="50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fltVal val="0"/>
                                          </p:val>
                                        </p:tav>
                                        <p:tav tm="100000">
                                          <p:val>
                                            <p:strVal val="#ppt_w"/>
                                          </p:val>
                                        </p:tav>
                                      </p:tavLst>
                                    </p:anim>
                                    <p:anim calcmode="lin" valueType="num">
                                      <p:cBhvr>
                                        <p:cTn id="13" dur="1000" fill="hold"/>
                                        <p:tgtEl>
                                          <p:spTgt spid="6"/>
                                        </p:tgtEl>
                                        <p:attrNameLst>
                                          <p:attrName>ppt_h</p:attrName>
                                        </p:attrNameLst>
                                      </p:cBhvr>
                                      <p:tavLst>
                                        <p:tav tm="0">
                                          <p:val>
                                            <p:fltVal val="0"/>
                                          </p:val>
                                        </p:tav>
                                        <p:tav tm="100000">
                                          <p:val>
                                            <p:strVal val="#ppt_h"/>
                                          </p:val>
                                        </p:tav>
                                      </p:tavLst>
                                    </p:anim>
                                    <p:animEffect transition="in" filter="fade">
                                      <p:cBhvr>
                                        <p:cTn id="14" dur="1000"/>
                                        <p:tgtEl>
                                          <p:spTgt spid="6"/>
                                        </p:tgtEl>
                                      </p:cBhvr>
                                    </p:animEffect>
                                  </p:childTnLst>
                                </p:cTn>
                              </p:par>
                            </p:childTnLst>
                          </p:cTn>
                        </p:par>
                        <p:par>
                          <p:cTn id="15" fill="hold">
                            <p:stCondLst>
                              <p:cond delay="7200"/>
                            </p:stCondLst>
                            <p:childTnLst>
                              <p:par>
                                <p:cTn id="16" presetID="53" presetClass="entr" presetSubtype="16" fill="hold" nodeType="afterEffect">
                                  <p:stCondLst>
                                    <p:cond delay="500"/>
                                  </p:stCondLst>
                                  <p:childTnLst>
                                    <p:set>
                                      <p:cBhvr>
                                        <p:cTn id="17" dur="1" fill="hold">
                                          <p:stCondLst>
                                            <p:cond delay="0"/>
                                          </p:stCondLst>
                                        </p:cTn>
                                        <p:tgtEl>
                                          <p:spTgt spid="2"/>
                                        </p:tgtEl>
                                        <p:attrNameLst>
                                          <p:attrName>style.visibility</p:attrName>
                                        </p:attrNameLst>
                                      </p:cBhvr>
                                      <p:to>
                                        <p:strVal val="visible"/>
                                      </p:to>
                                    </p:set>
                                    <p:anim calcmode="lin" valueType="num">
                                      <p:cBhvr>
                                        <p:cTn id="18" dur="1500" fill="hold"/>
                                        <p:tgtEl>
                                          <p:spTgt spid="2"/>
                                        </p:tgtEl>
                                        <p:attrNameLst>
                                          <p:attrName>ppt_w</p:attrName>
                                        </p:attrNameLst>
                                      </p:cBhvr>
                                      <p:tavLst>
                                        <p:tav tm="0">
                                          <p:val>
                                            <p:fltVal val="0"/>
                                          </p:val>
                                        </p:tav>
                                        <p:tav tm="100000">
                                          <p:val>
                                            <p:strVal val="#ppt_w"/>
                                          </p:val>
                                        </p:tav>
                                      </p:tavLst>
                                    </p:anim>
                                    <p:anim calcmode="lin" valueType="num">
                                      <p:cBhvr>
                                        <p:cTn id="19" dur="1500" fill="hold"/>
                                        <p:tgtEl>
                                          <p:spTgt spid="2"/>
                                        </p:tgtEl>
                                        <p:attrNameLst>
                                          <p:attrName>ppt_h</p:attrName>
                                        </p:attrNameLst>
                                      </p:cBhvr>
                                      <p:tavLst>
                                        <p:tav tm="0">
                                          <p:val>
                                            <p:fltVal val="0"/>
                                          </p:val>
                                        </p:tav>
                                        <p:tav tm="100000">
                                          <p:val>
                                            <p:strVal val="#ppt_h"/>
                                          </p:val>
                                        </p:tav>
                                      </p:tavLst>
                                    </p:anim>
                                    <p:animEffect transition="in" filter="fade">
                                      <p:cBhvr>
                                        <p:cTn id="20" dur="1500"/>
                                        <p:tgtEl>
                                          <p:spTgt spid="2"/>
                                        </p:tgtEl>
                                      </p:cBhvr>
                                    </p:animEffect>
                                  </p:childTnLst>
                                </p:cTn>
                              </p:par>
                              <p:par>
                                <p:cTn id="21" presetID="53" presetClass="entr" presetSubtype="16" fill="hold" grpId="0" nodeType="withEffect">
                                  <p:stCondLst>
                                    <p:cond delay="500"/>
                                  </p:stCondLst>
                                  <p:childTnLst>
                                    <p:set>
                                      <p:cBhvr>
                                        <p:cTn id="22" dur="1" fill="hold">
                                          <p:stCondLst>
                                            <p:cond delay="0"/>
                                          </p:stCondLst>
                                        </p:cTn>
                                        <p:tgtEl>
                                          <p:spTgt spid="3"/>
                                        </p:tgtEl>
                                        <p:attrNameLst>
                                          <p:attrName>style.visibility</p:attrName>
                                        </p:attrNameLst>
                                      </p:cBhvr>
                                      <p:to>
                                        <p:strVal val="visible"/>
                                      </p:to>
                                    </p:set>
                                    <p:anim calcmode="lin" valueType="num">
                                      <p:cBhvr>
                                        <p:cTn id="23" dur="1500" fill="hold"/>
                                        <p:tgtEl>
                                          <p:spTgt spid="3"/>
                                        </p:tgtEl>
                                        <p:attrNameLst>
                                          <p:attrName>ppt_w</p:attrName>
                                        </p:attrNameLst>
                                      </p:cBhvr>
                                      <p:tavLst>
                                        <p:tav tm="0">
                                          <p:val>
                                            <p:fltVal val="0"/>
                                          </p:val>
                                        </p:tav>
                                        <p:tav tm="100000">
                                          <p:val>
                                            <p:strVal val="#ppt_w"/>
                                          </p:val>
                                        </p:tav>
                                      </p:tavLst>
                                    </p:anim>
                                    <p:anim calcmode="lin" valueType="num">
                                      <p:cBhvr>
                                        <p:cTn id="24" dur="1500" fill="hold"/>
                                        <p:tgtEl>
                                          <p:spTgt spid="3"/>
                                        </p:tgtEl>
                                        <p:attrNameLst>
                                          <p:attrName>ppt_h</p:attrName>
                                        </p:attrNameLst>
                                      </p:cBhvr>
                                      <p:tavLst>
                                        <p:tav tm="0">
                                          <p:val>
                                            <p:fltVal val="0"/>
                                          </p:val>
                                        </p:tav>
                                        <p:tav tm="100000">
                                          <p:val>
                                            <p:strVal val="#ppt_h"/>
                                          </p:val>
                                        </p:tav>
                                      </p:tavLst>
                                    </p:anim>
                                    <p:animEffect transition="in" filter="fade">
                                      <p:cBhvr>
                                        <p:cTn id="25" dur="1500"/>
                                        <p:tgtEl>
                                          <p:spTgt spid="3"/>
                                        </p:tgtEl>
                                      </p:cBhvr>
                                    </p:animEffect>
                                  </p:childTnLst>
                                </p:cTn>
                              </p:par>
                            </p:childTnLst>
                          </p:cTn>
                        </p:par>
                        <p:par>
                          <p:cTn id="26" fill="hold" nodeType="afterGroup">
                            <p:stCondLst>
                              <p:cond delay="9200"/>
                            </p:stCondLst>
                            <p:childTnLst>
                              <p:par>
                                <p:cTn id="27" presetID="53" presetClass="entr" presetSubtype="16" fill="hold" nodeType="afterEffect">
                                  <p:stCondLst>
                                    <p:cond delay="500"/>
                                  </p:stCondLst>
                                  <p:childTnLst>
                                    <p:set>
                                      <p:cBhvr>
                                        <p:cTn id="28" dur="1" fill="hold">
                                          <p:stCondLst>
                                            <p:cond delay="0"/>
                                          </p:stCondLst>
                                        </p:cTn>
                                        <p:tgtEl>
                                          <p:spTgt spid="5"/>
                                        </p:tgtEl>
                                        <p:attrNameLst>
                                          <p:attrName>style.visibility</p:attrName>
                                        </p:attrNameLst>
                                      </p:cBhvr>
                                      <p:to>
                                        <p:strVal val="visible"/>
                                      </p:to>
                                    </p:set>
                                    <p:anim calcmode="lin" valueType="num">
                                      <p:cBhvr>
                                        <p:cTn id="29" dur="1500" fill="hold"/>
                                        <p:tgtEl>
                                          <p:spTgt spid="5"/>
                                        </p:tgtEl>
                                        <p:attrNameLst>
                                          <p:attrName>ppt_w</p:attrName>
                                        </p:attrNameLst>
                                      </p:cBhvr>
                                      <p:tavLst>
                                        <p:tav tm="0">
                                          <p:val>
                                            <p:fltVal val="0"/>
                                          </p:val>
                                        </p:tav>
                                        <p:tav tm="100000">
                                          <p:val>
                                            <p:strVal val="#ppt_w"/>
                                          </p:val>
                                        </p:tav>
                                      </p:tavLst>
                                    </p:anim>
                                    <p:anim calcmode="lin" valueType="num">
                                      <p:cBhvr>
                                        <p:cTn id="30" dur="1500" fill="hold"/>
                                        <p:tgtEl>
                                          <p:spTgt spid="5"/>
                                        </p:tgtEl>
                                        <p:attrNameLst>
                                          <p:attrName>ppt_h</p:attrName>
                                        </p:attrNameLst>
                                      </p:cBhvr>
                                      <p:tavLst>
                                        <p:tav tm="0">
                                          <p:val>
                                            <p:fltVal val="0"/>
                                          </p:val>
                                        </p:tav>
                                        <p:tav tm="100000">
                                          <p:val>
                                            <p:strVal val="#ppt_h"/>
                                          </p:val>
                                        </p:tav>
                                      </p:tavLst>
                                    </p:anim>
                                    <p:animEffect transition="in" filter="fade">
                                      <p:cBhvr>
                                        <p:cTn id="31" dur="1500"/>
                                        <p:tgtEl>
                                          <p:spTgt spid="5"/>
                                        </p:tgtEl>
                                      </p:cBhvr>
                                    </p:animEffect>
                                  </p:childTnLst>
                                </p:cTn>
                              </p:par>
                            </p:childTnLst>
                          </p:cTn>
                        </p:par>
                        <p:par>
                          <p:cTn id="32" fill="hold" nodeType="afterGroup">
                            <p:stCondLst>
                              <p:cond delay="11200"/>
                            </p:stCondLst>
                            <p:childTnLst>
                              <p:par>
                                <p:cTn id="33" presetID="2" presetClass="entr" presetSubtype="2" fill="hold" nodeType="afterEffect">
                                  <p:stCondLst>
                                    <p:cond delay="50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2000" fill="hold"/>
                                        <p:tgtEl>
                                          <p:spTgt spid="7"/>
                                        </p:tgtEl>
                                        <p:attrNameLst>
                                          <p:attrName>ppt_x</p:attrName>
                                        </p:attrNameLst>
                                      </p:cBhvr>
                                      <p:tavLst>
                                        <p:tav tm="0">
                                          <p:val>
                                            <p:strVal val="1+#ppt_w/2"/>
                                          </p:val>
                                        </p:tav>
                                        <p:tav tm="100000">
                                          <p:val>
                                            <p:strVal val="#ppt_x"/>
                                          </p:val>
                                        </p:tav>
                                      </p:tavLst>
                                    </p:anim>
                                    <p:anim calcmode="lin" valueType="num">
                                      <p:cBhvr additive="base">
                                        <p:cTn id="36" dur="2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Rám">
            <a:extLst>
              <a:ext uri="{FF2B5EF4-FFF2-40B4-BE49-F238E27FC236}">
                <a16:creationId xmlns:a16="http://schemas.microsoft.com/office/drawing/2014/main" id="{63BE886E-DAC1-4D87-8B2D-CF1FF39179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 y="14288"/>
            <a:ext cx="12179300" cy="685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Mapa">
            <a:extLst>
              <a:ext uri="{FF2B5EF4-FFF2-40B4-BE49-F238E27FC236}">
                <a16:creationId xmlns:a16="http://schemas.microsoft.com/office/drawing/2014/main" id="{65F10967-6CD8-4795-B2E9-D62E1ED271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263" y="1028700"/>
            <a:ext cx="9421812" cy="5297488"/>
          </a:xfrm>
          <a:prstGeom prst="rect">
            <a:avLst/>
          </a:prstGeom>
          <a:noFill/>
          <a:ln w="25400">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4" name="Logo">
            <a:extLst>
              <a:ext uri="{FF2B5EF4-FFF2-40B4-BE49-F238E27FC236}">
                <a16:creationId xmlns:a16="http://schemas.microsoft.com/office/drawing/2014/main" id="{B4708FDF-6C93-494E-BC99-B337F59BAB47}"/>
              </a:ext>
            </a:extLst>
          </p:cNvPr>
          <p:cNvPicPr>
            <a:picLocks noChangeAspect="1"/>
          </p:cNvPicPr>
          <p:nvPr/>
        </p:nvPicPr>
        <p:blipFill>
          <a:blip r:embed="rId4"/>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Nadpis">
            <a:extLst>
              <a:ext uri="{FF2B5EF4-FFF2-40B4-BE49-F238E27FC236}">
                <a16:creationId xmlns:a16="http://schemas.microsoft.com/office/drawing/2014/main" id="{2F513926-93FA-42B8-B369-34DC5425E69F}"/>
              </a:ext>
            </a:extLst>
          </p:cNvPr>
          <p:cNvSpPr txBox="1"/>
          <p:nvPr/>
        </p:nvSpPr>
        <p:spPr>
          <a:xfrm>
            <a:off x="2477928" y="343048"/>
            <a:ext cx="6126481" cy="461665"/>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defRPr/>
            </a:pPr>
            <a:r>
              <a:rPr lang="en-US" sz="2400" b="1">
                <a:ln w="6600">
                  <a:solidFill>
                    <a:schemeClr val="tx1"/>
                  </a:solidFill>
                  <a:prstDash val="solid"/>
                </a:ln>
                <a:solidFill>
                  <a:srgbClr val="FFFFFF"/>
                </a:solidFill>
                <a:effectLst>
                  <a:outerShdw dist="38100" dir="2700000" algn="tl" rotWithShape="0">
                    <a:schemeClr val="tx1">
                      <a:lumMod val="65000"/>
                      <a:lumOff val="35000"/>
                    </a:schemeClr>
                  </a:outerShdw>
                </a:effectLst>
                <a:latin typeface="Nadianne" panose="03020902050305070206" pitchFamily="66" charset="0"/>
              </a:rPr>
              <a:t>General </a:t>
            </a:r>
            <a:r>
              <a:rPr lang="en-US" sz="2400" b="1" dirty="0">
                <a:ln w="6600">
                  <a:solidFill>
                    <a:schemeClr val="tx1"/>
                  </a:solidFill>
                  <a:prstDash val="solid"/>
                </a:ln>
                <a:solidFill>
                  <a:srgbClr val="FFFFFF"/>
                </a:solidFill>
                <a:effectLst>
                  <a:outerShdw dist="38100" dir="2700000" algn="tl" rotWithShape="0">
                    <a:schemeClr val="tx1">
                      <a:lumMod val="65000"/>
                      <a:lumOff val="35000"/>
                    </a:schemeClr>
                  </a:outerShdw>
                </a:effectLst>
                <a:latin typeface="Nadianne" panose="03020902050305070206" pitchFamily="66" charset="0"/>
              </a:rPr>
              <a:t>Geographic </a:t>
            </a:r>
            <a:r>
              <a:rPr lang="en-US" sz="2400" b="1">
                <a:ln w="6600">
                  <a:solidFill>
                    <a:schemeClr val="tx1"/>
                  </a:solidFill>
                  <a:prstDash val="solid"/>
                </a:ln>
                <a:solidFill>
                  <a:srgbClr val="FFFFFF"/>
                </a:solidFill>
                <a:effectLst>
                  <a:outerShdw dist="38100" dir="2700000" algn="tl" rotWithShape="0">
                    <a:schemeClr val="tx1">
                      <a:lumMod val="65000"/>
                      <a:lumOff val="35000"/>
                    </a:schemeClr>
                  </a:outerShdw>
                </a:effectLst>
                <a:latin typeface="Nadianne" panose="03020902050305070206" pitchFamily="66" charset="0"/>
              </a:rPr>
              <a:t>Map </a:t>
            </a:r>
            <a:r>
              <a:rPr lang="sk-SK" sz="2400" b="1">
                <a:ln w="6600">
                  <a:solidFill>
                    <a:schemeClr val="tx1"/>
                  </a:solidFill>
                  <a:prstDash val="solid"/>
                </a:ln>
                <a:solidFill>
                  <a:srgbClr val="FFFFFF"/>
                </a:solidFill>
                <a:effectLst>
                  <a:outerShdw dist="38100" dir="2700000" algn="tl" rotWithShape="0">
                    <a:schemeClr val="tx1">
                      <a:lumMod val="65000"/>
                      <a:lumOff val="35000"/>
                    </a:schemeClr>
                  </a:outerShdw>
                </a:effectLst>
                <a:latin typeface="Nadianne" panose="03020902050305070206" pitchFamily="66" charset="0"/>
              </a:rPr>
              <a:t>o</a:t>
            </a:r>
            <a:r>
              <a:rPr lang="en-US" sz="2400" b="1">
                <a:ln w="6600">
                  <a:solidFill>
                    <a:schemeClr val="tx1"/>
                  </a:solidFill>
                  <a:prstDash val="solid"/>
                </a:ln>
                <a:solidFill>
                  <a:srgbClr val="FFFFFF"/>
                </a:solidFill>
                <a:effectLst>
                  <a:outerShdw dist="38100" dir="2700000" algn="tl" rotWithShape="0">
                    <a:schemeClr val="tx1">
                      <a:lumMod val="65000"/>
                      <a:lumOff val="35000"/>
                    </a:schemeClr>
                  </a:outerShdw>
                </a:effectLst>
                <a:latin typeface="Nadianne" panose="03020902050305070206" pitchFamily="66" charset="0"/>
              </a:rPr>
              <a:t>f </a:t>
            </a:r>
            <a:r>
              <a:rPr lang="en-US" sz="2400" b="1" dirty="0">
                <a:ln w="6600">
                  <a:solidFill>
                    <a:schemeClr val="tx1"/>
                  </a:solidFill>
                  <a:prstDash val="solid"/>
                </a:ln>
                <a:solidFill>
                  <a:srgbClr val="FFFFFF"/>
                </a:solidFill>
                <a:effectLst>
                  <a:outerShdw dist="38100" dir="2700000" algn="tl" rotWithShape="0">
                    <a:schemeClr val="tx1">
                      <a:lumMod val="65000"/>
                      <a:lumOff val="35000"/>
                    </a:schemeClr>
                  </a:outerShdw>
                </a:effectLst>
                <a:latin typeface="Nadianne" panose="03020902050305070206" pitchFamily="66" charset="0"/>
              </a:rPr>
              <a:t>Russia</a:t>
            </a:r>
          </a:p>
        </p:txBody>
      </p:sp>
      <p:pic>
        <p:nvPicPr>
          <p:cNvPr id="7" name="Myš">
            <a:extLst>
              <a:ext uri="{FF2B5EF4-FFF2-40B4-BE49-F238E27FC236}">
                <a16:creationId xmlns:a16="http://schemas.microsoft.com/office/drawing/2014/main" id="{62FE176D-2FFF-4BC1-B0B6-C341C0D8B2A4}"/>
              </a:ext>
            </a:extLst>
          </p:cNvPr>
          <p:cNvPicPr>
            <a:picLocks noChangeAspect="1"/>
          </p:cNvPicPr>
          <p:nvPr/>
        </p:nvPicPr>
        <p:blipFill>
          <a:blip r:embed="rId5"/>
          <a:srcRect/>
          <a:stretch>
            <a:fillRect/>
          </a:stretch>
        </p:blipFill>
        <p:spPr bwMode="auto">
          <a:xfrm>
            <a:off x="11320463" y="6050757"/>
            <a:ext cx="496887" cy="550862"/>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2000"/>
                                        <p:tgtEl>
                                          <p:spTgt spid="5"/>
                                        </p:tgtEl>
                                      </p:cBhvr>
                                    </p:animEffect>
                                  </p:childTnLst>
                                </p:cTn>
                              </p:par>
                              <p:par>
                                <p:cTn id="8" presetID="42"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anim calcmode="lin" valueType="num">
                                      <p:cBhvr>
                                        <p:cTn id="11" dur="2000" fill="hold"/>
                                        <p:tgtEl>
                                          <p:spTgt spid="6"/>
                                        </p:tgtEl>
                                        <p:attrNameLst>
                                          <p:attrName>ppt_x</p:attrName>
                                        </p:attrNameLst>
                                      </p:cBhvr>
                                      <p:tavLst>
                                        <p:tav tm="0">
                                          <p:val>
                                            <p:strVal val="#ppt_x"/>
                                          </p:val>
                                        </p:tav>
                                        <p:tav tm="100000">
                                          <p:val>
                                            <p:strVal val="#ppt_x"/>
                                          </p:val>
                                        </p:tav>
                                      </p:tavLst>
                                    </p:anim>
                                    <p:anim calcmode="lin" valueType="num">
                                      <p:cBhvr>
                                        <p:cTn id="12" dur="2000" fill="hold"/>
                                        <p:tgtEl>
                                          <p:spTgt spid="6"/>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53" presetClass="entr" presetSubtype="16" fill="hold" nodeType="afterEffect">
                                  <p:stCondLst>
                                    <p:cond delay="500"/>
                                  </p:stCondLst>
                                  <p:childTnLst>
                                    <p:set>
                                      <p:cBhvr>
                                        <p:cTn id="15" dur="1" fill="hold">
                                          <p:stCondLst>
                                            <p:cond delay="0"/>
                                          </p:stCondLst>
                                        </p:cTn>
                                        <p:tgtEl>
                                          <p:spTgt spid="7"/>
                                        </p:tgtEl>
                                        <p:attrNameLst>
                                          <p:attrName>style.visibility</p:attrName>
                                        </p:attrNameLst>
                                      </p:cBhvr>
                                      <p:to>
                                        <p:strVal val="visible"/>
                                      </p:to>
                                    </p:set>
                                    <p:anim calcmode="lin" valueType="num">
                                      <p:cBhvr>
                                        <p:cTn id="16" dur="1500" fill="hold"/>
                                        <p:tgtEl>
                                          <p:spTgt spid="7"/>
                                        </p:tgtEl>
                                        <p:attrNameLst>
                                          <p:attrName>ppt_w</p:attrName>
                                        </p:attrNameLst>
                                      </p:cBhvr>
                                      <p:tavLst>
                                        <p:tav tm="0">
                                          <p:val>
                                            <p:fltVal val="0"/>
                                          </p:val>
                                        </p:tav>
                                        <p:tav tm="100000">
                                          <p:val>
                                            <p:strVal val="#ppt_w"/>
                                          </p:val>
                                        </p:tav>
                                      </p:tavLst>
                                    </p:anim>
                                    <p:anim calcmode="lin" valueType="num">
                                      <p:cBhvr>
                                        <p:cTn id="17" dur="1500" fill="hold"/>
                                        <p:tgtEl>
                                          <p:spTgt spid="7"/>
                                        </p:tgtEl>
                                        <p:attrNameLst>
                                          <p:attrName>ppt_h</p:attrName>
                                        </p:attrNameLst>
                                      </p:cBhvr>
                                      <p:tavLst>
                                        <p:tav tm="0">
                                          <p:val>
                                            <p:fltVal val="0"/>
                                          </p:val>
                                        </p:tav>
                                        <p:tav tm="100000">
                                          <p:val>
                                            <p:strVal val="#ppt_h"/>
                                          </p:val>
                                        </p:tav>
                                      </p:tavLst>
                                    </p:anim>
                                    <p:animEffect transition="in" filter="fade">
                                      <p:cBhvr>
                                        <p:cTn id="18"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Rám">
            <a:extLst>
              <a:ext uri="{FF2B5EF4-FFF2-40B4-BE49-F238E27FC236}">
                <a16:creationId xmlns:a16="http://schemas.microsoft.com/office/drawing/2014/main" id="{A77DC718-12F5-40CC-A909-FD1B70FE64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 y="14288"/>
            <a:ext cx="12179300" cy="685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a:extLst>
              <a:ext uri="{FF2B5EF4-FFF2-40B4-BE49-F238E27FC236}">
                <a16:creationId xmlns:a16="http://schemas.microsoft.com/office/drawing/2014/main" id="{E95AEC14-4FFF-4595-B1CB-AD54051380A2}"/>
              </a:ext>
            </a:extLst>
          </p:cNvPr>
          <p:cNvSpPr txBox="1"/>
          <p:nvPr/>
        </p:nvSpPr>
        <p:spPr>
          <a:xfrm>
            <a:off x="870069" y="1519981"/>
            <a:ext cx="10450394" cy="4770537"/>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ln>
            <a:solidFill>
              <a:schemeClr val="bg1"/>
            </a:solidFill>
          </a:ln>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justLow" defTabSz="609594" eaLnBrk="1" fontAlgn="auto" hangingPunct="1">
              <a:spcBef>
                <a:spcPts val="0"/>
              </a:spcBef>
              <a:spcAft>
                <a:spcPts val="0"/>
              </a:spcAft>
              <a:defRPr/>
            </a:pPr>
            <a:r>
              <a:rPr lang="sk-SK" sz="3200" b="1" i="1">
                <a:ln>
                  <a:solidFill>
                    <a:schemeClr val="tx1"/>
                  </a:solidFill>
                </a:ln>
                <a:solidFill>
                  <a:schemeClr val="bg1"/>
                </a:solidFill>
                <a:latin typeface="ArnolBoeDEE" pitchFamily="2" charset="0"/>
                <a:cs typeface="Times New Roman" pitchFamily="18" charset="0"/>
              </a:rPr>
              <a:t>   R</a:t>
            </a:r>
            <a:r>
              <a:rPr lang="en-US" sz="1600" b="1" i="1">
                <a:latin typeface="Belwe Lt BT" panose="02060502050305020504" pitchFamily="18" charset="0"/>
                <a:cs typeface="Times New Roman" pitchFamily="18" charset="0"/>
              </a:rPr>
              <a:t>u</a:t>
            </a:r>
            <a:r>
              <a:rPr lang="sk-SK" sz="1600" b="1" i="1">
                <a:latin typeface="Belwe Lt BT" panose="02060502050305020504" pitchFamily="18" charset="0"/>
                <a:cs typeface="Times New Roman" pitchFamily="18" charset="0"/>
              </a:rPr>
              <a:t>ssia</a:t>
            </a:r>
            <a:r>
              <a:rPr lang="en-US" sz="1600" b="1" i="1">
                <a:latin typeface="Belwe Lt BT" panose="02060502050305020504" pitchFamily="18" charset="0"/>
                <a:cs typeface="Times New Roman" pitchFamily="18" charset="0"/>
              </a:rPr>
              <a:t> </a:t>
            </a:r>
            <a:r>
              <a:rPr lang="en-US" sz="1600" b="1">
                <a:latin typeface="Belwe Lt BT" panose="02060502050305020504" pitchFamily="18" charset="0"/>
                <a:cs typeface="Times New Roman" pitchFamily="18" charset="0"/>
              </a:rPr>
              <a:t>- </a:t>
            </a:r>
            <a:r>
              <a:rPr lang="en-US" sz="1600" b="1" i="1">
                <a:latin typeface="Belwe Lt BT" panose="02060502050305020504" pitchFamily="18" charset="0"/>
                <a:cs typeface="Times New Roman" pitchFamily="18" charset="0"/>
              </a:rPr>
              <a:t>is a country that is mostly in Asia and partly in Eastern Europe. </a:t>
            </a:r>
            <a:r>
              <a:rPr lang="sk-SK" sz="1600" b="1" i="1">
                <a:latin typeface="Belwe Lt BT" panose="02060502050305020504" pitchFamily="18" charset="0"/>
                <a:cs typeface="Times New Roman" pitchFamily="18" charset="0"/>
              </a:rPr>
              <a:t>It</a:t>
            </a:r>
            <a:r>
              <a:rPr lang="en-US" sz="1600" b="1" i="1">
                <a:latin typeface="Belwe Lt BT" panose="02060502050305020504" pitchFamily="18" charset="0"/>
                <a:cs typeface="Times New Roman" pitchFamily="18" charset="0"/>
              </a:rPr>
              <a:t> is the largest country in the world, covering more than one-eighth of the Earth's inhabited land area.There are indeed many interesting tourist attractions in Russia and here are some highlighted places.</a:t>
            </a:r>
          </a:p>
          <a:p>
            <a:pPr algn="justLow" defTabSz="609594" eaLnBrk="1" fontAlgn="auto" hangingPunct="1">
              <a:spcBef>
                <a:spcPts val="0"/>
              </a:spcBef>
              <a:spcAft>
                <a:spcPts val="0"/>
              </a:spcAft>
              <a:defRPr/>
            </a:pPr>
            <a:r>
              <a:rPr lang="sk-SK" sz="1600" b="1" i="1">
                <a:latin typeface="Belwe Lt BT" panose="02060502050305020504" pitchFamily="18" charset="0"/>
                <a:cs typeface="Times New Roman" pitchFamily="18" charset="0"/>
              </a:rPr>
              <a:t>     </a:t>
            </a:r>
            <a:r>
              <a:rPr lang="en-US" sz="1600" b="1" i="1">
                <a:latin typeface="Belwe Lt BT" panose="02060502050305020504" pitchFamily="18" charset="0"/>
                <a:cs typeface="Times New Roman" pitchFamily="18" charset="0"/>
              </a:rPr>
              <a:t>The federal subjects of Russia are the constituent entities of Russia. It consists of republics, krais, oblasts, cities of federal importance, an autonomous oblast, and autonomous okrugs, all of which are equal subjects of the Russian Federation. </a:t>
            </a:r>
            <a:r>
              <a:rPr lang="sk-SK" sz="1600" b="1" i="1">
                <a:latin typeface="Belwe Lt BT" panose="02060502050305020504" pitchFamily="18" charset="0"/>
                <a:cs typeface="Times New Roman" pitchFamily="18" charset="0"/>
              </a:rPr>
              <a:t>T</a:t>
            </a:r>
            <a:r>
              <a:rPr lang="en-US" sz="1600" b="1" i="1">
                <a:latin typeface="Belwe Lt BT" panose="02060502050305020504" pitchFamily="18" charset="0"/>
                <a:cs typeface="Times New Roman" pitchFamily="18" charset="0"/>
              </a:rPr>
              <a:t>he Russian Federation constitutionally consists of 8</a:t>
            </a:r>
            <a:r>
              <a:rPr lang="sk-SK" sz="1600" b="1" i="1">
                <a:latin typeface="Belwe Lt BT" panose="02060502050305020504" pitchFamily="18" charset="0"/>
                <a:cs typeface="Times New Roman" pitchFamily="18" charset="0"/>
              </a:rPr>
              <a:t>3 (2008)</a:t>
            </a:r>
            <a:r>
              <a:rPr lang="en-US" sz="1600" b="1" i="1">
                <a:latin typeface="Belwe Lt BT" panose="02060502050305020504" pitchFamily="18" charset="0"/>
                <a:cs typeface="Times New Roman" pitchFamily="18" charset="0"/>
              </a:rPr>
              <a:t> federal subjects..</a:t>
            </a:r>
          </a:p>
          <a:p>
            <a:pPr algn="justLow" defTabSz="609594" eaLnBrk="1" fontAlgn="auto" hangingPunct="1">
              <a:spcBef>
                <a:spcPts val="0"/>
              </a:spcBef>
              <a:spcAft>
                <a:spcPts val="0"/>
              </a:spcAft>
              <a:defRPr/>
            </a:pPr>
            <a:r>
              <a:rPr lang="sk-SK" sz="1600" b="1" i="1">
                <a:latin typeface="Belwe Lt BT" panose="02060502050305020504" pitchFamily="18" charset="0"/>
                <a:cs typeface="Times New Roman" pitchFamily="18" charset="0"/>
              </a:rPr>
              <a:t>     </a:t>
            </a:r>
            <a:r>
              <a:rPr lang="en-US" sz="1600" b="1" i="1">
                <a:latin typeface="Belwe Lt BT" panose="02060502050305020504" pitchFamily="18" charset="0"/>
                <a:cs typeface="Times New Roman" pitchFamily="18" charset="0"/>
              </a:rPr>
              <a:t>Russia's capital and the biggest city is Moscow. The second biggest city is Saint Petersburg, which was the capital of Russia in the 18th and 19th centuries.</a:t>
            </a:r>
            <a:endParaRPr lang="sk-SK" sz="1600" b="1" i="1">
              <a:latin typeface="Belwe Lt BT" panose="02060502050305020504" pitchFamily="18" charset="0"/>
              <a:cs typeface="Times New Roman" pitchFamily="18" charset="0"/>
            </a:endParaRPr>
          </a:p>
          <a:p>
            <a:pPr algn="justLow" defTabSz="609594" eaLnBrk="1" fontAlgn="auto" hangingPunct="1">
              <a:spcBef>
                <a:spcPts val="0"/>
              </a:spcBef>
              <a:spcAft>
                <a:spcPts val="0"/>
              </a:spcAft>
              <a:defRPr/>
            </a:pPr>
            <a:endParaRPr lang="sk-SK" sz="1600" b="1" i="1">
              <a:latin typeface="Belwe Lt BT" panose="02060502050305020504" pitchFamily="18" charset="0"/>
              <a:cs typeface="Times New Roman" pitchFamily="18" charset="0"/>
            </a:endParaRPr>
          </a:p>
          <a:p>
            <a:pPr defTabSz="609594" eaLnBrk="1" fontAlgn="auto" hangingPunct="1">
              <a:spcBef>
                <a:spcPts val="0"/>
              </a:spcBef>
              <a:spcAft>
                <a:spcPts val="0"/>
              </a:spcAft>
              <a:defRPr/>
            </a:pPr>
            <a:r>
              <a:rPr lang="en-US" sz="1600" b="1" u="sng">
                <a:latin typeface="Belwe Lt BT" panose="02060502050305020504" pitchFamily="18" charset="0"/>
              </a:rPr>
              <a:t>Area</a:t>
            </a:r>
            <a:r>
              <a:rPr lang="sk-SK" sz="1600" b="1">
                <a:latin typeface="Belwe Lt BT" panose="02060502050305020504" pitchFamily="18" charset="0"/>
              </a:rPr>
              <a:t> </a:t>
            </a:r>
            <a:r>
              <a:rPr lang="en-US" sz="1600" b="1">
                <a:latin typeface="Belwe Lt BT" panose="02060502050305020504" pitchFamily="18" charset="0"/>
              </a:rPr>
              <a:t>:</a:t>
            </a:r>
            <a:r>
              <a:rPr lang="sk-SK" sz="1600" b="1">
                <a:latin typeface="Belwe Lt BT" panose="02060502050305020504" pitchFamily="18" charset="0"/>
              </a:rPr>
              <a:t>		</a:t>
            </a:r>
            <a:r>
              <a:rPr lang="en-US" sz="1600" b="1" i="1">
                <a:latin typeface="Belwe Lt BT" panose="02060502050305020504" pitchFamily="18" charset="0"/>
              </a:rPr>
              <a:t>1</a:t>
            </a:r>
            <a:r>
              <a:rPr lang="sk-SK" sz="1600" b="1" i="1">
                <a:latin typeface="Belwe Lt BT" panose="02060502050305020504" pitchFamily="18" charset="0"/>
              </a:rPr>
              <a:t>7,075</a:t>
            </a:r>
            <a:r>
              <a:rPr lang="en-US" sz="1600" b="1" i="1">
                <a:latin typeface="Belwe Lt BT" panose="02060502050305020504" pitchFamily="18" charset="0"/>
              </a:rPr>
              <a:t> million km²</a:t>
            </a:r>
          </a:p>
          <a:p>
            <a:pPr defTabSz="609594" eaLnBrk="1" fontAlgn="auto" hangingPunct="1">
              <a:spcBef>
                <a:spcPts val="0"/>
              </a:spcBef>
              <a:spcAft>
                <a:spcPts val="0"/>
              </a:spcAft>
              <a:defRPr/>
            </a:pPr>
            <a:r>
              <a:rPr lang="en-US" sz="1600" b="1" u="sng">
                <a:latin typeface="Belwe Lt BT" panose="02060502050305020504" pitchFamily="18" charset="0"/>
              </a:rPr>
              <a:t>Population</a:t>
            </a:r>
            <a:r>
              <a:rPr lang="sk-SK" sz="1600" b="1">
                <a:latin typeface="Belwe Lt BT" panose="02060502050305020504" pitchFamily="18" charset="0"/>
              </a:rPr>
              <a:t> </a:t>
            </a:r>
            <a:r>
              <a:rPr lang="en-US" sz="1600" b="1">
                <a:latin typeface="Belwe Lt BT" panose="02060502050305020504" pitchFamily="18" charset="0"/>
              </a:rPr>
              <a:t>:</a:t>
            </a:r>
            <a:r>
              <a:rPr lang="sk-SK" sz="1600" b="1">
                <a:latin typeface="Belwe Lt BT" panose="02060502050305020504" pitchFamily="18" charset="0"/>
              </a:rPr>
              <a:t>	</a:t>
            </a:r>
            <a:r>
              <a:rPr lang="sk-SK" sz="1600" b="1" i="1">
                <a:latin typeface="Belwe Lt BT" panose="02060502050305020504" pitchFamily="18" charset="0"/>
              </a:rPr>
              <a:t>144</a:t>
            </a:r>
            <a:r>
              <a:rPr lang="en-US" sz="1600" b="1" i="1">
                <a:latin typeface="Belwe Lt BT" panose="02060502050305020504" pitchFamily="18" charset="0"/>
              </a:rPr>
              <a:t>.</a:t>
            </a:r>
            <a:r>
              <a:rPr lang="sk-SK" sz="1600" b="1" i="1">
                <a:latin typeface="Belwe Lt BT" panose="02060502050305020504" pitchFamily="18" charset="0"/>
              </a:rPr>
              <a:t>5</a:t>
            </a:r>
            <a:r>
              <a:rPr lang="en-US" sz="1600" b="1" i="1">
                <a:latin typeface="Belwe Lt BT" panose="02060502050305020504" pitchFamily="18" charset="0"/>
              </a:rPr>
              <a:t> million (2015)</a:t>
            </a:r>
            <a:endParaRPr lang="sk-SK" sz="1600" b="1" i="1">
              <a:latin typeface="Belwe Lt BT" panose="02060502050305020504" pitchFamily="18" charset="0"/>
            </a:endParaRPr>
          </a:p>
          <a:p>
            <a:pPr defTabSz="609594" eaLnBrk="1" fontAlgn="auto" hangingPunct="1">
              <a:spcBef>
                <a:spcPts val="0"/>
              </a:spcBef>
              <a:spcAft>
                <a:spcPts val="0"/>
              </a:spcAft>
              <a:defRPr/>
            </a:pPr>
            <a:endParaRPr lang="en-US" sz="1600" b="1" i="1">
              <a:latin typeface="Belwe Lt BT" panose="02060502050305020504" pitchFamily="18" charset="0"/>
            </a:endParaRPr>
          </a:p>
          <a:p>
            <a:pPr defTabSz="609594" eaLnBrk="1" fontAlgn="auto" hangingPunct="1">
              <a:spcBef>
                <a:spcPts val="0"/>
              </a:spcBef>
              <a:spcAft>
                <a:spcPts val="0"/>
              </a:spcAft>
              <a:defRPr/>
            </a:pPr>
            <a:r>
              <a:rPr lang="sk-SK" sz="1600" b="1" u="sng">
                <a:latin typeface="Belwe Lt BT" panose="02060502050305020504" pitchFamily="18" charset="0"/>
              </a:rPr>
              <a:t>Ethnic groups (2010)</a:t>
            </a:r>
            <a:r>
              <a:rPr lang="sk-SK" sz="1600" b="1">
                <a:latin typeface="Belwe Lt BT" panose="02060502050305020504" pitchFamily="18" charset="0"/>
              </a:rPr>
              <a:t> </a:t>
            </a:r>
            <a:r>
              <a:rPr lang="en-US" sz="1600" b="1">
                <a:latin typeface="Belwe Lt BT" panose="02060502050305020504" pitchFamily="18" charset="0"/>
              </a:rPr>
              <a:t>:</a:t>
            </a:r>
            <a:r>
              <a:rPr lang="sk-SK" sz="1600" b="1">
                <a:latin typeface="Belwe Lt BT" panose="02060502050305020504" pitchFamily="18" charset="0"/>
              </a:rPr>
              <a:t>	Russian (80,9 %)</a:t>
            </a:r>
            <a:r>
              <a:rPr lang="sk-SK" sz="1600" b="1" i="1">
                <a:latin typeface="Belwe Lt BT" panose="02060502050305020504" pitchFamily="18" charset="0"/>
              </a:rPr>
              <a:t>, Tatar (3,9 %), Ukrainian (1,4 %), Bashkirs (1,2 %), Chuvash (1,1 %),</a:t>
            </a:r>
          </a:p>
          <a:p>
            <a:pPr defTabSz="609594" eaLnBrk="1" fontAlgn="auto" hangingPunct="1">
              <a:spcBef>
                <a:spcPts val="0"/>
              </a:spcBef>
              <a:spcAft>
                <a:spcPts val="0"/>
              </a:spcAft>
              <a:defRPr/>
            </a:pPr>
            <a:r>
              <a:rPr lang="sk-SK" sz="1600" b="1" i="1">
                <a:latin typeface="Belwe Lt BT" panose="02060502050305020504" pitchFamily="18" charset="0"/>
              </a:rPr>
              <a:t>				Chechen (1,0 %), Armenians (0,9 %), other / unspecified (9,8 %)</a:t>
            </a:r>
          </a:p>
          <a:p>
            <a:pPr defTabSz="609594" eaLnBrk="1" fontAlgn="auto" hangingPunct="1">
              <a:spcBef>
                <a:spcPts val="0"/>
              </a:spcBef>
              <a:spcAft>
                <a:spcPts val="0"/>
              </a:spcAft>
              <a:defRPr/>
            </a:pPr>
            <a:endParaRPr lang="sk-SK" sz="1600" b="1" i="1">
              <a:latin typeface="Belwe Lt BT" panose="02060502050305020504" pitchFamily="18" charset="0"/>
            </a:endParaRPr>
          </a:p>
          <a:p>
            <a:pPr defTabSz="609594" eaLnBrk="1" fontAlgn="auto" hangingPunct="1">
              <a:spcBef>
                <a:spcPts val="0"/>
              </a:spcBef>
              <a:spcAft>
                <a:spcPts val="0"/>
              </a:spcAft>
              <a:defRPr/>
            </a:pPr>
            <a:endParaRPr lang="sk-SK" sz="1600" b="1" i="1">
              <a:latin typeface="Belwe Lt BT" panose="02060502050305020504" pitchFamily="18" charset="0"/>
            </a:endParaRPr>
          </a:p>
          <a:p>
            <a:pPr defTabSz="609594" eaLnBrk="1" fontAlgn="auto" hangingPunct="1">
              <a:spcBef>
                <a:spcPts val="0"/>
              </a:spcBef>
              <a:spcAft>
                <a:spcPts val="0"/>
              </a:spcAft>
              <a:defRPr/>
            </a:pPr>
            <a:endParaRPr lang="sk-SK" sz="1600" b="1" i="1">
              <a:latin typeface="Belwe Lt BT" panose="02060502050305020504" pitchFamily="18" charset="0"/>
            </a:endParaRPr>
          </a:p>
          <a:p>
            <a:pPr algn="ctr" defTabSz="609594" eaLnBrk="1" fontAlgn="auto" hangingPunct="1">
              <a:spcBef>
                <a:spcPts val="0"/>
              </a:spcBef>
              <a:spcAft>
                <a:spcPts val="0"/>
              </a:spcAft>
              <a:defRPr/>
            </a:pPr>
            <a:r>
              <a:rPr lang="sk-SK" sz="1600" b="1" i="1">
                <a:latin typeface="Belwe Lt BT" panose="02060502050305020504" pitchFamily="18" charset="0"/>
              </a:rPr>
              <a:t>                                                                                                                                                 </a:t>
            </a:r>
            <a:r>
              <a:rPr lang="sk-SK" sz="1600" b="1" i="1">
                <a:solidFill>
                  <a:schemeClr val="tx1">
                    <a:lumMod val="65000"/>
                    <a:lumOff val="35000"/>
                  </a:schemeClr>
                </a:solidFill>
                <a:latin typeface="+mn-lt"/>
              </a:rPr>
              <a:t>Wikipedia</a:t>
            </a:r>
            <a:endParaRPr lang="en-US" sz="1600" b="1" i="1">
              <a:solidFill>
                <a:schemeClr val="tx1">
                  <a:lumMod val="65000"/>
                  <a:lumOff val="35000"/>
                </a:schemeClr>
              </a:solidFill>
              <a:latin typeface="+mn-lt"/>
            </a:endParaRPr>
          </a:p>
        </p:txBody>
      </p:sp>
      <p:pic>
        <p:nvPicPr>
          <p:cNvPr id="10" name="Logo">
            <a:extLst>
              <a:ext uri="{FF2B5EF4-FFF2-40B4-BE49-F238E27FC236}">
                <a16:creationId xmlns:a16="http://schemas.microsoft.com/office/drawing/2014/main" id="{A4FC3A46-AA2F-4AF2-8263-6022EDCB8834}"/>
              </a:ext>
            </a:extLst>
          </p:cNvPr>
          <p:cNvPicPr>
            <a:picLocks noChangeAspect="1"/>
          </p:cNvPicPr>
          <p:nvPr/>
        </p:nvPicPr>
        <p:blipFill>
          <a:blip r:embed="rId3"/>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Myš">
            <a:extLst>
              <a:ext uri="{FF2B5EF4-FFF2-40B4-BE49-F238E27FC236}">
                <a16:creationId xmlns:a16="http://schemas.microsoft.com/office/drawing/2014/main" id="{71512399-81C5-4F8C-BF9B-DCF2E1C6B89E}"/>
              </a:ext>
            </a:extLst>
          </p:cNvPr>
          <p:cNvPicPr>
            <a:picLocks noChangeAspect="1"/>
          </p:cNvPicPr>
          <p:nvPr/>
        </p:nvPicPr>
        <p:blipFill>
          <a:blip r:embed="rId4"/>
          <a:srcRect/>
          <a:stretch>
            <a:fillRect/>
          </a:stretch>
        </p:blipFill>
        <p:spPr bwMode="auto">
          <a:xfrm>
            <a:off x="11137756" y="5938717"/>
            <a:ext cx="496887" cy="550862"/>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ussia">
            <a:extLst>
              <a:ext uri="{FF2B5EF4-FFF2-40B4-BE49-F238E27FC236}">
                <a16:creationId xmlns:a16="http://schemas.microsoft.com/office/drawing/2014/main" id="{A706B868-4136-4ADF-8C6B-EDEBED467AD9}"/>
              </a:ext>
            </a:extLst>
          </p:cNvPr>
          <p:cNvSpPr/>
          <p:nvPr/>
        </p:nvSpPr>
        <p:spPr>
          <a:xfrm>
            <a:off x="4954439" y="530650"/>
            <a:ext cx="2295821" cy="830997"/>
          </a:xfrm>
          <a:prstGeom prst="rect">
            <a:avLst/>
          </a:prstGeom>
        </p:spPr>
        <p:txBody>
          <a:bodyPr wrap="none">
            <a:spAutoFit/>
          </a:bodyPr>
          <a:lstStyle/>
          <a:p>
            <a:r>
              <a:rPr lang="en-US" sz="4800">
                <a:ln w="3175">
                  <a:solidFill>
                    <a:schemeClr val="tx1">
                      <a:lumMod val="65000"/>
                      <a:lumOff val="35000"/>
                    </a:schemeClr>
                  </a:solidFill>
                </a:ln>
                <a:solidFill>
                  <a:prstClr val="white"/>
                </a:solidFill>
                <a:effectLst>
                  <a:outerShdw blurRad="50800" dist="38100" dir="2700000" algn="tl" rotWithShape="0">
                    <a:prstClr val="black">
                      <a:alpha val="40000"/>
                    </a:prstClr>
                  </a:outerShdw>
                </a:effectLst>
                <a:latin typeface="Nadianne" panose="03020902050305070206" pitchFamily="66" charset="0"/>
                <a:cs typeface="Arial" panose="020B0604020202020204" pitchFamily="34" charset="0"/>
              </a:rPr>
              <a:t>Russia</a:t>
            </a:r>
            <a:endParaRPr lang="sk-SK" sz="4800">
              <a:ln w="3175">
                <a:solidFill>
                  <a:schemeClr val="tx1">
                    <a:lumMod val="65000"/>
                    <a:lumOff val="35000"/>
                  </a:schemeClr>
                </a:solidFill>
              </a:ln>
            </a:endParaRPr>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500"/>
                                  </p:stCondLst>
                                  <p:iterate type="lt">
                                    <p:tmAbs val="300"/>
                                  </p:iterate>
                                  <p:childTnLst>
                                    <p:set>
                                      <p:cBhvr>
                                        <p:cTn id="6" dur="1" fill="hold">
                                          <p:stCondLst>
                                            <p:cond delay="0"/>
                                          </p:stCondLst>
                                        </p:cTn>
                                        <p:tgtEl>
                                          <p:spTgt spid="6"/>
                                        </p:tgtEl>
                                        <p:attrNameLst>
                                          <p:attrName>style.visibility</p:attrName>
                                        </p:attrNameLst>
                                      </p:cBhvr>
                                      <p:to>
                                        <p:strVal val="visible"/>
                                      </p:to>
                                    </p:set>
                                  </p:childTnLst>
                                </p:cTn>
                              </p:par>
                            </p:childTnLst>
                          </p:cTn>
                        </p:par>
                        <p:par>
                          <p:cTn id="7" fill="hold">
                            <p:stCondLst>
                              <p:cond delay="2001"/>
                            </p:stCondLst>
                            <p:childTnLst>
                              <p:par>
                                <p:cTn id="8" presetID="22" presetClass="entr" presetSubtype="1" fill="hold" nodeType="after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wipe(up)">
                                      <p:cBhvr>
                                        <p:cTn id="10" dur="2000"/>
                                        <p:tgtEl>
                                          <p:spTgt spid="11"/>
                                        </p:tgtEl>
                                      </p:cBhvr>
                                    </p:animEffect>
                                  </p:childTnLst>
                                </p:cTn>
                              </p:par>
                              <p:par>
                                <p:cTn id="11" presetID="10" presetClass="entr" presetSubtype="0" fill="hold" nodeType="withEffect">
                                  <p:stCondLst>
                                    <p:cond delay="225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216000" y="6350400"/>
            <a:ext cx="1680268" cy="338554"/>
          </a:xfrm>
          <a:prstGeom prst="rect">
            <a:avLst/>
          </a:prstGeom>
          <a:solidFill>
            <a:srgbClr val="7B8995"/>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solidFill>
                  <a:schemeClr val="bg1"/>
                </a:solidFill>
                <a:latin typeface="Times New Roman" panose="02020603050405020304" pitchFamily="18" charset="0"/>
                <a:cs typeface="Times New Roman" panose="02020603050405020304" pitchFamily="18" charset="0"/>
              </a:rPr>
              <a:t>Moscow Kremlin </a:t>
            </a:r>
            <a:endParaRPr lang="en-US" altLang="sk-SK" sz="16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4"/>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3000">
        <p:fade/>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Foto 0">
            <a:extLst>
              <a:ext uri="{FF2B5EF4-FFF2-40B4-BE49-F238E27FC236}">
                <a16:creationId xmlns:a16="http://schemas.microsoft.com/office/drawing/2014/main" id="{1E074C6C-EA4D-4A48-A668-AA273FF10206}"/>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CC3C5999-614D-4C4F-B622-13579814177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6C3FEA44-4557-4FD8-A86F-D3EB10177DE6}"/>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7" name="Rám">
            <a:extLst>
              <a:ext uri="{FF2B5EF4-FFF2-40B4-BE49-F238E27FC236}">
                <a16:creationId xmlns:a16="http://schemas.microsoft.com/office/drawing/2014/main" id="{7176750C-DEDE-4F8E-B7B4-71D4C118CC52}"/>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EEE14AAA-1D96-4BEA-88C5-94F1537764BF}"/>
              </a:ext>
            </a:extLst>
          </p:cNvPr>
          <p:cNvSpPr txBox="1">
            <a:spLocks noChangeArrowheads="1"/>
          </p:cNvSpPr>
          <p:nvPr/>
        </p:nvSpPr>
        <p:spPr bwMode="auto">
          <a:xfrm>
            <a:off x="216000" y="6350400"/>
            <a:ext cx="2302233" cy="338554"/>
          </a:xfrm>
          <a:prstGeom prst="rect">
            <a:avLst/>
          </a:prstGeom>
          <a:solidFill>
            <a:srgbClr val="9C8A80"/>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rgbClr val="000000"/>
                </a:solidFill>
                <a:latin typeface="Times New Roman" panose="02020603050405020304" pitchFamily="18" charset="0"/>
                <a:cs typeface="Times New Roman" panose="02020603050405020304" pitchFamily="18" charset="0"/>
              </a:rPr>
              <a:t>Raddison Hotel</a:t>
            </a:r>
            <a:r>
              <a:rPr lang="sk-SK" altLang="sk-SK" sz="1600" b="1" i="1">
                <a:solidFill>
                  <a:srgbClr val="000000"/>
                </a:solidFill>
                <a:latin typeface="Times New Roman" panose="02020603050405020304" pitchFamily="18" charset="0"/>
                <a:cs typeface="Times New Roman" panose="02020603050405020304" pitchFamily="18" charset="0"/>
              </a:rPr>
              <a:t>, Moscow</a:t>
            </a:r>
            <a:endParaRPr lang="en-US" altLang="sk-SK" sz="1600" b="1" i="1">
              <a:solidFill>
                <a:srgbClr val="000000"/>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27EA4673-E827-40A5-BA80-D78C52A24EBE}"/>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Foto 0">
            <a:extLst>
              <a:ext uri="{FF2B5EF4-FFF2-40B4-BE49-F238E27FC236}">
                <a16:creationId xmlns:a16="http://schemas.microsoft.com/office/drawing/2014/main" id="{661D6CC2-91D1-46DE-B822-35C42E8D75CA}"/>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DB386845-FC4E-42FA-88E4-2B14DCE60CB6}"/>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Foto 1b">
            <a:extLst>
              <a:ext uri="{FF2B5EF4-FFF2-40B4-BE49-F238E27FC236}">
                <a16:creationId xmlns:a16="http://schemas.microsoft.com/office/drawing/2014/main" id="{9A4A088C-0114-4665-BF83-CC42FB8B0CE7}"/>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Rám">
            <a:extLst>
              <a:ext uri="{FF2B5EF4-FFF2-40B4-BE49-F238E27FC236}">
                <a16:creationId xmlns:a16="http://schemas.microsoft.com/office/drawing/2014/main" id="{CD4D7CFE-6EDD-416A-A942-ACA070C332CC}"/>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Popis">
            <a:extLst>
              <a:ext uri="{FF2B5EF4-FFF2-40B4-BE49-F238E27FC236}">
                <a16:creationId xmlns:a16="http://schemas.microsoft.com/office/drawing/2014/main" id="{74B8D445-28D0-4A4A-B644-DC9955663C43}"/>
              </a:ext>
            </a:extLst>
          </p:cNvPr>
          <p:cNvSpPr txBox="1">
            <a:spLocks noChangeArrowheads="1"/>
          </p:cNvSpPr>
          <p:nvPr/>
        </p:nvSpPr>
        <p:spPr bwMode="auto">
          <a:xfrm>
            <a:off x="216000" y="6350400"/>
            <a:ext cx="880369" cy="338554"/>
          </a:xfrm>
          <a:prstGeom prst="rect">
            <a:avLst/>
          </a:prstGeom>
          <a:solidFill>
            <a:srgbClr val="222A3D"/>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chemeClr val="bg1"/>
                </a:solidFill>
                <a:latin typeface="Times New Roman" panose="02020603050405020304" pitchFamily="18" charset="0"/>
                <a:cs typeface="Times New Roman" panose="02020603050405020304" pitchFamily="18" charset="0"/>
              </a:rPr>
              <a:t>Moscow</a:t>
            </a:r>
          </a:p>
        </p:txBody>
      </p:sp>
      <p:pic>
        <p:nvPicPr>
          <p:cNvPr id="9" name="Logo">
            <a:extLst>
              <a:ext uri="{FF2B5EF4-FFF2-40B4-BE49-F238E27FC236}">
                <a16:creationId xmlns:a16="http://schemas.microsoft.com/office/drawing/2014/main" id="{166D2C67-8570-46ED-9C24-869295359AED}"/>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2000"/>
                                        <p:tgtEl>
                                          <p:spTgt spid="6"/>
                                        </p:tgtEl>
                                      </p:cBhvr>
                                    </p:animEffect>
                                  </p:childTnLst>
                                </p:cTn>
                              </p:par>
                              <p:par>
                                <p:cTn id="11" presetID="10" presetClass="entr" presetSubtype="0" fill="hold" nodeType="withEffect">
                                  <p:stCondLst>
                                    <p:cond delay="20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Foto 0">
            <a:extLst>
              <a:ext uri="{FF2B5EF4-FFF2-40B4-BE49-F238E27FC236}">
                <a16:creationId xmlns:a16="http://schemas.microsoft.com/office/drawing/2014/main" id="{12FC7A65-223C-482F-B10B-3189A8CA1845}"/>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3EDE05AB-3BAA-4A5D-AA09-70E82F3B8BB6}"/>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83726215-AE26-4998-B1A0-12AF66F89DAD}"/>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Rám">
            <a:extLst>
              <a:ext uri="{FF2B5EF4-FFF2-40B4-BE49-F238E27FC236}">
                <a16:creationId xmlns:a16="http://schemas.microsoft.com/office/drawing/2014/main" id="{E4987AFA-96A6-4869-91B5-693558904A7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5C3DA918-AB52-4CE5-94B8-B55B7C11A0F8}"/>
              </a:ext>
            </a:extLst>
          </p:cNvPr>
          <p:cNvSpPr txBox="1">
            <a:spLocks noChangeArrowheads="1"/>
          </p:cNvSpPr>
          <p:nvPr/>
        </p:nvSpPr>
        <p:spPr bwMode="auto">
          <a:xfrm>
            <a:off x="216000" y="6350400"/>
            <a:ext cx="1383712" cy="338554"/>
          </a:xfrm>
          <a:prstGeom prst="rect">
            <a:avLst/>
          </a:prstGeom>
          <a:solidFill>
            <a:srgbClr val="92621F"/>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chemeClr val="bg1"/>
                </a:solidFill>
                <a:latin typeface="Times New Roman" panose="02020603050405020304" pitchFamily="18" charset="0"/>
                <a:cs typeface="Times New Roman" panose="02020603050405020304" pitchFamily="18" charset="0"/>
              </a:rPr>
              <a:t>St</a:t>
            </a:r>
            <a:r>
              <a:rPr lang="sk-SK" altLang="sk-SK" sz="1600" b="1" i="1">
                <a:solidFill>
                  <a:schemeClr val="bg1"/>
                </a:solidFill>
                <a:latin typeface="Times New Roman" panose="02020603050405020304" pitchFamily="18" charset="0"/>
                <a:cs typeface="Times New Roman" panose="02020603050405020304" pitchFamily="18" charset="0"/>
              </a:rPr>
              <a:t>.</a:t>
            </a:r>
            <a:r>
              <a:rPr lang="en-US" altLang="sk-SK" sz="1600" b="1" i="1">
                <a:solidFill>
                  <a:schemeClr val="bg1"/>
                </a:solidFill>
                <a:latin typeface="Times New Roman" panose="02020603050405020304" pitchFamily="18" charset="0"/>
                <a:cs typeface="Times New Roman" panose="02020603050405020304" pitchFamily="18" charset="0"/>
              </a:rPr>
              <a:t>Petersburg</a:t>
            </a:r>
          </a:p>
        </p:txBody>
      </p:sp>
      <p:pic>
        <p:nvPicPr>
          <p:cNvPr id="8" name="Logo">
            <a:extLst>
              <a:ext uri="{FF2B5EF4-FFF2-40B4-BE49-F238E27FC236}">
                <a16:creationId xmlns:a16="http://schemas.microsoft.com/office/drawing/2014/main" id="{BB5459A0-B98C-485C-9C28-88D8BC19931E}"/>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Foto 0">
            <a:extLst>
              <a:ext uri="{FF2B5EF4-FFF2-40B4-BE49-F238E27FC236}">
                <a16:creationId xmlns:a16="http://schemas.microsoft.com/office/drawing/2014/main" id="{4712FB17-E4DF-4604-BC0B-FE1483D703A7}"/>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4B5BF59B-2789-4160-9EE0-11C9B014302B}"/>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51878E66-8010-4E06-9DB5-148C28C39864}"/>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Rám">
            <a:extLst>
              <a:ext uri="{FF2B5EF4-FFF2-40B4-BE49-F238E27FC236}">
                <a16:creationId xmlns:a16="http://schemas.microsoft.com/office/drawing/2014/main" id="{F23701A7-9C27-4F8B-9333-ADD8C308A19B}"/>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0D3458F7-F58B-4CCA-BC19-DD9A54B8EB4E}"/>
              </a:ext>
            </a:extLst>
          </p:cNvPr>
          <p:cNvSpPr txBox="1">
            <a:spLocks noChangeArrowheads="1"/>
          </p:cNvSpPr>
          <p:nvPr/>
        </p:nvSpPr>
        <p:spPr bwMode="auto">
          <a:xfrm>
            <a:off x="216000" y="6350400"/>
            <a:ext cx="2890535" cy="338554"/>
          </a:xfrm>
          <a:prstGeom prst="rect">
            <a:avLst/>
          </a:prstGeom>
          <a:solidFill>
            <a:srgbClr val="433C29"/>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chemeClr val="bg1"/>
                </a:solidFill>
                <a:latin typeface="Times New Roman" panose="02020603050405020304" pitchFamily="18" charset="0"/>
                <a:cs typeface="Times New Roman" panose="02020603050405020304" pitchFamily="18" charset="0"/>
              </a:rPr>
              <a:t>Peterhof Palace</a:t>
            </a:r>
            <a:r>
              <a:rPr lang="sk-SK" altLang="sk-SK" sz="1600" b="1" i="1">
                <a:solidFill>
                  <a:schemeClr val="bg1"/>
                </a:solidFill>
                <a:latin typeface="Times New Roman" panose="02020603050405020304" pitchFamily="18" charset="0"/>
                <a:cs typeface="Times New Roman" panose="02020603050405020304" pitchFamily="18" charset="0"/>
              </a:rPr>
              <a:t>, </a:t>
            </a:r>
            <a:r>
              <a:rPr lang="en-US" altLang="sk-SK" sz="1600" b="1" i="1">
                <a:solidFill>
                  <a:schemeClr val="bg1"/>
                </a:solidFill>
                <a:latin typeface="Times New Roman" panose="02020603050405020304" pitchFamily="18" charset="0"/>
                <a:cs typeface="Times New Roman" panose="02020603050405020304" pitchFamily="18" charset="0"/>
              </a:rPr>
              <a:t>St.Petersburg</a:t>
            </a:r>
          </a:p>
        </p:txBody>
      </p:sp>
      <p:pic>
        <p:nvPicPr>
          <p:cNvPr id="8" name="Logo">
            <a:extLst>
              <a:ext uri="{FF2B5EF4-FFF2-40B4-BE49-F238E27FC236}">
                <a16:creationId xmlns:a16="http://schemas.microsoft.com/office/drawing/2014/main" id="{B9A39697-B996-454E-B3F5-1C198DBCA5F9}"/>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Foto 0">
            <a:extLst>
              <a:ext uri="{FF2B5EF4-FFF2-40B4-BE49-F238E27FC236}">
                <a16:creationId xmlns:a16="http://schemas.microsoft.com/office/drawing/2014/main" id="{A15D0BD1-5F24-40F5-A700-0FBBC005B567}"/>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8FA38C0C-0BB7-4384-A43E-C64AEAD8C9D6}"/>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Foto 1b">
            <a:extLst>
              <a:ext uri="{FF2B5EF4-FFF2-40B4-BE49-F238E27FC236}">
                <a16:creationId xmlns:a16="http://schemas.microsoft.com/office/drawing/2014/main" id="{32557C43-423B-46D3-85BA-B67B1E34A21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Rám">
            <a:extLst>
              <a:ext uri="{FF2B5EF4-FFF2-40B4-BE49-F238E27FC236}">
                <a16:creationId xmlns:a16="http://schemas.microsoft.com/office/drawing/2014/main" id="{1F39BD4C-E7DB-46D4-B458-20D503F0D508}"/>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BE8C7534-95D0-4E89-8C7B-B2EF8FBC75DE}"/>
              </a:ext>
            </a:extLst>
          </p:cNvPr>
          <p:cNvSpPr txBox="1">
            <a:spLocks noChangeArrowheads="1"/>
          </p:cNvSpPr>
          <p:nvPr/>
        </p:nvSpPr>
        <p:spPr bwMode="auto">
          <a:xfrm>
            <a:off x="216000" y="6350400"/>
            <a:ext cx="3461204" cy="338554"/>
          </a:xfrm>
          <a:prstGeom prst="rect">
            <a:avLst/>
          </a:prstGeom>
          <a:solidFill>
            <a:srgbClr val="1F1F1F"/>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chemeClr val="bg1"/>
                </a:solidFill>
                <a:latin typeface="Times New Roman" panose="02020603050405020304" pitchFamily="18" charset="0"/>
                <a:cs typeface="Times New Roman" panose="02020603050405020304" pitchFamily="18" charset="0"/>
              </a:rPr>
              <a:t>Peter and Paul Fortress, S</a:t>
            </a:r>
            <a:r>
              <a:rPr lang="sk-SK" altLang="sk-SK" sz="1600" b="1" i="1">
                <a:solidFill>
                  <a:schemeClr val="bg1"/>
                </a:solidFill>
                <a:latin typeface="Times New Roman" panose="02020603050405020304" pitchFamily="18" charset="0"/>
                <a:cs typeface="Times New Roman" panose="02020603050405020304" pitchFamily="18" charset="0"/>
              </a:rPr>
              <a:t>t.</a:t>
            </a:r>
            <a:r>
              <a:rPr lang="en-US" altLang="sk-SK" sz="1600" b="1" i="1">
                <a:solidFill>
                  <a:schemeClr val="bg1"/>
                </a:solidFill>
                <a:latin typeface="Times New Roman" panose="02020603050405020304" pitchFamily="18" charset="0"/>
                <a:cs typeface="Times New Roman" panose="02020603050405020304" pitchFamily="18" charset="0"/>
              </a:rPr>
              <a:t>Petersburg</a:t>
            </a:r>
          </a:p>
        </p:txBody>
      </p:sp>
      <p:pic>
        <p:nvPicPr>
          <p:cNvPr id="8" name="Logo">
            <a:extLst>
              <a:ext uri="{FF2B5EF4-FFF2-40B4-BE49-F238E27FC236}">
                <a16:creationId xmlns:a16="http://schemas.microsoft.com/office/drawing/2014/main" id="{89CC26A9-24BC-4A79-9F11-B22BF1094781}"/>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9"/>
                                        </p:tgtEl>
                                        <p:attrNameLst>
                                          <p:attrName>style.visibility</p:attrName>
                                        </p:attrNameLst>
                                      </p:cBhvr>
                                      <p:to>
                                        <p:strVal val="visible"/>
                                      </p:to>
                                    </p:set>
                                    <p:animEffect transition="in" filter="diamond(in)">
                                      <p:cBhvr>
                                        <p:cTn id="10" dur="2000"/>
                                        <p:tgtEl>
                                          <p:spTgt spid="9"/>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Foto 0">
            <a:extLst>
              <a:ext uri="{FF2B5EF4-FFF2-40B4-BE49-F238E27FC236}">
                <a16:creationId xmlns:a16="http://schemas.microsoft.com/office/drawing/2014/main" id="{1B46DACC-D676-423A-A695-18FCB471E41C}"/>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EC92F8FA-9D2C-44E4-906C-8E6C790B17E4}"/>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5029C832-3EDC-4BC8-B69F-AC26AAEFB99D}"/>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Rám">
            <a:extLst>
              <a:ext uri="{FF2B5EF4-FFF2-40B4-BE49-F238E27FC236}">
                <a16:creationId xmlns:a16="http://schemas.microsoft.com/office/drawing/2014/main" id="{B3670526-8A03-4F50-B4CC-E1F4CF45F05E}"/>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C4DB7372-EABA-431F-8D29-3068D785B8E9}"/>
              </a:ext>
            </a:extLst>
          </p:cNvPr>
          <p:cNvSpPr txBox="1">
            <a:spLocks noChangeArrowheads="1"/>
          </p:cNvSpPr>
          <p:nvPr/>
        </p:nvSpPr>
        <p:spPr bwMode="auto">
          <a:xfrm>
            <a:off x="216000" y="6350400"/>
            <a:ext cx="2246897" cy="338554"/>
          </a:xfrm>
          <a:prstGeom prst="rect">
            <a:avLst/>
          </a:prstGeom>
          <a:solidFill>
            <a:srgbClr val="3877A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chemeClr val="bg1"/>
                </a:solidFill>
                <a:latin typeface="Times New Roman" panose="02020603050405020304" pitchFamily="18" charset="0"/>
                <a:cs typeface="Times New Roman" panose="02020603050405020304" pitchFamily="18" charset="0"/>
              </a:rPr>
              <a:t>Trans-Siberian Railway</a:t>
            </a:r>
          </a:p>
        </p:txBody>
      </p:sp>
      <p:pic>
        <p:nvPicPr>
          <p:cNvPr id="8" name="Logo">
            <a:extLst>
              <a:ext uri="{FF2B5EF4-FFF2-40B4-BE49-F238E27FC236}">
                <a16:creationId xmlns:a16="http://schemas.microsoft.com/office/drawing/2014/main" id="{17829623-2A5F-41D9-B0FF-90D4728850F9}"/>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Foto 0">
            <a:extLst>
              <a:ext uri="{FF2B5EF4-FFF2-40B4-BE49-F238E27FC236}">
                <a16:creationId xmlns:a16="http://schemas.microsoft.com/office/drawing/2014/main" id="{7D739C16-C560-410C-8014-B32DBADF70AA}"/>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2BD279FA-B40A-4C01-9959-2C1DB00D824C}"/>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347529CB-B657-4A39-80B3-5C441CE9D3A3}"/>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1" name="Rám">
            <a:extLst>
              <a:ext uri="{FF2B5EF4-FFF2-40B4-BE49-F238E27FC236}">
                <a16:creationId xmlns:a16="http://schemas.microsoft.com/office/drawing/2014/main" id="{0F235C64-6B2E-4383-AB05-B527E7680F22}"/>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4BAFF438-624D-457B-BF7D-65B850D15989}"/>
              </a:ext>
            </a:extLst>
          </p:cNvPr>
          <p:cNvSpPr txBox="1">
            <a:spLocks noChangeArrowheads="1"/>
          </p:cNvSpPr>
          <p:nvPr/>
        </p:nvSpPr>
        <p:spPr bwMode="auto">
          <a:xfrm>
            <a:off x="216000" y="6350400"/>
            <a:ext cx="1903085" cy="338554"/>
          </a:xfrm>
          <a:prstGeom prst="rect">
            <a:avLst/>
          </a:prstGeom>
          <a:solidFill>
            <a:srgbClr val="702D0A"/>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chemeClr val="bg1"/>
                </a:solidFill>
                <a:latin typeface="Times New Roman" panose="02020603050405020304" pitchFamily="18" charset="0"/>
                <a:cs typeface="Times New Roman" panose="02020603050405020304" pitchFamily="18" charset="0"/>
              </a:rPr>
              <a:t>Russian countryside</a:t>
            </a:r>
          </a:p>
        </p:txBody>
      </p:sp>
      <p:pic>
        <p:nvPicPr>
          <p:cNvPr id="8" name="Logo">
            <a:extLst>
              <a:ext uri="{FF2B5EF4-FFF2-40B4-BE49-F238E27FC236}">
                <a16:creationId xmlns:a16="http://schemas.microsoft.com/office/drawing/2014/main" id="{2C9825BF-CDF0-43F1-BE55-9432686D660E}"/>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Foto 0">
            <a:extLst>
              <a:ext uri="{FF2B5EF4-FFF2-40B4-BE49-F238E27FC236}">
                <a16:creationId xmlns:a16="http://schemas.microsoft.com/office/drawing/2014/main" id="{5B12B0AB-49A6-47C7-93EA-7D9626C6EF92}"/>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4DA964F1-71CC-4EEC-921A-3737F245D76D}"/>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7E3A4576-0C9B-4613-B8CB-B4B0A0E4B8B3}"/>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Rám">
            <a:extLst>
              <a:ext uri="{FF2B5EF4-FFF2-40B4-BE49-F238E27FC236}">
                <a16:creationId xmlns:a16="http://schemas.microsoft.com/office/drawing/2014/main" id="{ACA7AD34-6A11-4EDA-866D-FADF04A44EDC}"/>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B3BE801C-4251-45D8-8224-A9B51AE7D996}"/>
              </a:ext>
            </a:extLst>
          </p:cNvPr>
          <p:cNvSpPr txBox="1">
            <a:spLocks noChangeArrowheads="1"/>
          </p:cNvSpPr>
          <p:nvPr/>
        </p:nvSpPr>
        <p:spPr bwMode="auto">
          <a:xfrm>
            <a:off x="216000" y="6350400"/>
            <a:ext cx="1949573" cy="338554"/>
          </a:xfrm>
          <a:prstGeom prst="rect">
            <a:avLst/>
          </a:prstGeom>
          <a:solidFill>
            <a:srgbClr val="475D1A"/>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chemeClr val="bg1"/>
                </a:solidFill>
                <a:latin typeface="Times New Roman" panose="02020603050405020304" pitchFamily="18" charset="0"/>
                <a:cs typeface="Times New Roman" panose="02020603050405020304" pitchFamily="18" charset="0"/>
              </a:rPr>
              <a:t>Iturup, Kuril Islands</a:t>
            </a:r>
          </a:p>
        </p:txBody>
      </p:sp>
      <p:pic>
        <p:nvPicPr>
          <p:cNvPr id="8" name="Logo">
            <a:extLst>
              <a:ext uri="{FF2B5EF4-FFF2-40B4-BE49-F238E27FC236}">
                <a16:creationId xmlns:a16="http://schemas.microsoft.com/office/drawing/2014/main" id="{6139D308-4FEE-4C32-884F-1FD18213E7FA}"/>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0">
            <a:extLst>
              <a:ext uri="{FF2B5EF4-FFF2-40B4-BE49-F238E27FC236}">
                <a16:creationId xmlns:a16="http://schemas.microsoft.com/office/drawing/2014/main" id="{ADB8F039-DBC8-420F-BBA7-B66C89C03DC2}"/>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95FDDAFA-5134-480B-9450-D301FDF3FB0F}"/>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8" y="1588"/>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506629B4-DE52-4AB8-B87F-55795C4EFE56}"/>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Rám">
            <a:extLst>
              <a:ext uri="{FF2B5EF4-FFF2-40B4-BE49-F238E27FC236}">
                <a16:creationId xmlns:a16="http://schemas.microsoft.com/office/drawing/2014/main" id="{CA73C261-F91C-4F28-9619-7FC8A51DA11E}"/>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06606B35-F8BE-4A34-A464-2B4332561237}"/>
              </a:ext>
            </a:extLst>
          </p:cNvPr>
          <p:cNvSpPr txBox="1">
            <a:spLocks noChangeArrowheads="1"/>
          </p:cNvSpPr>
          <p:nvPr/>
        </p:nvSpPr>
        <p:spPr bwMode="auto">
          <a:xfrm>
            <a:off x="216000" y="6350400"/>
            <a:ext cx="1572866" cy="338554"/>
          </a:xfrm>
          <a:prstGeom prst="rect">
            <a:avLst/>
          </a:prstGeom>
          <a:solidFill>
            <a:srgbClr val="BF9130"/>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rgbClr val="000000"/>
                </a:solidFill>
                <a:latin typeface="Times New Roman" panose="02020603050405020304" pitchFamily="18" charset="0"/>
                <a:cs typeface="Times New Roman" panose="02020603050405020304" pitchFamily="18" charset="0"/>
              </a:rPr>
              <a:t>Altai</a:t>
            </a:r>
            <a:r>
              <a:rPr lang="sk-SK" altLang="sk-SK" sz="1600" b="1" i="1">
                <a:solidFill>
                  <a:srgbClr val="000000"/>
                </a:solidFill>
                <a:latin typeface="Times New Roman" panose="02020603050405020304" pitchFamily="18" charset="0"/>
                <a:cs typeface="Times New Roman" panose="02020603050405020304" pitchFamily="18" charset="0"/>
              </a:rPr>
              <a:t> Mountains</a:t>
            </a:r>
            <a:endParaRPr lang="en-US" altLang="sk-SK" sz="1600" b="1" i="1">
              <a:solidFill>
                <a:srgbClr val="000000"/>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700F6FA0-7CB6-4B11-8585-3BB0A27A4453}"/>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Foto 0">
            <a:extLst>
              <a:ext uri="{FF2B5EF4-FFF2-40B4-BE49-F238E27FC236}">
                <a16:creationId xmlns:a16="http://schemas.microsoft.com/office/drawing/2014/main" id="{93684549-D437-4A65-8615-D36A2266BAF7}"/>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1588"/>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0CF5E59E-C22A-45EA-BA3A-B39E451EA88E}"/>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3C1B9046-8CF6-4D60-9C0D-A7AF9B9CD1B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Rám">
            <a:extLst>
              <a:ext uri="{FF2B5EF4-FFF2-40B4-BE49-F238E27FC236}">
                <a16:creationId xmlns:a16="http://schemas.microsoft.com/office/drawing/2014/main" id="{20CBED16-E34F-4601-BF5A-28FF7A9B4AA2}"/>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128AA316-EC99-4BC7-9AEE-4B0759961303}"/>
              </a:ext>
            </a:extLst>
          </p:cNvPr>
          <p:cNvSpPr txBox="1">
            <a:spLocks noChangeArrowheads="1"/>
          </p:cNvSpPr>
          <p:nvPr/>
        </p:nvSpPr>
        <p:spPr bwMode="auto">
          <a:xfrm>
            <a:off x="216000" y="6350400"/>
            <a:ext cx="2061783" cy="338554"/>
          </a:xfrm>
          <a:prstGeom prst="rect">
            <a:avLst/>
          </a:prstGeom>
          <a:solidFill>
            <a:srgbClr val="FFFFFF"/>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solidFill>
                  <a:srgbClr val="000000"/>
                </a:solidFill>
                <a:latin typeface="Times New Roman" panose="02020603050405020304" pitchFamily="18" charset="0"/>
                <a:cs typeface="Times New Roman" panose="02020603050405020304" pitchFamily="18" charset="0"/>
              </a:rPr>
              <a:t>Kamchatka Peninsula</a:t>
            </a:r>
            <a:endParaRPr lang="en-US" altLang="sk-SK" sz="1600" b="1" i="1">
              <a:solidFill>
                <a:srgbClr val="000000"/>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548C4107-07B4-44ED-BD30-BF9246BD05D8}"/>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Foto 0">
            <a:extLst>
              <a:ext uri="{FF2B5EF4-FFF2-40B4-BE49-F238E27FC236}">
                <a16:creationId xmlns:a16="http://schemas.microsoft.com/office/drawing/2014/main" id="{F2A44136-C252-4BD5-AF67-C25888F85236}"/>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34999983-BDB5-4947-9AEF-71B3A5B5FAE7}"/>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321426CC-3085-4714-B77B-6B6EC86D6244}"/>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Rám">
            <a:extLst>
              <a:ext uri="{FF2B5EF4-FFF2-40B4-BE49-F238E27FC236}">
                <a16:creationId xmlns:a16="http://schemas.microsoft.com/office/drawing/2014/main" id="{1DCDA82E-D2E8-4129-8D7F-3749FBDB7F9E}"/>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625C6424-5BEA-4AD8-A644-AE8084C3EA06}"/>
              </a:ext>
            </a:extLst>
          </p:cNvPr>
          <p:cNvSpPr txBox="1">
            <a:spLocks noChangeArrowheads="1"/>
          </p:cNvSpPr>
          <p:nvPr/>
        </p:nvSpPr>
        <p:spPr bwMode="auto">
          <a:xfrm>
            <a:off x="216000" y="6350400"/>
            <a:ext cx="2282163" cy="338554"/>
          </a:xfrm>
          <a:prstGeom prst="rect">
            <a:avLst/>
          </a:prstGeom>
          <a:solidFill>
            <a:srgbClr val="156B0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solidFill>
                  <a:schemeClr val="bg1"/>
                </a:solidFill>
                <a:latin typeface="Times New Roman" panose="02020603050405020304" pitchFamily="18" charset="0"/>
                <a:cs typeface="Times New Roman" panose="02020603050405020304" pitchFamily="18" charset="0"/>
              </a:rPr>
              <a:t>W</a:t>
            </a:r>
            <a:r>
              <a:rPr lang="en-US" altLang="sk-SK" sz="1600" b="1" i="1">
                <a:solidFill>
                  <a:schemeClr val="bg1"/>
                </a:solidFill>
                <a:latin typeface="Times New Roman" panose="02020603050405020304" pitchFamily="18" charset="0"/>
                <a:cs typeface="Times New Roman" panose="02020603050405020304" pitchFamily="18" charset="0"/>
              </a:rPr>
              <a:t>atchtowers, Ingushetia</a:t>
            </a:r>
          </a:p>
        </p:txBody>
      </p:sp>
      <p:pic>
        <p:nvPicPr>
          <p:cNvPr id="8" name="Logo">
            <a:extLst>
              <a:ext uri="{FF2B5EF4-FFF2-40B4-BE49-F238E27FC236}">
                <a16:creationId xmlns:a16="http://schemas.microsoft.com/office/drawing/2014/main" id="{B7FD6115-2174-4AD2-B37C-D07C30AF194D}"/>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Foto 0">
            <a:extLst>
              <a:ext uri="{FF2B5EF4-FFF2-40B4-BE49-F238E27FC236}">
                <a16:creationId xmlns:a16="http://schemas.microsoft.com/office/drawing/2014/main" id="{1B05ADE3-C319-4F75-867D-615EF5FEAA66}"/>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0BBCD098-14B4-4520-81DE-E70F518E339C}"/>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503CE967-990F-480F-9154-3A2A1976096A}"/>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Rám">
            <a:extLst>
              <a:ext uri="{FF2B5EF4-FFF2-40B4-BE49-F238E27FC236}">
                <a16:creationId xmlns:a16="http://schemas.microsoft.com/office/drawing/2014/main" id="{769FA3A5-C0C6-447B-8467-6DB8CB954D16}"/>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EA91B1B4-E7FC-4F5F-B41D-A4C6EC0F9574}"/>
              </a:ext>
            </a:extLst>
          </p:cNvPr>
          <p:cNvSpPr txBox="1">
            <a:spLocks noChangeArrowheads="1"/>
          </p:cNvSpPr>
          <p:nvPr/>
        </p:nvSpPr>
        <p:spPr bwMode="auto">
          <a:xfrm>
            <a:off x="216000" y="6350400"/>
            <a:ext cx="2523448" cy="338554"/>
          </a:xfrm>
          <a:prstGeom prst="rect">
            <a:avLst/>
          </a:prstGeom>
          <a:solidFill>
            <a:srgbClr val="8D7669"/>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v-SE" altLang="sk-SK" sz="1600" b="1" i="1">
                <a:solidFill>
                  <a:schemeClr val="bg1"/>
                </a:solidFill>
                <a:latin typeface="Times New Roman" panose="02020603050405020304" pitchFamily="18" charset="0"/>
                <a:cs typeface="Times New Roman" panose="02020603050405020304" pitchFamily="18" charset="0"/>
              </a:rPr>
              <a:t>Fort Narin' Kala, Dagestan</a:t>
            </a:r>
            <a:endParaRPr lang="en-US" altLang="sk-SK" sz="1600" b="1" i="1">
              <a:solidFill>
                <a:schemeClr val="bg1"/>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81CC9E28-E0EE-49F7-A795-D3A76DFF65D3}"/>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Foto 0">
            <a:extLst>
              <a:ext uri="{FF2B5EF4-FFF2-40B4-BE49-F238E27FC236}">
                <a16:creationId xmlns:a16="http://schemas.microsoft.com/office/drawing/2014/main" id="{06138576-5B24-41C9-A99C-6312CF7130B1}"/>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2F2DDF2A-BB5C-40B4-BCB8-5D4830A7209F}"/>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763CDF37-D9A7-4718-8C52-33B56AC75E49}"/>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5" name="Rám">
            <a:extLst>
              <a:ext uri="{FF2B5EF4-FFF2-40B4-BE49-F238E27FC236}">
                <a16:creationId xmlns:a16="http://schemas.microsoft.com/office/drawing/2014/main" id="{C7DDEF07-BF5D-4476-B40D-13288247BBD3}"/>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6E560120-E58E-4ACE-959D-0E7D891AC341}"/>
              </a:ext>
            </a:extLst>
          </p:cNvPr>
          <p:cNvSpPr txBox="1">
            <a:spLocks noChangeArrowheads="1"/>
          </p:cNvSpPr>
          <p:nvPr/>
        </p:nvSpPr>
        <p:spPr bwMode="auto">
          <a:xfrm>
            <a:off x="216000" y="6350400"/>
            <a:ext cx="1971886" cy="338554"/>
          </a:xfrm>
          <a:prstGeom prst="rect">
            <a:avLst/>
          </a:prstGeom>
          <a:solidFill>
            <a:srgbClr val="947256"/>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chemeClr val="bg1"/>
                </a:solidFill>
                <a:latin typeface="Times New Roman" panose="02020603050405020304" pitchFamily="18" charset="0"/>
                <a:cs typeface="Times New Roman" panose="02020603050405020304" pitchFamily="18" charset="0"/>
              </a:rPr>
              <a:t>Lena Pillars</a:t>
            </a:r>
            <a:r>
              <a:rPr lang="sk-SK" altLang="sk-SK" sz="1600" b="1" i="1">
                <a:solidFill>
                  <a:schemeClr val="bg1"/>
                </a:solidFill>
                <a:latin typeface="Times New Roman" panose="02020603050405020304" pitchFamily="18" charset="0"/>
                <a:cs typeface="Times New Roman" panose="02020603050405020304" pitchFamily="18" charset="0"/>
              </a:rPr>
              <a:t>,</a:t>
            </a:r>
            <a:r>
              <a:rPr lang="en-US" altLang="sk-SK" sz="1600" b="1" i="1">
                <a:solidFill>
                  <a:schemeClr val="bg1"/>
                </a:solidFill>
                <a:latin typeface="Times New Roman" panose="02020603050405020304" pitchFamily="18" charset="0"/>
                <a:cs typeface="Times New Roman" panose="02020603050405020304" pitchFamily="18" charset="0"/>
              </a:rPr>
              <a:t>Yakutia</a:t>
            </a:r>
          </a:p>
        </p:txBody>
      </p:sp>
      <p:pic>
        <p:nvPicPr>
          <p:cNvPr id="8" name="Logo">
            <a:extLst>
              <a:ext uri="{FF2B5EF4-FFF2-40B4-BE49-F238E27FC236}">
                <a16:creationId xmlns:a16="http://schemas.microsoft.com/office/drawing/2014/main" id="{E7C80724-343E-4059-9B89-3435879997EE}"/>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Foto 0">
            <a:extLst>
              <a:ext uri="{FF2B5EF4-FFF2-40B4-BE49-F238E27FC236}">
                <a16:creationId xmlns:a16="http://schemas.microsoft.com/office/drawing/2014/main" id="{9D1E4460-5700-4E89-B553-0A38D6603808}"/>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F975C52F-6A19-459F-9787-FA799EACA67C}"/>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4288D768-AE97-416F-8D59-132778374C17}"/>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Rám">
            <a:extLst>
              <a:ext uri="{FF2B5EF4-FFF2-40B4-BE49-F238E27FC236}">
                <a16:creationId xmlns:a16="http://schemas.microsoft.com/office/drawing/2014/main" id="{68D338ED-A922-4912-ABAF-A98979F7E5AA}"/>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EF111CBD-9977-4734-B380-BBEA64CF0D91}"/>
              </a:ext>
            </a:extLst>
          </p:cNvPr>
          <p:cNvSpPr txBox="1">
            <a:spLocks noChangeArrowheads="1"/>
          </p:cNvSpPr>
          <p:nvPr/>
        </p:nvSpPr>
        <p:spPr bwMode="auto">
          <a:xfrm>
            <a:off x="216000" y="6350400"/>
            <a:ext cx="2188420" cy="338554"/>
          </a:xfrm>
          <a:prstGeom prst="rect">
            <a:avLst/>
          </a:prstGeom>
          <a:solidFill>
            <a:srgbClr val="443211"/>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solidFill>
                  <a:schemeClr val="bg1"/>
                </a:solidFill>
                <a:latin typeface="Times New Roman" panose="02020603050405020304" pitchFamily="18" charset="0"/>
                <a:cs typeface="Times New Roman" panose="02020603050405020304" pitchFamily="18" charset="0"/>
              </a:rPr>
              <a:t>Kamchatka countryside</a:t>
            </a:r>
            <a:endParaRPr lang="en-US" altLang="sk-SK" sz="1600" b="1" i="1">
              <a:solidFill>
                <a:schemeClr val="bg1"/>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2A0B20A3-74BA-4701-A143-97398D48F945}"/>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Foto 0">
            <a:extLst>
              <a:ext uri="{FF2B5EF4-FFF2-40B4-BE49-F238E27FC236}">
                <a16:creationId xmlns:a16="http://schemas.microsoft.com/office/drawing/2014/main" id="{9ABABACE-7EEC-4745-9FD1-433DA4FAE07C}"/>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9B998810-AB65-4B6B-896A-26006400256A}"/>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A8C85EDD-E7F3-478F-9735-CC7B78666757}"/>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Rám">
            <a:extLst>
              <a:ext uri="{FF2B5EF4-FFF2-40B4-BE49-F238E27FC236}">
                <a16:creationId xmlns:a16="http://schemas.microsoft.com/office/drawing/2014/main" id="{01811D53-F141-43A4-842F-4625A8278305}"/>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72BE2076-BC75-4EDB-928A-F6C5E5825813}"/>
              </a:ext>
            </a:extLst>
          </p:cNvPr>
          <p:cNvSpPr txBox="1">
            <a:spLocks noChangeArrowheads="1"/>
          </p:cNvSpPr>
          <p:nvPr/>
        </p:nvSpPr>
        <p:spPr bwMode="auto">
          <a:xfrm>
            <a:off x="216000" y="6350400"/>
            <a:ext cx="3508076" cy="338554"/>
          </a:xfrm>
          <a:prstGeom prst="rect">
            <a:avLst/>
          </a:prstGeom>
          <a:solidFill>
            <a:srgbClr val="634C21"/>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solidFill>
                  <a:schemeClr val="bg1"/>
                </a:solidFill>
                <a:latin typeface="Times New Roman" panose="02020603050405020304" pitchFamily="18" charset="0"/>
                <a:cs typeface="Times New Roman" panose="02020603050405020304" pitchFamily="18" charset="0"/>
              </a:rPr>
              <a:t>Kutkhiny Baty, Kamchatka Peninsula</a:t>
            </a:r>
            <a:endParaRPr lang="en-US" altLang="sk-SK" sz="1600" b="1" i="1">
              <a:solidFill>
                <a:schemeClr val="bg1"/>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3069B0F7-0E07-446D-A992-9128DF739915}"/>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Foto 0">
            <a:extLst>
              <a:ext uri="{FF2B5EF4-FFF2-40B4-BE49-F238E27FC236}">
                <a16:creationId xmlns:a16="http://schemas.microsoft.com/office/drawing/2014/main" id="{852DCA25-A798-4103-B8AE-FB62B610912E}"/>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865BB867-F419-45EE-A2F8-49A4E4715AB5}"/>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0C210814-AC87-4042-8AA0-E7F359DD5D53}"/>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7" name="Rám">
            <a:extLst>
              <a:ext uri="{FF2B5EF4-FFF2-40B4-BE49-F238E27FC236}">
                <a16:creationId xmlns:a16="http://schemas.microsoft.com/office/drawing/2014/main" id="{52EF9577-034C-483E-814D-BB21D135AD1E}"/>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B87115D8-AFBB-4B89-B6FB-E36EF6006E3A}"/>
              </a:ext>
            </a:extLst>
          </p:cNvPr>
          <p:cNvSpPr txBox="1">
            <a:spLocks noChangeArrowheads="1"/>
          </p:cNvSpPr>
          <p:nvPr/>
        </p:nvSpPr>
        <p:spPr bwMode="auto">
          <a:xfrm>
            <a:off x="216000" y="6350400"/>
            <a:ext cx="2906565" cy="338554"/>
          </a:xfrm>
          <a:prstGeom prst="rect">
            <a:avLst/>
          </a:prstGeom>
          <a:solidFill>
            <a:srgbClr val="624732"/>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solidFill>
                  <a:schemeClr val="bg1"/>
                </a:solidFill>
                <a:latin typeface="Times New Roman" panose="02020603050405020304" pitchFamily="18" charset="0"/>
                <a:cs typeface="Times New Roman" panose="02020603050405020304" pitchFamily="18" charset="0"/>
              </a:rPr>
              <a:t>Mutnovsky Volcano, Kamchatka</a:t>
            </a:r>
            <a:endParaRPr lang="en-US" altLang="sk-SK" sz="1600" b="1" i="1">
              <a:solidFill>
                <a:schemeClr val="bg1"/>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75749F51-883A-4245-86C5-53AB523DFD52}"/>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Foto 0">
            <a:extLst>
              <a:ext uri="{FF2B5EF4-FFF2-40B4-BE49-F238E27FC236}">
                <a16:creationId xmlns:a16="http://schemas.microsoft.com/office/drawing/2014/main" id="{8F42894C-E9A9-4854-9B1E-4E4DB7CAE918}"/>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C5643F3C-B92E-45A3-A732-FE4CEA921F06}"/>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10B64387-7D17-4470-90C0-528E780012F8}"/>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Rám">
            <a:extLst>
              <a:ext uri="{FF2B5EF4-FFF2-40B4-BE49-F238E27FC236}">
                <a16:creationId xmlns:a16="http://schemas.microsoft.com/office/drawing/2014/main" id="{66A8AB8A-E33A-469C-8A97-0CCF9F7ADAAE}"/>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06A1C660-9AF1-4248-A49A-96F2CB5B045D}"/>
              </a:ext>
            </a:extLst>
          </p:cNvPr>
          <p:cNvSpPr txBox="1">
            <a:spLocks noChangeArrowheads="1"/>
          </p:cNvSpPr>
          <p:nvPr/>
        </p:nvSpPr>
        <p:spPr bwMode="auto">
          <a:xfrm>
            <a:off x="216000" y="6350400"/>
            <a:ext cx="3541226" cy="338554"/>
          </a:xfrm>
          <a:prstGeom prst="rect">
            <a:avLst/>
          </a:prstGeom>
          <a:solidFill>
            <a:srgbClr val="777332"/>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chemeClr val="bg1"/>
                </a:solidFill>
                <a:latin typeface="Times New Roman" panose="02020603050405020304" pitchFamily="18" charset="0"/>
                <a:cs typeface="Times New Roman" panose="02020603050405020304" pitchFamily="18" charset="0"/>
              </a:rPr>
              <a:t>Anadyr, the easternmost town in Russia</a:t>
            </a:r>
          </a:p>
        </p:txBody>
      </p:sp>
      <p:pic>
        <p:nvPicPr>
          <p:cNvPr id="8" name="Logo">
            <a:extLst>
              <a:ext uri="{FF2B5EF4-FFF2-40B4-BE49-F238E27FC236}">
                <a16:creationId xmlns:a16="http://schemas.microsoft.com/office/drawing/2014/main" id="{FC8BF0F7-79BA-4AF1-A697-3A3FFC098D50}"/>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Foto 0">
            <a:extLst>
              <a:ext uri="{FF2B5EF4-FFF2-40B4-BE49-F238E27FC236}">
                <a16:creationId xmlns:a16="http://schemas.microsoft.com/office/drawing/2014/main" id="{84C3B68A-90C9-4D66-A511-646E3BA3CED7}"/>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9B8B9822-FF25-45F5-9CC5-2CC7F3951116}"/>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1E67000D-10B5-45CC-85A3-B9FAEDD802F4}"/>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5" name="Rám">
            <a:extLst>
              <a:ext uri="{FF2B5EF4-FFF2-40B4-BE49-F238E27FC236}">
                <a16:creationId xmlns:a16="http://schemas.microsoft.com/office/drawing/2014/main" id="{BC3644E3-4C12-4947-B86B-A549568346FA}"/>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DD48FD88-8FE1-448C-9EFE-AF45F16E2353}"/>
              </a:ext>
            </a:extLst>
          </p:cNvPr>
          <p:cNvSpPr txBox="1">
            <a:spLocks noChangeArrowheads="1"/>
          </p:cNvSpPr>
          <p:nvPr/>
        </p:nvSpPr>
        <p:spPr bwMode="auto">
          <a:xfrm>
            <a:off x="216000" y="6350400"/>
            <a:ext cx="942887" cy="338554"/>
          </a:xfrm>
          <a:prstGeom prst="rect">
            <a:avLst/>
          </a:prstGeom>
          <a:solidFill>
            <a:srgbClr val="7B6706"/>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solidFill>
                  <a:schemeClr val="bg1"/>
                </a:solidFill>
                <a:latin typeface="Times New Roman" panose="02020603050405020304" pitchFamily="18" charset="0"/>
                <a:cs typeface="Times New Roman" panose="02020603050405020304" pitchFamily="18" charset="0"/>
              </a:rPr>
              <a:t>Bryansk </a:t>
            </a:r>
            <a:endParaRPr lang="en-US" altLang="sk-SK" sz="1600" b="1" i="1">
              <a:solidFill>
                <a:schemeClr val="bg1"/>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3FDCBD9C-D09C-4067-8082-FEB187AFE28C}"/>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Foto 0">
            <a:extLst>
              <a:ext uri="{FF2B5EF4-FFF2-40B4-BE49-F238E27FC236}">
                <a16:creationId xmlns:a16="http://schemas.microsoft.com/office/drawing/2014/main" id="{FE29E3E6-CFA6-4BAA-851C-F2EC932951F0}"/>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6DEFFAFA-70F8-4CD8-9CE5-FA05569DF4F2}"/>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D7236396-0BFC-4680-BE78-6CD8725D9B88}"/>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9" name="Rám">
            <a:extLst>
              <a:ext uri="{FF2B5EF4-FFF2-40B4-BE49-F238E27FC236}">
                <a16:creationId xmlns:a16="http://schemas.microsoft.com/office/drawing/2014/main" id="{E2FC56B1-2678-4CCA-A486-1DCABCF4D546}"/>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F440E99E-C25B-4345-9D88-B4A4F1DD2B01}"/>
              </a:ext>
            </a:extLst>
          </p:cNvPr>
          <p:cNvSpPr txBox="1">
            <a:spLocks noChangeArrowheads="1"/>
          </p:cNvSpPr>
          <p:nvPr/>
        </p:nvSpPr>
        <p:spPr bwMode="auto">
          <a:xfrm>
            <a:off x="216000" y="6350400"/>
            <a:ext cx="2382383" cy="338554"/>
          </a:xfrm>
          <a:prstGeom prst="rect">
            <a:avLst/>
          </a:prstGeom>
          <a:solidFill>
            <a:srgbClr val="635A1F"/>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solidFill>
                  <a:schemeClr val="bg1"/>
                </a:solidFill>
                <a:latin typeface="Times New Roman" panose="02020603050405020304" pitchFamily="18" charset="0"/>
                <a:cs typeface="Times New Roman" panose="02020603050405020304" pitchFamily="18" charset="0"/>
              </a:rPr>
              <a:t>Birobidjan, </a:t>
            </a:r>
            <a:r>
              <a:rPr lang="en-US" altLang="sk-SK" sz="1600" b="1" i="1">
                <a:solidFill>
                  <a:schemeClr val="bg1"/>
                </a:solidFill>
                <a:latin typeface="Times New Roman" panose="02020603050405020304" pitchFamily="18" charset="0"/>
                <a:cs typeface="Times New Roman" panose="02020603050405020304" pitchFamily="18" charset="0"/>
              </a:rPr>
              <a:t>Jewish Oblast</a:t>
            </a:r>
          </a:p>
        </p:txBody>
      </p:sp>
      <p:pic>
        <p:nvPicPr>
          <p:cNvPr id="8" name="Logo">
            <a:extLst>
              <a:ext uri="{FF2B5EF4-FFF2-40B4-BE49-F238E27FC236}">
                <a16:creationId xmlns:a16="http://schemas.microsoft.com/office/drawing/2014/main" id="{926F2150-690B-4AA4-9ABF-961E8FDC025B}"/>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Foto 0">
            <a:extLst>
              <a:ext uri="{FF2B5EF4-FFF2-40B4-BE49-F238E27FC236}">
                <a16:creationId xmlns:a16="http://schemas.microsoft.com/office/drawing/2014/main" id="{63F191AD-E644-4E3B-95AE-FA0048841D99}"/>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A74654B8-B850-4E0D-AEC0-AD3672938F8F}"/>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4063"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4E147EB7-2219-4D75-A3D1-6086ADB660BC}"/>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4063"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3" name="Rám">
            <a:extLst>
              <a:ext uri="{FF2B5EF4-FFF2-40B4-BE49-F238E27FC236}">
                <a16:creationId xmlns:a16="http://schemas.microsoft.com/office/drawing/2014/main" id="{21B42232-E245-431D-BD77-E058B796711C}"/>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ADECBA8D-9D41-4F14-BA4F-06D6D10A0B85}"/>
              </a:ext>
            </a:extLst>
          </p:cNvPr>
          <p:cNvSpPr txBox="1">
            <a:spLocks noChangeArrowheads="1"/>
          </p:cNvSpPr>
          <p:nvPr/>
        </p:nvSpPr>
        <p:spPr bwMode="auto">
          <a:xfrm>
            <a:off x="216000" y="6350400"/>
            <a:ext cx="1624163" cy="338554"/>
          </a:xfrm>
          <a:prstGeom prst="rect">
            <a:avLst/>
          </a:prstGeom>
          <a:solidFill>
            <a:srgbClr val="4F3C1E"/>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solidFill>
                  <a:schemeClr val="bg1"/>
                </a:solidFill>
                <a:latin typeface="Times New Roman" panose="02020603050405020304" pitchFamily="18" charset="0"/>
                <a:cs typeface="Times New Roman" panose="02020603050405020304" pitchFamily="18" charset="0"/>
              </a:rPr>
              <a:t>Altai Mountains</a:t>
            </a:r>
            <a:endParaRPr lang="en-US" altLang="sk-SK" sz="1600" b="1" i="1">
              <a:solidFill>
                <a:schemeClr val="bg1"/>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F7C8BF57-F075-4593-8008-7D49E42AA11B}"/>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Foto 0">
            <a:extLst>
              <a:ext uri="{FF2B5EF4-FFF2-40B4-BE49-F238E27FC236}">
                <a16:creationId xmlns:a16="http://schemas.microsoft.com/office/drawing/2014/main" id="{F8C6D597-4FEA-45F1-9EF9-D46974CE047F}"/>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4063"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Foto 1a">
            <a:extLst>
              <a:ext uri="{FF2B5EF4-FFF2-40B4-BE49-F238E27FC236}">
                <a16:creationId xmlns:a16="http://schemas.microsoft.com/office/drawing/2014/main" id="{CBC4677B-8DD6-4E08-9CBB-859C170E8BB1}"/>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Foto 1b">
            <a:extLst>
              <a:ext uri="{FF2B5EF4-FFF2-40B4-BE49-F238E27FC236}">
                <a16:creationId xmlns:a16="http://schemas.microsoft.com/office/drawing/2014/main" id="{669091E9-16E0-4BB6-8E50-5AA0B37B8FF8}"/>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7" name="Rám">
            <a:extLst>
              <a:ext uri="{FF2B5EF4-FFF2-40B4-BE49-F238E27FC236}">
                <a16:creationId xmlns:a16="http://schemas.microsoft.com/office/drawing/2014/main" id="{A9D434F5-A861-426B-98A8-BE87A7949D23}"/>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Popis">
            <a:extLst>
              <a:ext uri="{FF2B5EF4-FFF2-40B4-BE49-F238E27FC236}">
                <a16:creationId xmlns:a16="http://schemas.microsoft.com/office/drawing/2014/main" id="{FD61331C-D4A5-4D13-AC55-2D116D014CA8}"/>
              </a:ext>
            </a:extLst>
          </p:cNvPr>
          <p:cNvSpPr txBox="1">
            <a:spLocks noChangeArrowheads="1"/>
          </p:cNvSpPr>
          <p:nvPr/>
        </p:nvSpPr>
        <p:spPr bwMode="auto">
          <a:xfrm>
            <a:off x="216000" y="6350400"/>
            <a:ext cx="1900264" cy="338554"/>
          </a:xfrm>
          <a:prstGeom prst="rect">
            <a:avLst/>
          </a:prstGeom>
          <a:solidFill>
            <a:srgbClr val="98BC12"/>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latin typeface="Times New Roman" panose="02020603050405020304" pitchFamily="18" charset="0"/>
                <a:cs typeface="Times New Roman" panose="02020603050405020304" pitchFamily="18" charset="0"/>
              </a:rPr>
              <a:t>Lake Karakol, Altai</a:t>
            </a:r>
          </a:p>
        </p:txBody>
      </p:sp>
      <p:pic>
        <p:nvPicPr>
          <p:cNvPr id="8" name="Logo">
            <a:extLst>
              <a:ext uri="{FF2B5EF4-FFF2-40B4-BE49-F238E27FC236}">
                <a16:creationId xmlns:a16="http://schemas.microsoft.com/office/drawing/2014/main" id="{E074DA72-AFE0-4DF3-966C-E3BA9B86361D}"/>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diamond(out)">
                                      <p:cBhvr>
                                        <p:cTn id="7" dur="4000"/>
                                        <p:tgtEl>
                                          <p:spTgt spid="3"/>
                                        </p:tgtEl>
                                      </p:cBhvr>
                                    </p:animEffect>
                                  </p:childTnLst>
                                </p:cTn>
                              </p:par>
                              <p:par>
                                <p:cTn id="8" presetID="8" presetClass="entr" presetSubtype="16" fill="hold" nodeType="withEffect">
                                  <p:stCondLst>
                                    <p:cond delay="1500"/>
                                  </p:stCondLst>
                                  <p:childTnLst>
                                    <p:set>
                                      <p:cBhvr>
                                        <p:cTn id="9" dur="1" fill="hold">
                                          <p:stCondLst>
                                            <p:cond delay="0"/>
                                          </p:stCondLst>
                                        </p:cTn>
                                        <p:tgtEl>
                                          <p:spTgt spid="13"/>
                                        </p:tgtEl>
                                        <p:attrNameLst>
                                          <p:attrName>style.visibility</p:attrName>
                                        </p:attrNameLst>
                                      </p:cBhvr>
                                      <p:to>
                                        <p:strVal val="visible"/>
                                      </p:to>
                                    </p:set>
                                    <p:animEffect transition="in" filter="diamond(in)">
                                      <p:cBhvr>
                                        <p:cTn id="10" dur="2000"/>
                                        <p:tgtEl>
                                          <p:spTgt spid="13"/>
                                        </p:tgtEl>
                                      </p:cBhvr>
                                    </p:animEffect>
                                  </p:childTnLst>
                                </p:cTn>
                              </p:par>
                              <p:par>
                                <p:cTn id="11" presetID="10" presetClass="entr" presetSubtype="0" fill="hold" nodeType="withEffect">
                                  <p:stCondLst>
                                    <p:cond delay="200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Foto 0">
            <a:extLst>
              <a:ext uri="{FF2B5EF4-FFF2-40B4-BE49-F238E27FC236}">
                <a16:creationId xmlns:a16="http://schemas.microsoft.com/office/drawing/2014/main" id="{6FF4C48C-B15D-4E12-9757-8A73B798F105}"/>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4EE9D3C3-8176-4F48-82D7-93023AAE4CE3}"/>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4063"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DBC64AC5-B4A6-4C4A-9026-8898DAA693D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4063"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1" name="Rám">
            <a:extLst>
              <a:ext uri="{FF2B5EF4-FFF2-40B4-BE49-F238E27FC236}">
                <a16:creationId xmlns:a16="http://schemas.microsoft.com/office/drawing/2014/main" id="{6E8617AD-E895-47D2-BC59-FE727C4762E4}"/>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A25109CC-9EAE-4036-A9BC-A9E43CDFF0ED}"/>
              </a:ext>
            </a:extLst>
          </p:cNvPr>
          <p:cNvSpPr txBox="1">
            <a:spLocks noChangeArrowheads="1"/>
          </p:cNvSpPr>
          <p:nvPr/>
        </p:nvSpPr>
        <p:spPr bwMode="auto">
          <a:xfrm>
            <a:off x="216000" y="6350400"/>
            <a:ext cx="2238498" cy="338554"/>
          </a:xfrm>
          <a:prstGeom prst="rect">
            <a:avLst/>
          </a:prstGeom>
          <a:solidFill>
            <a:srgbClr val="322610"/>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chemeClr val="bg1"/>
                </a:solidFill>
                <a:latin typeface="Times New Roman" panose="02020603050405020304" pitchFamily="18" charset="0"/>
                <a:cs typeface="Times New Roman" panose="02020603050405020304" pitchFamily="18" charset="0"/>
              </a:rPr>
              <a:t>Stone Mushrooms</a:t>
            </a:r>
            <a:r>
              <a:rPr lang="sk-SK" altLang="sk-SK" sz="1600" b="1" i="1">
                <a:solidFill>
                  <a:schemeClr val="bg1"/>
                </a:solidFill>
                <a:latin typeface="Times New Roman" panose="02020603050405020304" pitchFamily="18" charset="0"/>
                <a:cs typeface="Times New Roman" panose="02020603050405020304" pitchFamily="18" charset="0"/>
              </a:rPr>
              <a:t>,</a:t>
            </a:r>
            <a:r>
              <a:rPr lang="en-US" altLang="sk-SK" sz="1600" b="1" i="1">
                <a:solidFill>
                  <a:schemeClr val="bg1"/>
                </a:solidFill>
                <a:latin typeface="Times New Roman" panose="02020603050405020304" pitchFamily="18" charset="0"/>
                <a:cs typeface="Times New Roman" panose="02020603050405020304" pitchFamily="18" charset="0"/>
              </a:rPr>
              <a:t> Altai</a:t>
            </a:r>
          </a:p>
        </p:txBody>
      </p:sp>
      <p:pic>
        <p:nvPicPr>
          <p:cNvPr id="8" name="Logo">
            <a:extLst>
              <a:ext uri="{FF2B5EF4-FFF2-40B4-BE49-F238E27FC236}">
                <a16:creationId xmlns:a16="http://schemas.microsoft.com/office/drawing/2014/main" id="{81664E1A-B43E-4D04-8B3B-BA0C0288C67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Foto 0">
            <a:extLst>
              <a:ext uri="{FF2B5EF4-FFF2-40B4-BE49-F238E27FC236}">
                <a16:creationId xmlns:a16="http://schemas.microsoft.com/office/drawing/2014/main" id="{77E54B73-0FFE-43AC-AAC4-9A6B9C7A8EDF}"/>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4063"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654F0C3E-3808-42B1-BCDF-D9E9150E399F}"/>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686C59E3-8388-4A59-811F-150040719736}"/>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5" name="Rám">
            <a:extLst>
              <a:ext uri="{FF2B5EF4-FFF2-40B4-BE49-F238E27FC236}">
                <a16:creationId xmlns:a16="http://schemas.microsoft.com/office/drawing/2014/main" id="{D84440F7-07C0-4C32-891D-301E67588876}"/>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1F981DD1-0B3C-4E42-A928-EDE75B0D6E4D}"/>
              </a:ext>
            </a:extLst>
          </p:cNvPr>
          <p:cNvSpPr txBox="1">
            <a:spLocks noChangeArrowheads="1"/>
          </p:cNvSpPr>
          <p:nvPr/>
        </p:nvSpPr>
        <p:spPr bwMode="auto">
          <a:xfrm>
            <a:off x="216000" y="6350400"/>
            <a:ext cx="2701381" cy="338554"/>
          </a:xfrm>
          <a:prstGeom prst="rect">
            <a:avLst/>
          </a:prstGeom>
          <a:solidFill>
            <a:srgbClr val="03050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solidFill>
                  <a:schemeClr val="bg1"/>
                </a:solidFill>
                <a:latin typeface="Times New Roman" panose="02020603050405020304" pitchFamily="18" charset="0"/>
                <a:cs typeface="Times New Roman" panose="02020603050405020304" pitchFamily="18" charset="0"/>
              </a:rPr>
              <a:t>Medvejie Lake, Krasnoyarsk</a:t>
            </a:r>
            <a:endParaRPr lang="en-US" altLang="sk-SK" sz="1600" b="1" i="1">
              <a:solidFill>
                <a:schemeClr val="bg1"/>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7C648B98-9593-4805-82C3-7658876E40F7}"/>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Foto 0">
            <a:extLst>
              <a:ext uri="{FF2B5EF4-FFF2-40B4-BE49-F238E27FC236}">
                <a16:creationId xmlns:a16="http://schemas.microsoft.com/office/drawing/2014/main" id="{685631EE-A75B-449F-BC5C-12AB1C548FC8}"/>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FAAFB8CF-81E5-4FBF-91B9-D34E493EDA63}"/>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3B2BE3B0-6DAE-4125-AAB1-706A1D8E379A}"/>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9" name="Rám">
            <a:extLst>
              <a:ext uri="{FF2B5EF4-FFF2-40B4-BE49-F238E27FC236}">
                <a16:creationId xmlns:a16="http://schemas.microsoft.com/office/drawing/2014/main" id="{5C738803-7556-43BF-AB11-553233F71653}"/>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B71F8053-18FD-4D8B-A47B-1B6969525C33}"/>
              </a:ext>
            </a:extLst>
          </p:cNvPr>
          <p:cNvSpPr txBox="1">
            <a:spLocks noChangeArrowheads="1"/>
          </p:cNvSpPr>
          <p:nvPr/>
        </p:nvSpPr>
        <p:spPr bwMode="auto">
          <a:xfrm>
            <a:off x="216000" y="6350400"/>
            <a:ext cx="2393604" cy="338554"/>
          </a:xfrm>
          <a:prstGeom prst="rect">
            <a:avLst/>
          </a:prstGeom>
          <a:solidFill>
            <a:srgbClr val="617B80"/>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chemeClr val="bg1"/>
                </a:solidFill>
                <a:latin typeface="Times New Roman" panose="02020603050405020304" pitchFamily="18" charset="0"/>
                <a:cs typeface="Times New Roman" panose="02020603050405020304" pitchFamily="18" charset="0"/>
              </a:rPr>
              <a:t>Putorana Plateau</a:t>
            </a:r>
            <a:r>
              <a:rPr lang="sk-SK" altLang="sk-SK" sz="1600" b="1" i="1">
                <a:solidFill>
                  <a:schemeClr val="bg1"/>
                </a:solidFill>
                <a:latin typeface="Times New Roman" panose="02020603050405020304" pitchFamily="18" charset="0"/>
                <a:cs typeface="Times New Roman" panose="02020603050405020304" pitchFamily="18" charset="0"/>
              </a:rPr>
              <a:t>,</a:t>
            </a:r>
            <a:r>
              <a:rPr lang="en-US" altLang="sk-SK" sz="1600" b="1" i="1">
                <a:solidFill>
                  <a:schemeClr val="bg1"/>
                </a:solidFill>
                <a:latin typeface="Times New Roman" panose="02020603050405020304" pitchFamily="18" charset="0"/>
                <a:cs typeface="Times New Roman" panose="02020603050405020304" pitchFamily="18" charset="0"/>
              </a:rPr>
              <a:t> Siberia</a:t>
            </a:r>
          </a:p>
        </p:txBody>
      </p:sp>
      <p:pic>
        <p:nvPicPr>
          <p:cNvPr id="8" name="Logo">
            <a:extLst>
              <a:ext uri="{FF2B5EF4-FFF2-40B4-BE49-F238E27FC236}">
                <a16:creationId xmlns:a16="http://schemas.microsoft.com/office/drawing/2014/main" id="{5C3B258F-92B9-45DB-B7CF-B8CAE5AFBF92}"/>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Foto 0">
            <a:extLst>
              <a:ext uri="{FF2B5EF4-FFF2-40B4-BE49-F238E27FC236}">
                <a16:creationId xmlns:a16="http://schemas.microsoft.com/office/drawing/2014/main" id="{344A63FA-5E2C-4311-A73D-DEEE1ACF8986}"/>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2DE9ACB5-F376-4FD0-9B89-DD875FEA4D74}"/>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A52134AF-BE4F-45F5-BC8B-D9D031194AF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3" name="Rám">
            <a:extLst>
              <a:ext uri="{FF2B5EF4-FFF2-40B4-BE49-F238E27FC236}">
                <a16:creationId xmlns:a16="http://schemas.microsoft.com/office/drawing/2014/main" id="{D290B425-B6A0-4294-A566-B30BB0210124}"/>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C70F9FEE-67BA-42AB-B5D8-E066573B26A3}"/>
              </a:ext>
            </a:extLst>
          </p:cNvPr>
          <p:cNvSpPr txBox="1">
            <a:spLocks noChangeArrowheads="1"/>
          </p:cNvSpPr>
          <p:nvPr/>
        </p:nvSpPr>
        <p:spPr bwMode="auto">
          <a:xfrm>
            <a:off x="216000" y="6350400"/>
            <a:ext cx="1925527" cy="338554"/>
          </a:xfrm>
          <a:prstGeom prst="rect">
            <a:avLst/>
          </a:prstGeom>
          <a:solidFill>
            <a:srgbClr val="111B1D"/>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solidFill>
                  <a:schemeClr val="bg1"/>
                </a:solidFill>
                <a:latin typeface="Times New Roman" panose="02020603050405020304" pitchFamily="18" charset="0"/>
                <a:cs typeface="Times New Roman" panose="02020603050405020304" pitchFamily="18" charset="0"/>
              </a:rPr>
              <a:t>L</a:t>
            </a:r>
            <a:r>
              <a:rPr lang="en-US" altLang="sk-SK" sz="1600" b="1" i="1">
                <a:solidFill>
                  <a:schemeClr val="bg1"/>
                </a:solidFill>
                <a:latin typeface="Times New Roman" panose="02020603050405020304" pitchFamily="18" charset="0"/>
                <a:cs typeface="Times New Roman" panose="02020603050405020304" pitchFamily="18" charset="0"/>
              </a:rPr>
              <a:t>ake Baikal</a:t>
            </a:r>
            <a:r>
              <a:rPr lang="sk-SK" altLang="sk-SK" sz="1600" b="1" i="1">
                <a:solidFill>
                  <a:schemeClr val="bg1"/>
                </a:solidFill>
                <a:latin typeface="Times New Roman" panose="02020603050405020304" pitchFamily="18" charset="0"/>
                <a:cs typeface="Times New Roman" panose="02020603050405020304" pitchFamily="18" charset="0"/>
              </a:rPr>
              <a:t>,</a:t>
            </a:r>
            <a:r>
              <a:rPr lang="en-US" altLang="sk-SK" sz="1600" b="1" i="1">
                <a:solidFill>
                  <a:schemeClr val="bg1"/>
                </a:solidFill>
                <a:latin typeface="Times New Roman" panose="02020603050405020304" pitchFamily="18" charset="0"/>
                <a:cs typeface="Times New Roman" panose="02020603050405020304" pitchFamily="18" charset="0"/>
              </a:rPr>
              <a:t> </a:t>
            </a:r>
            <a:r>
              <a:rPr lang="sk-SK" altLang="sk-SK" sz="1600" b="1" i="1">
                <a:solidFill>
                  <a:schemeClr val="bg1"/>
                </a:solidFill>
                <a:latin typeface="Times New Roman" panose="02020603050405020304" pitchFamily="18" charset="0"/>
                <a:cs typeface="Times New Roman" panose="02020603050405020304" pitchFamily="18" charset="0"/>
              </a:rPr>
              <a:t>Siberia</a:t>
            </a:r>
            <a:endParaRPr lang="en-US" altLang="sk-SK" sz="1600" b="1" i="1">
              <a:solidFill>
                <a:schemeClr val="bg1"/>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E916915E-BCE1-4460-932B-04ACDC500CE6}"/>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Foto 0">
            <a:extLst>
              <a:ext uri="{FF2B5EF4-FFF2-40B4-BE49-F238E27FC236}">
                <a16:creationId xmlns:a16="http://schemas.microsoft.com/office/drawing/2014/main" id="{66E4BFE4-7CFB-4ACA-A85D-FC8176AFBB81}"/>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4063"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EDE70308-A4FB-4DA4-B956-2F0031CFFBBC}"/>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1AF3C444-EF91-47B7-8C22-73D58FCA55E0}"/>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7" name="Rám">
            <a:extLst>
              <a:ext uri="{FF2B5EF4-FFF2-40B4-BE49-F238E27FC236}">
                <a16:creationId xmlns:a16="http://schemas.microsoft.com/office/drawing/2014/main" id="{914A330A-EAC6-4B3B-A11D-E6420639466C}"/>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7CF07228-1655-49F5-AFA8-3994AA5AA3A1}"/>
              </a:ext>
            </a:extLst>
          </p:cNvPr>
          <p:cNvSpPr txBox="1">
            <a:spLocks noChangeArrowheads="1"/>
          </p:cNvSpPr>
          <p:nvPr/>
        </p:nvSpPr>
        <p:spPr bwMode="auto">
          <a:xfrm>
            <a:off x="216000" y="6350400"/>
            <a:ext cx="1462132" cy="338554"/>
          </a:xfrm>
          <a:prstGeom prst="rect">
            <a:avLst/>
          </a:prstGeom>
          <a:solidFill>
            <a:srgbClr val="4C77B3"/>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chemeClr val="bg1"/>
                </a:solidFill>
                <a:latin typeface="Times New Roman" panose="02020603050405020304" pitchFamily="18" charset="0"/>
                <a:cs typeface="Times New Roman" panose="02020603050405020304" pitchFamily="18" charset="0"/>
              </a:rPr>
              <a:t>Sakha, Yakutia</a:t>
            </a:r>
          </a:p>
        </p:txBody>
      </p:sp>
      <p:pic>
        <p:nvPicPr>
          <p:cNvPr id="8" name="Logo">
            <a:extLst>
              <a:ext uri="{FF2B5EF4-FFF2-40B4-BE49-F238E27FC236}">
                <a16:creationId xmlns:a16="http://schemas.microsoft.com/office/drawing/2014/main" id="{34309897-019C-4F5C-AA51-E7149837DC01}"/>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Foto 0">
            <a:extLst>
              <a:ext uri="{FF2B5EF4-FFF2-40B4-BE49-F238E27FC236}">
                <a16:creationId xmlns:a16="http://schemas.microsoft.com/office/drawing/2014/main" id="{E137A9C2-3FCC-4F44-9EDD-35BB0345B258}"/>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6467D655-6258-4A69-8AB9-B93F35943E74}"/>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D2821F21-ECEF-4C2C-8BE0-C7CC3F764DD3}"/>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1" name="Rám">
            <a:extLst>
              <a:ext uri="{FF2B5EF4-FFF2-40B4-BE49-F238E27FC236}">
                <a16:creationId xmlns:a16="http://schemas.microsoft.com/office/drawing/2014/main" id="{C93336BB-0C6C-47C2-9DD0-D5CAA65FF0C8}"/>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93A3D018-E198-4B90-9EC8-643427CFBADE}"/>
              </a:ext>
            </a:extLst>
          </p:cNvPr>
          <p:cNvSpPr txBox="1">
            <a:spLocks noChangeArrowheads="1"/>
          </p:cNvSpPr>
          <p:nvPr/>
        </p:nvSpPr>
        <p:spPr bwMode="auto">
          <a:xfrm>
            <a:off x="216000" y="6350400"/>
            <a:ext cx="1715919" cy="338554"/>
          </a:xfrm>
          <a:prstGeom prst="rect">
            <a:avLst/>
          </a:prstGeom>
          <a:solidFill>
            <a:srgbClr val="1D4235"/>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chemeClr val="bg1"/>
                </a:solidFill>
                <a:latin typeface="Times New Roman" panose="02020603050405020304" pitchFamily="18" charset="0"/>
                <a:cs typeface="Times New Roman" panose="02020603050405020304" pitchFamily="18" charset="0"/>
              </a:rPr>
              <a:t>Grozny</a:t>
            </a:r>
            <a:r>
              <a:rPr lang="sk-SK" altLang="sk-SK" sz="1600" b="1" i="1">
                <a:solidFill>
                  <a:schemeClr val="bg1"/>
                </a:solidFill>
                <a:latin typeface="Times New Roman" panose="02020603050405020304" pitchFamily="18" charset="0"/>
                <a:cs typeface="Times New Roman" panose="02020603050405020304" pitchFamily="18" charset="0"/>
              </a:rPr>
              <a:t>, </a:t>
            </a:r>
            <a:r>
              <a:rPr lang="en-US" altLang="sk-SK" sz="1600" b="1" i="1">
                <a:solidFill>
                  <a:schemeClr val="bg1"/>
                </a:solidFill>
                <a:latin typeface="Times New Roman" panose="02020603050405020304" pitchFamily="18" charset="0"/>
                <a:cs typeface="Times New Roman" panose="02020603050405020304" pitchFamily="18" charset="0"/>
              </a:rPr>
              <a:t>Chech</a:t>
            </a:r>
            <a:r>
              <a:rPr lang="sk-SK" altLang="sk-SK" sz="1600" b="1" i="1">
                <a:solidFill>
                  <a:schemeClr val="bg1"/>
                </a:solidFill>
                <a:latin typeface="Times New Roman" panose="02020603050405020304" pitchFamily="18" charset="0"/>
                <a:cs typeface="Times New Roman" panose="02020603050405020304" pitchFamily="18" charset="0"/>
              </a:rPr>
              <a:t>nia</a:t>
            </a:r>
            <a:endParaRPr lang="en-US" altLang="sk-SK" sz="1600" b="1" i="1">
              <a:solidFill>
                <a:schemeClr val="bg1"/>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0DAE9BD8-D097-4747-B7EE-6321411516BE}"/>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Foto 0">
            <a:extLst>
              <a:ext uri="{FF2B5EF4-FFF2-40B4-BE49-F238E27FC236}">
                <a16:creationId xmlns:a16="http://schemas.microsoft.com/office/drawing/2014/main" id="{0F6FD6BE-F207-456E-91EF-F4AFD9D0FEEA}"/>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268DDCB9-BD4E-4364-AF7F-AEA333610684}"/>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8583656F-151E-46A0-8E8B-23A1E1CEACF4}"/>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5" name="Rám">
            <a:extLst>
              <a:ext uri="{FF2B5EF4-FFF2-40B4-BE49-F238E27FC236}">
                <a16:creationId xmlns:a16="http://schemas.microsoft.com/office/drawing/2014/main" id="{642372EA-A326-4AD0-BD92-1FAF6E8F50AF}"/>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F6F08EA3-6832-4AEF-8734-0E54257AB0B5}"/>
              </a:ext>
            </a:extLst>
          </p:cNvPr>
          <p:cNvSpPr txBox="1">
            <a:spLocks noChangeArrowheads="1"/>
          </p:cNvSpPr>
          <p:nvPr/>
        </p:nvSpPr>
        <p:spPr bwMode="auto">
          <a:xfrm>
            <a:off x="216000" y="6350400"/>
            <a:ext cx="1861407" cy="338554"/>
          </a:xfrm>
          <a:prstGeom prst="rect">
            <a:avLst/>
          </a:prstGeom>
          <a:solidFill>
            <a:srgbClr val="DFC6A5"/>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rgbClr val="000000"/>
                </a:solidFill>
                <a:latin typeface="Times New Roman" panose="02020603050405020304" pitchFamily="18" charset="0"/>
                <a:cs typeface="Times New Roman" panose="02020603050405020304" pitchFamily="18" charset="0"/>
              </a:rPr>
              <a:t>Ulan-Ude, Buryatia</a:t>
            </a:r>
          </a:p>
        </p:txBody>
      </p:sp>
      <p:pic>
        <p:nvPicPr>
          <p:cNvPr id="8" name="Logo">
            <a:extLst>
              <a:ext uri="{FF2B5EF4-FFF2-40B4-BE49-F238E27FC236}">
                <a16:creationId xmlns:a16="http://schemas.microsoft.com/office/drawing/2014/main" id="{169581FD-CDA2-468A-8EE5-B08D66E84D46}"/>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Foto 0">
            <a:extLst>
              <a:ext uri="{FF2B5EF4-FFF2-40B4-BE49-F238E27FC236}">
                <a16:creationId xmlns:a16="http://schemas.microsoft.com/office/drawing/2014/main" id="{CD5C5042-F64C-4FB2-A8BD-6EDBD8AE38E6}"/>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E97F939C-6894-4726-AD62-8112CA011660}"/>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D23F4B0A-EF62-4522-AA81-D917E121E7C8}"/>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9" name="Rám">
            <a:extLst>
              <a:ext uri="{FF2B5EF4-FFF2-40B4-BE49-F238E27FC236}">
                <a16:creationId xmlns:a16="http://schemas.microsoft.com/office/drawing/2014/main" id="{BE546804-EA67-421C-94E1-3B58B4C58EDC}"/>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E64D1D06-074D-4423-B5B6-6FEED39EB384}"/>
              </a:ext>
            </a:extLst>
          </p:cNvPr>
          <p:cNvSpPr txBox="1">
            <a:spLocks noChangeArrowheads="1"/>
          </p:cNvSpPr>
          <p:nvPr/>
        </p:nvSpPr>
        <p:spPr bwMode="auto">
          <a:xfrm>
            <a:off x="216000" y="6350400"/>
            <a:ext cx="2061783" cy="338554"/>
          </a:xfrm>
          <a:prstGeom prst="rect">
            <a:avLst/>
          </a:prstGeom>
          <a:solidFill>
            <a:srgbClr val="8E9DB3"/>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rgbClr val="000000"/>
                </a:solidFill>
                <a:latin typeface="Times New Roman" panose="02020603050405020304" pitchFamily="18" charset="0"/>
                <a:cs typeface="Times New Roman" panose="02020603050405020304" pitchFamily="18" charset="0"/>
              </a:rPr>
              <a:t>Kamchatka Peninsula</a:t>
            </a:r>
          </a:p>
        </p:txBody>
      </p:sp>
      <p:pic>
        <p:nvPicPr>
          <p:cNvPr id="8" name="Logo">
            <a:extLst>
              <a:ext uri="{FF2B5EF4-FFF2-40B4-BE49-F238E27FC236}">
                <a16:creationId xmlns:a16="http://schemas.microsoft.com/office/drawing/2014/main" id="{5E6D6028-0FD7-4311-9249-A05CC1421291}"/>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Foto 0">
            <a:extLst>
              <a:ext uri="{FF2B5EF4-FFF2-40B4-BE49-F238E27FC236}">
                <a16:creationId xmlns:a16="http://schemas.microsoft.com/office/drawing/2014/main" id="{B908E2EB-58D3-4659-B280-7AD2D2B6494B}"/>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0DF3B55A-21CA-4E75-94F1-30E47BEC955F}"/>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F2A6269E-3551-40EA-B020-ED0EA94A76EB}"/>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3" name="Rám">
            <a:extLst>
              <a:ext uri="{FF2B5EF4-FFF2-40B4-BE49-F238E27FC236}">
                <a16:creationId xmlns:a16="http://schemas.microsoft.com/office/drawing/2014/main" id="{97BFAC44-D2D2-41FE-94DA-1D001BCEC8C0}"/>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0B9D0BFA-BA28-417E-B6BF-2EA3A9BEFF7C}"/>
              </a:ext>
            </a:extLst>
          </p:cNvPr>
          <p:cNvSpPr txBox="1">
            <a:spLocks noChangeArrowheads="1"/>
          </p:cNvSpPr>
          <p:nvPr/>
        </p:nvSpPr>
        <p:spPr bwMode="auto">
          <a:xfrm>
            <a:off x="216000" y="6350400"/>
            <a:ext cx="2246512" cy="338554"/>
          </a:xfrm>
          <a:prstGeom prst="rect">
            <a:avLst/>
          </a:prstGeom>
          <a:solidFill>
            <a:srgbClr val="345C0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chemeClr val="bg1"/>
                </a:solidFill>
                <a:latin typeface="Times New Roman" panose="02020603050405020304" pitchFamily="18" charset="0"/>
                <a:cs typeface="Times New Roman" panose="02020603050405020304" pitchFamily="18" charset="0"/>
              </a:rPr>
              <a:t>Uspensky Convent, Tula</a:t>
            </a:r>
          </a:p>
        </p:txBody>
      </p:sp>
      <p:pic>
        <p:nvPicPr>
          <p:cNvPr id="8" name="Logo">
            <a:extLst>
              <a:ext uri="{FF2B5EF4-FFF2-40B4-BE49-F238E27FC236}">
                <a16:creationId xmlns:a16="http://schemas.microsoft.com/office/drawing/2014/main" id="{893F0D2C-8A52-46B0-BDB4-F33EA04D5015}"/>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Foto 0">
            <a:extLst>
              <a:ext uri="{FF2B5EF4-FFF2-40B4-BE49-F238E27FC236}">
                <a16:creationId xmlns:a16="http://schemas.microsoft.com/office/drawing/2014/main" id="{B3C0EA72-45FB-4EE7-BCC7-E869C026B1B9}"/>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F1E722BD-C806-4206-889A-0AD453FEC6D6}"/>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33AB6211-2367-4514-93CE-E76DCE0AC3F7}"/>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7" name="Rám">
            <a:extLst>
              <a:ext uri="{FF2B5EF4-FFF2-40B4-BE49-F238E27FC236}">
                <a16:creationId xmlns:a16="http://schemas.microsoft.com/office/drawing/2014/main" id="{C217CFDB-E986-4FB8-9335-3094AE7AF020}"/>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275F50A3-27EB-4932-9477-7BB24E54238B}"/>
              </a:ext>
            </a:extLst>
          </p:cNvPr>
          <p:cNvSpPr txBox="1">
            <a:spLocks noChangeArrowheads="1"/>
          </p:cNvSpPr>
          <p:nvPr/>
        </p:nvSpPr>
        <p:spPr bwMode="auto">
          <a:xfrm>
            <a:off x="216000" y="6350400"/>
            <a:ext cx="1626151" cy="338554"/>
          </a:xfrm>
          <a:prstGeom prst="rect">
            <a:avLst/>
          </a:prstGeom>
          <a:solidFill>
            <a:srgbClr val="B19893"/>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latin typeface="Times New Roman" panose="02020603050405020304" pitchFamily="18" charset="0"/>
                <a:cs typeface="Times New Roman" panose="02020603050405020304" pitchFamily="18" charset="0"/>
              </a:rPr>
              <a:t>Kazan, Tatarstan</a:t>
            </a:r>
          </a:p>
        </p:txBody>
      </p:sp>
      <p:pic>
        <p:nvPicPr>
          <p:cNvPr id="8" name="Logo">
            <a:extLst>
              <a:ext uri="{FF2B5EF4-FFF2-40B4-BE49-F238E27FC236}">
                <a16:creationId xmlns:a16="http://schemas.microsoft.com/office/drawing/2014/main" id="{74719F34-8A9E-475C-943E-A1B936AFFEE2}"/>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Foto 0">
            <a:extLst>
              <a:ext uri="{FF2B5EF4-FFF2-40B4-BE49-F238E27FC236}">
                <a16:creationId xmlns:a16="http://schemas.microsoft.com/office/drawing/2014/main" id="{29882152-7F9F-4A0D-9E44-D15329373558}"/>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53BAE613-835C-4FC6-B90C-02FC41DBB67A}"/>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4929DAD2-BEF1-4428-930A-FF330BA2381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1" name="Rám">
            <a:extLst>
              <a:ext uri="{FF2B5EF4-FFF2-40B4-BE49-F238E27FC236}">
                <a16:creationId xmlns:a16="http://schemas.microsoft.com/office/drawing/2014/main" id="{BE731ADA-33E7-4AE9-848D-8BCAD3AE23A6}"/>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5A60F895-9E68-49AE-A44D-D16FBB2F58DC}"/>
              </a:ext>
            </a:extLst>
          </p:cNvPr>
          <p:cNvSpPr txBox="1">
            <a:spLocks noChangeArrowheads="1"/>
          </p:cNvSpPr>
          <p:nvPr/>
        </p:nvSpPr>
        <p:spPr bwMode="auto">
          <a:xfrm>
            <a:off x="216000" y="6350400"/>
            <a:ext cx="2106667" cy="338554"/>
          </a:xfrm>
          <a:prstGeom prst="rect">
            <a:avLst/>
          </a:prstGeom>
          <a:solidFill>
            <a:srgbClr val="56797B"/>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rgbClr val="000000"/>
                </a:solidFill>
                <a:latin typeface="Times New Roman" panose="02020603050405020304" pitchFamily="18" charset="0"/>
                <a:cs typeface="Times New Roman" panose="02020603050405020304" pitchFamily="18" charset="0"/>
              </a:rPr>
              <a:t>Lake</a:t>
            </a:r>
            <a:r>
              <a:rPr lang="sk-SK" altLang="sk-SK" sz="1600" b="1" i="1">
                <a:solidFill>
                  <a:srgbClr val="000000"/>
                </a:solidFill>
                <a:latin typeface="Times New Roman" panose="02020603050405020304" pitchFamily="18" charset="0"/>
                <a:cs typeface="Times New Roman" panose="02020603050405020304" pitchFamily="18" charset="0"/>
              </a:rPr>
              <a:t> Shira,</a:t>
            </a:r>
            <a:r>
              <a:rPr lang="en-US" altLang="sk-SK" sz="1600" b="1" i="1">
                <a:solidFill>
                  <a:srgbClr val="000000"/>
                </a:solidFill>
                <a:latin typeface="Times New Roman" panose="02020603050405020304" pitchFamily="18" charset="0"/>
                <a:cs typeface="Times New Roman" panose="02020603050405020304" pitchFamily="18" charset="0"/>
              </a:rPr>
              <a:t> Khakas</a:t>
            </a:r>
            <a:r>
              <a:rPr lang="sk-SK" altLang="sk-SK" sz="1600" b="1" i="1">
                <a:solidFill>
                  <a:srgbClr val="000000"/>
                </a:solidFill>
                <a:latin typeface="Times New Roman" panose="02020603050405020304" pitchFamily="18" charset="0"/>
                <a:cs typeface="Times New Roman" panose="02020603050405020304" pitchFamily="18" charset="0"/>
              </a:rPr>
              <a:t>sia</a:t>
            </a:r>
            <a:endParaRPr lang="en-US" altLang="sk-SK" sz="1600" b="1" i="1">
              <a:solidFill>
                <a:srgbClr val="000000"/>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AC5F3BF8-4692-4164-8004-86FCD0C2A201}"/>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Foto 0">
            <a:extLst>
              <a:ext uri="{FF2B5EF4-FFF2-40B4-BE49-F238E27FC236}">
                <a16:creationId xmlns:a16="http://schemas.microsoft.com/office/drawing/2014/main" id="{2C46EBE7-8299-4F0C-9BD3-4C21C4899BC8}"/>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BDCD6E2E-2FDB-4AA9-981A-3F7A0207EF27}"/>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60D7757C-C7A2-4752-B6CC-80B0C0AF7E6B}"/>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5" name="Rám">
            <a:extLst>
              <a:ext uri="{FF2B5EF4-FFF2-40B4-BE49-F238E27FC236}">
                <a16:creationId xmlns:a16="http://schemas.microsoft.com/office/drawing/2014/main" id="{50595170-54A0-48A5-AE8C-4A857B341952}"/>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E1B8A03C-FFEE-44D3-83E8-01106171E315}"/>
              </a:ext>
            </a:extLst>
          </p:cNvPr>
          <p:cNvSpPr txBox="1">
            <a:spLocks noChangeArrowheads="1"/>
          </p:cNvSpPr>
          <p:nvPr/>
        </p:nvSpPr>
        <p:spPr bwMode="auto">
          <a:xfrm>
            <a:off x="216000" y="6350400"/>
            <a:ext cx="1572866" cy="338554"/>
          </a:xfrm>
          <a:prstGeom prst="rect">
            <a:avLst/>
          </a:prstGeom>
          <a:solidFill>
            <a:srgbClr val="D98A2D"/>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solidFill>
                  <a:srgbClr val="000000"/>
                </a:solidFill>
                <a:latin typeface="Times New Roman" panose="02020603050405020304" pitchFamily="18" charset="0"/>
                <a:cs typeface="Times New Roman" panose="02020603050405020304" pitchFamily="18" charset="0"/>
              </a:rPr>
              <a:t>Altai Mountains</a:t>
            </a:r>
            <a:endParaRPr lang="en-US" altLang="sk-SK" sz="1600" b="1" i="1">
              <a:solidFill>
                <a:srgbClr val="000000"/>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AA9E4DD8-95D0-429F-B628-CA21DC1A780A}"/>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Foto 0">
            <a:extLst>
              <a:ext uri="{FF2B5EF4-FFF2-40B4-BE49-F238E27FC236}">
                <a16:creationId xmlns:a16="http://schemas.microsoft.com/office/drawing/2014/main" id="{685BACFF-8072-4682-A89C-DEB962827DE9}"/>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8AF5BA66-5E2A-439E-9FEE-FCF7E1FC5973}"/>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1AFD6304-93A5-4164-99FE-4DC5D28ED8E9}"/>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89" name="Rám">
            <a:extLst>
              <a:ext uri="{FF2B5EF4-FFF2-40B4-BE49-F238E27FC236}">
                <a16:creationId xmlns:a16="http://schemas.microsoft.com/office/drawing/2014/main" id="{69EC301B-8DA4-43B5-8B60-98501F8DFBED}"/>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21CCA84A-985D-4995-B7AF-7B82E8535DEC}"/>
              </a:ext>
            </a:extLst>
          </p:cNvPr>
          <p:cNvSpPr txBox="1">
            <a:spLocks noChangeArrowheads="1"/>
          </p:cNvSpPr>
          <p:nvPr/>
        </p:nvSpPr>
        <p:spPr bwMode="auto">
          <a:xfrm>
            <a:off x="216000" y="6350400"/>
            <a:ext cx="3026470" cy="338554"/>
          </a:xfrm>
          <a:prstGeom prst="rect">
            <a:avLst/>
          </a:prstGeom>
          <a:solidFill>
            <a:srgbClr val="46531B"/>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en-US" altLang="sk-SK" sz="1600" b="1" i="1">
                <a:solidFill>
                  <a:schemeClr val="bg1"/>
                </a:solidFill>
                <a:latin typeface="Times New Roman" panose="02020603050405020304" pitchFamily="18" charset="0"/>
                <a:cs typeface="Times New Roman" panose="02020603050405020304" pitchFamily="18" charset="0"/>
              </a:rPr>
              <a:t>The Motherland Calls</a:t>
            </a:r>
            <a:r>
              <a:rPr lang="sk-SK" altLang="sk-SK" sz="1600" b="1" i="1">
                <a:solidFill>
                  <a:schemeClr val="bg1"/>
                </a:solidFill>
                <a:latin typeface="Times New Roman" panose="02020603050405020304" pitchFamily="18" charset="0"/>
                <a:cs typeface="Times New Roman" panose="02020603050405020304" pitchFamily="18" charset="0"/>
              </a:rPr>
              <a:t>,</a:t>
            </a:r>
            <a:r>
              <a:rPr lang="en-US" altLang="sk-SK" sz="1600" b="1" i="1">
                <a:solidFill>
                  <a:schemeClr val="bg1"/>
                </a:solidFill>
                <a:latin typeface="Times New Roman" panose="02020603050405020304" pitchFamily="18" charset="0"/>
                <a:cs typeface="Times New Roman" panose="02020603050405020304" pitchFamily="18" charset="0"/>
              </a:rPr>
              <a:t> Volgograd</a:t>
            </a:r>
          </a:p>
        </p:txBody>
      </p:sp>
      <p:pic>
        <p:nvPicPr>
          <p:cNvPr id="8" name="Logo">
            <a:extLst>
              <a:ext uri="{FF2B5EF4-FFF2-40B4-BE49-F238E27FC236}">
                <a16:creationId xmlns:a16="http://schemas.microsoft.com/office/drawing/2014/main" id="{08AF1932-1C9A-4F9B-AB09-6AEBFF74BDF5}"/>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Foto 0">
            <a:extLst>
              <a:ext uri="{FF2B5EF4-FFF2-40B4-BE49-F238E27FC236}">
                <a16:creationId xmlns:a16="http://schemas.microsoft.com/office/drawing/2014/main" id="{994075DB-31F3-4724-9D74-7F091433ACD6}"/>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062FEFD2-CF87-4538-8C46-1BE3B5DB0ED5}"/>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8"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12D7B6BB-16DD-4C0A-8D75-5EAFF7AF27C7}"/>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3" name="Rám">
            <a:extLst>
              <a:ext uri="{FF2B5EF4-FFF2-40B4-BE49-F238E27FC236}">
                <a16:creationId xmlns:a16="http://schemas.microsoft.com/office/drawing/2014/main" id="{565D1D71-C9C1-4635-B81C-A396DD94CE86}"/>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F3E3D582-CDE2-48E6-AD54-1EAEC9604574}"/>
              </a:ext>
            </a:extLst>
          </p:cNvPr>
          <p:cNvSpPr txBox="1">
            <a:spLocks noChangeArrowheads="1"/>
          </p:cNvSpPr>
          <p:nvPr/>
        </p:nvSpPr>
        <p:spPr bwMode="auto">
          <a:xfrm>
            <a:off x="216000" y="6350400"/>
            <a:ext cx="1378904" cy="338554"/>
          </a:xfrm>
          <a:prstGeom prst="rect">
            <a:avLst/>
          </a:prstGeom>
          <a:solidFill>
            <a:srgbClr val="43410D"/>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solidFill>
                  <a:schemeClr val="bg1"/>
                </a:solidFill>
                <a:latin typeface="Times New Roman" panose="02020603050405020304" pitchFamily="18" charset="0"/>
                <a:cs typeface="Times New Roman" panose="02020603050405020304" pitchFamily="18" charset="0"/>
              </a:rPr>
              <a:t>Siberian tajga</a:t>
            </a:r>
            <a:endParaRPr lang="en-US" altLang="sk-SK" sz="1600" b="1" i="1">
              <a:solidFill>
                <a:schemeClr val="bg1"/>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772C637C-AC57-4684-84A0-A8074503C20E}"/>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Foto 0">
            <a:extLst>
              <a:ext uri="{FF2B5EF4-FFF2-40B4-BE49-F238E27FC236}">
                <a16:creationId xmlns:a16="http://schemas.microsoft.com/office/drawing/2014/main" id="{0B3B7FB6-2F6C-4F4D-9645-BE20BB0B2B00}"/>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AF19C2EE-6E6B-4116-82CB-82B672CF75E8}"/>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8E7D0967-B811-4A21-B029-9F7A4C8AF65B}"/>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7" name="Rám">
            <a:extLst>
              <a:ext uri="{FF2B5EF4-FFF2-40B4-BE49-F238E27FC236}">
                <a16:creationId xmlns:a16="http://schemas.microsoft.com/office/drawing/2014/main" id="{FE23241E-2F14-4D96-9D0D-4A94A627ACD2}"/>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49675487-57F6-473B-91A8-4EA8838E3542}"/>
              </a:ext>
            </a:extLst>
          </p:cNvPr>
          <p:cNvSpPr txBox="1">
            <a:spLocks noChangeArrowheads="1"/>
          </p:cNvSpPr>
          <p:nvPr/>
        </p:nvSpPr>
        <p:spPr bwMode="auto">
          <a:xfrm>
            <a:off x="216000" y="6350400"/>
            <a:ext cx="3151825" cy="338554"/>
          </a:xfrm>
          <a:prstGeom prst="rect">
            <a:avLst/>
          </a:prstGeom>
          <a:solidFill>
            <a:srgbClr val="372821"/>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solidFill>
                  <a:schemeClr val="bg1"/>
                </a:solidFill>
                <a:latin typeface="Times New Roman" panose="02020603050405020304" pitchFamily="18" charset="0"/>
                <a:cs typeface="Times New Roman" panose="02020603050405020304" pitchFamily="18" charset="0"/>
              </a:rPr>
              <a:t>Stolby Natur Reserve, Krasnoyarsk</a:t>
            </a:r>
            <a:endParaRPr lang="en-US" altLang="sk-SK" sz="1600" b="1" i="1">
              <a:solidFill>
                <a:schemeClr val="bg1"/>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8D39AF95-9FEC-4F1E-843F-F188CE53BB51}"/>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Foto 0">
            <a:extLst>
              <a:ext uri="{FF2B5EF4-FFF2-40B4-BE49-F238E27FC236}">
                <a16:creationId xmlns:a16="http://schemas.microsoft.com/office/drawing/2014/main" id="{B83C16B9-332F-423C-96F4-51583CED000C}"/>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C631846B-1EC7-41E9-820D-DE3E79D76B27}"/>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039FAC0A-F940-4E85-9F09-616A237845BE}"/>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1" name="Rám">
            <a:extLst>
              <a:ext uri="{FF2B5EF4-FFF2-40B4-BE49-F238E27FC236}">
                <a16:creationId xmlns:a16="http://schemas.microsoft.com/office/drawing/2014/main" id="{30A5B7C3-44AF-4681-9E2A-3907BCE2BB8E}"/>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4E045B90-9096-4510-AE9C-BDECABD930EC}"/>
              </a:ext>
            </a:extLst>
          </p:cNvPr>
          <p:cNvSpPr txBox="1">
            <a:spLocks noChangeArrowheads="1"/>
          </p:cNvSpPr>
          <p:nvPr/>
        </p:nvSpPr>
        <p:spPr bwMode="auto">
          <a:xfrm>
            <a:off x="216000" y="6350400"/>
            <a:ext cx="2188420" cy="338554"/>
          </a:xfrm>
          <a:prstGeom prst="rect">
            <a:avLst/>
          </a:prstGeom>
          <a:solidFill>
            <a:srgbClr val="555136"/>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solidFill>
                  <a:prstClr val="white"/>
                </a:solidFill>
                <a:latin typeface="Times New Roman" panose="02020603050405020304" pitchFamily="18" charset="0"/>
                <a:cs typeface="Times New Roman" panose="02020603050405020304" pitchFamily="18" charset="0"/>
              </a:rPr>
              <a:t>Kamchatka countryside</a:t>
            </a:r>
            <a:endParaRPr lang="en-US" altLang="sk-SK" sz="1600" b="1" i="1">
              <a:solidFill>
                <a:prstClr val="white"/>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336C6758-EBDF-4744-B10E-508700B843C7}"/>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Foto 0">
            <a:extLst>
              <a:ext uri="{FF2B5EF4-FFF2-40B4-BE49-F238E27FC236}">
                <a16:creationId xmlns:a16="http://schemas.microsoft.com/office/drawing/2014/main" id="{9E7941CF-6B76-4C63-A02D-9EDC7E68EA1F}"/>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oto 1a">
            <a:extLst>
              <a:ext uri="{FF2B5EF4-FFF2-40B4-BE49-F238E27FC236}">
                <a16:creationId xmlns:a16="http://schemas.microsoft.com/office/drawing/2014/main" id="{BFAB4FAB-B0AC-46B9-8910-3DFBACEBCB3A}"/>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Foto 1b">
            <a:extLst>
              <a:ext uri="{FF2B5EF4-FFF2-40B4-BE49-F238E27FC236}">
                <a16:creationId xmlns:a16="http://schemas.microsoft.com/office/drawing/2014/main" id="{975A8DC0-7E2B-44C5-AB43-FE3513B2C65D}"/>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09" name="Rám">
            <a:extLst>
              <a:ext uri="{FF2B5EF4-FFF2-40B4-BE49-F238E27FC236}">
                <a16:creationId xmlns:a16="http://schemas.microsoft.com/office/drawing/2014/main" id="{822E5990-754A-4DEB-8D1A-E034DE62C2EA}"/>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opis">
            <a:extLst>
              <a:ext uri="{FF2B5EF4-FFF2-40B4-BE49-F238E27FC236}">
                <a16:creationId xmlns:a16="http://schemas.microsoft.com/office/drawing/2014/main" id="{30666056-DDDD-47F0-89EE-19DA7F582EA9}"/>
              </a:ext>
            </a:extLst>
          </p:cNvPr>
          <p:cNvSpPr txBox="1">
            <a:spLocks noChangeArrowheads="1"/>
          </p:cNvSpPr>
          <p:nvPr/>
        </p:nvSpPr>
        <p:spPr bwMode="auto">
          <a:xfrm>
            <a:off x="216000" y="6350400"/>
            <a:ext cx="1508746" cy="338554"/>
          </a:xfrm>
          <a:prstGeom prst="rect">
            <a:avLst/>
          </a:prstGeom>
          <a:solidFill>
            <a:srgbClr val="161709"/>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solidFill>
                  <a:schemeClr val="bg1"/>
                </a:solidFill>
                <a:latin typeface="Times New Roman" panose="02020603050405020304" pitchFamily="18" charset="0"/>
                <a:cs typeface="Times New Roman" panose="02020603050405020304" pitchFamily="18" charset="0"/>
              </a:rPr>
              <a:t>Kemerovo Obl.</a:t>
            </a:r>
            <a:endParaRPr lang="en-US" altLang="sk-SK" sz="1600" b="1" i="1">
              <a:solidFill>
                <a:schemeClr val="bg1"/>
              </a:solidFill>
              <a:latin typeface="Times New Roman" panose="02020603050405020304" pitchFamily="18" charset="0"/>
              <a:cs typeface="Times New Roman" panose="02020603050405020304" pitchFamily="18" charset="0"/>
            </a:endParaRPr>
          </a:p>
        </p:txBody>
      </p:sp>
      <p:pic>
        <p:nvPicPr>
          <p:cNvPr id="8" name="Logo">
            <a:extLst>
              <a:ext uri="{FF2B5EF4-FFF2-40B4-BE49-F238E27FC236}">
                <a16:creationId xmlns:a16="http://schemas.microsoft.com/office/drawing/2014/main" id="{D490F307-3C1E-47A6-A549-8E57B66774A2}"/>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16"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Foto 0">
            <a:extLst>
              <a:ext uri="{FF2B5EF4-FFF2-40B4-BE49-F238E27FC236}">
                <a16:creationId xmlns:a16="http://schemas.microsoft.com/office/drawing/2014/main" id="{A1892313-A742-435B-B3F7-DAA600E162BA}"/>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Foto 1a">
            <a:extLst>
              <a:ext uri="{FF2B5EF4-FFF2-40B4-BE49-F238E27FC236}">
                <a16:creationId xmlns:a16="http://schemas.microsoft.com/office/drawing/2014/main" id="{0A860E3C-9DD0-4FAC-B3FD-0C637497F04F}"/>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Foto 1b">
            <a:extLst>
              <a:ext uri="{FF2B5EF4-FFF2-40B4-BE49-F238E27FC236}">
                <a16:creationId xmlns:a16="http://schemas.microsoft.com/office/drawing/2014/main" id="{F92E840D-BB73-4366-A8BB-793375925FF1}"/>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5" name="Rám">
            <a:extLst>
              <a:ext uri="{FF2B5EF4-FFF2-40B4-BE49-F238E27FC236}">
                <a16:creationId xmlns:a16="http://schemas.microsoft.com/office/drawing/2014/main" id="{3126B1D3-013F-432F-8245-5695FDBCD704}"/>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Popis">
            <a:extLst>
              <a:ext uri="{FF2B5EF4-FFF2-40B4-BE49-F238E27FC236}">
                <a16:creationId xmlns:a16="http://schemas.microsoft.com/office/drawing/2014/main" id="{8C5205FE-4395-4982-AC10-9AC1CFA027E8}"/>
              </a:ext>
            </a:extLst>
          </p:cNvPr>
          <p:cNvSpPr txBox="1">
            <a:spLocks noChangeArrowheads="1"/>
          </p:cNvSpPr>
          <p:nvPr/>
        </p:nvSpPr>
        <p:spPr bwMode="auto">
          <a:xfrm>
            <a:off x="216000" y="6350400"/>
            <a:ext cx="1635384"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600" b="1" i="1">
                <a:latin typeface="Times New Roman" panose="02020603050405020304" pitchFamily="18" charset="0"/>
                <a:cs typeface="Times New Roman" panose="02020603050405020304" pitchFamily="18" charset="0"/>
              </a:rPr>
              <a:t>People in Siberia</a:t>
            </a:r>
          </a:p>
        </p:txBody>
      </p:sp>
      <p:pic>
        <p:nvPicPr>
          <p:cNvPr id="12" name="Logo">
            <a:extLst>
              <a:ext uri="{FF2B5EF4-FFF2-40B4-BE49-F238E27FC236}">
                <a16:creationId xmlns:a16="http://schemas.microsoft.com/office/drawing/2014/main" id="{9295DF7A-0605-42DC-B185-F320A56CC1D1}"/>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4000"/>
                                        <p:tgtEl>
                                          <p:spTgt spid="2"/>
                                        </p:tgtEl>
                                      </p:cBhvr>
                                    </p:animEffect>
                                  </p:childTnLst>
                                </p:cTn>
                              </p:par>
                              <p:par>
                                <p:cTn id="8" presetID="8" presetClass="entr" presetSubtype="16" fill="hold" nodeType="withEffect">
                                  <p:stCondLst>
                                    <p:cond delay="1500"/>
                                  </p:stCondLst>
                                  <p:childTnLst>
                                    <p:set>
                                      <p:cBhvr>
                                        <p:cTn id="9" dur="1" fill="hold">
                                          <p:stCondLst>
                                            <p:cond delay="0"/>
                                          </p:stCondLst>
                                        </p:cTn>
                                        <p:tgtEl>
                                          <p:spTgt spid="10"/>
                                        </p:tgtEl>
                                        <p:attrNameLst>
                                          <p:attrName>style.visibility</p:attrName>
                                        </p:attrNameLst>
                                      </p:cBhvr>
                                      <p:to>
                                        <p:strVal val="visible"/>
                                      </p:to>
                                    </p:set>
                                    <p:animEffect transition="in" filter="diamond(in)">
                                      <p:cBhvr>
                                        <p:cTn id="10" dur="2000"/>
                                        <p:tgtEl>
                                          <p:spTgt spid="10"/>
                                        </p:tgtEl>
                                      </p:cBhvr>
                                    </p:animEffect>
                                  </p:childTnLst>
                                </p:cTn>
                              </p:par>
                              <p:par>
                                <p:cTn id="11" presetID="10" presetClass="entr" presetSubtype="0" fill="hold" nodeType="withEffect">
                                  <p:stCondLst>
                                    <p:cond delay="200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Rám">
            <a:extLst>
              <a:ext uri="{FF2B5EF4-FFF2-40B4-BE49-F238E27FC236}">
                <a16:creationId xmlns:a16="http://schemas.microsoft.com/office/drawing/2014/main" id="{367D1411-56D5-4B81-B9AF-78749374FA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 y="14288"/>
            <a:ext cx="12179300" cy="685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Logo">
            <a:extLst>
              <a:ext uri="{FF2B5EF4-FFF2-40B4-BE49-F238E27FC236}">
                <a16:creationId xmlns:a16="http://schemas.microsoft.com/office/drawing/2014/main" id="{A86A2E7B-3722-49BA-B7F8-B0D6F1790114}"/>
              </a:ext>
            </a:extLst>
          </p:cNvPr>
          <p:cNvPicPr>
            <a:picLocks noChangeAspect="1"/>
          </p:cNvPicPr>
          <p:nvPr/>
        </p:nvPicPr>
        <p:blipFill>
          <a:blip r:embed="rId3"/>
          <a:srcRect/>
          <a:stretch>
            <a:fillRect/>
          </a:stretch>
        </p:blipFill>
        <p:spPr bwMode="auto">
          <a:xfrm>
            <a:off x="4781547" y="437969"/>
            <a:ext cx="2628900" cy="1625600"/>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Poďakovanie">
            <a:extLst>
              <a:ext uri="{FF2B5EF4-FFF2-40B4-BE49-F238E27FC236}">
                <a16:creationId xmlns:a16="http://schemas.microsoft.com/office/drawing/2014/main" id="{BB97B67E-6369-4F94-AE2C-146290987815}"/>
              </a:ext>
            </a:extLst>
          </p:cNvPr>
          <p:cNvSpPr/>
          <p:nvPr/>
        </p:nvSpPr>
        <p:spPr>
          <a:xfrm>
            <a:off x="798137" y="2276872"/>
            <a:ext cx="10595721" cy="1446550"/>
          </a:xfrm>
          <a:prstGeom prst="rect">
            <a:avLst/>
          </a:prstGeom>
          <a:noFill/>
        </p:spPr>
        <p:txBody>
          <a:bodyPr wrap="none">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1097280" eaLnBrk="1" fontAlgn="auto" hangingPunct="1">
              <a:spcBef>
                <a:spcPts val="0"/>
              </a:spcBef>
              <a:spcAft>
                <a:spcPts val="0"/>
              </a:spcAft>
              <a:defRPr/>
            </a:pPr>
            <a:r>
              <a:rPr lang="pl-PL" sz="3200" b="1" i="1">
                <a:ln w="3175" cmpd="sng">
                  <a:solidFill>
                    <a:prstClr val="black"/>
                  </a:solidFill>
                  <a:prstDash val="solid"/>
                  <a:miter lim="800000"/>
                </a:ln>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a:effectLst>
                  <a:outerShdw blurRad="50800" dist="38100" dir="2700000" algn="tl" rotWithShape="0">
                    <a:prstClr val="black">
                      <a:alpha val="40000"/>
                    </a:prstClr>
                  </a:outerShdw>
                </a:effectLst>
                <a:latin typeface="Nadianne" panose="03020902050305070206" pitchFamily="66" charset="0"/>
              </a:rPr>
              <a:t>Hope you have enjoyed viewing this presentation</a:t>
            </a:r>
          </a:p>
          <a:p>
            <a:pPr algn="ctr" defTabSz="1097280" eaLnBrk="1" fontAlgn="auto" hangingPunct="1">
              <a:spcBef>
                <a:spcPts val="0"/>
              </a:spcBef>
              <a:spcAft>
                <a:spcPts val="0"/>
              </a:spcAft>
              <a:defRPr/>
            </a:pPr>
            <a:endParaRPr lang="sk-SK" sz="1867" b="1" i="1">
              <a:ln w="3175" cmpd="sng">
                <a:solidFill>
                  <a:prstClr val="black"/>
                </a:solidFill>
                <a:prstDash val="solid"/>
                <a:miter lim="800000"/>
              </a:ln>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a:effectLst>
                <a:outerShdw blurRad="50800" dist="38100" dir="2700000" algn="tl" rotWithShape="0">
                  <a:prstClr val="black">
                    <a:alpha val="40000"/>
                  </a:prstClr>
                </a:outerShdw>
              </a:effectLst>
              <a:latin typeface="Nadianne" panose="03020902050305070206" pitchFamily="66" charset="0"/>
            </a:endParaRPr>
          </a:p>
          <a:p>
            <a:pPr algn="ctr" defTabSz="1097280" eaLnBrk="1" fontAlgn="auto" hangingPunct="1">
              <a:spcBef>
                <a:spcPts val="0"/>
              </a:spcBef>
              <a:spcAft>
                <a:spcPts val="0"/>
              </a:spcAft>
              <a:defRPr/>
            </a:pPr>
            <a:r>
              <a:rPr lang="sk-SK" sz="3733" b="1" i="1">
                <a:ln w="3175" cmpd="sng">
                  <a:solidFill>
                    <a:prstClr val="black"/>
                  </a:solidFill>
                  <a:prstDash val="solid"/>
                  <a:miter lim="800000"/>
                </a:ln>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a:effectLst>
                  <a:outerShdw blurRad="50800" dist="38100" dir="2700000" algn="tl" rotWithShape="0">
                    <a:prstClr val="black">
                      <a:alpha val="40000"/>
                    </a:prstClr>
                  </a:outerShdw>
                </a:effectLst>
                <a:latin typeface="Nadianne" panose="03020902050305070206" pitchFamily="66" charset="0"/>
              </a:rPr>
              <a:t>Have a nice day</a:t>
            </a:r>
          </a:p>
        </p:txBody>
      </p:sp>
      <p:sp>
        <p:nvSpPr>
          <p:cNvPr id="12" name="Pozdrav">
            <a:extLst>
              <a:ext uri="{FF2B5EF4-FFF2-40B4-BE49-F238E27FC236}">
                <a16:creationId xmlns:a16="http://schemas.microsoft.com/office/drawing/2014/main" id="{A6958BD7-4320-4A39-B84A-45403CF317AE}"/>
              </a:ext>
            </a:extLst>
          </p:cNvPr>
          <p:cNvSpPr txBox="1"/>
          <p:nvPr/>
        </p:nvSpPr>
        <p:spPr>
          <a:xfrm>
            <a:off x="2111557" y="4389107"/>
            <a:ext cx="7968886" cy="896527"/>
          </a:xfrm>
          <a:prstGeom prst="rect">
            <a:avLst/>
          </a:prstGeom>
          <a:solidFill>
            <a:schemeClr val="tx1">
              <a:lumMod val="65000"/>
              <a:lumOff val="35000"/>
            </a:schemeClr>
          </a:solidFill>
          <a:ln>
            <a:solidFill>
              <a:sysClr val="window" lastClr="FFFFFF"/>
            </a:solidFill>
          </a:ln>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609594" eaLnBrk="1" fontAlgn="auto" hangingPunct="1">
              <a:spcBef>
                <a:spcPts val="0"/>
              </a:spcBef>
              <a:spcAft>
                <a:spcPts val="0"/>
              </a:spcAft>
              <a:defRPr/>
            </a:pPr>
            <a:r>
              <a:rPr lang="sk-SK" sz="2160" i="1">
                <a:ln w="0">
                  <a:solidFill>
                    <a:prstClr val="black"/>
                  </a:solidFill>
                </a:ln>
                <a:solidFill>
                  <a:prstClr val="white"/>
                </a:solidFill>
                <a:latin typeface="Nadianne" panose="03020902050305070206" pitchFamily="66" charset="0"/>
              </a:rPr>
              <a:t>With regards </a:t>
            </a:r>
            <a:r>
              <a:rPr lang="en-US" sz="2160" i="1">
                <a:ln w="0">
                  <a:solidFill>
                    <a:prstClr val="black"/>
                  </a:solidFill>
                </a:ln>
                <a:solidFill>
                  <a:prstClr val="white"/>
                </a:solidFill>
                <a:latin typeface="Nadianne" panose="03020902050305070206" pitchFamily="66" charset="0"/>
              </a:rPr>
              <a:t>- Tony Chacko and Steve Rumpler</a:t>
            </a:r>
            <a:endParaRPr lang="sk-SK" sz="2160" i="1">
              <a:ln w="0">
                <a:solidFill>
                  <a:prstClr val="black"/>
                </a:solidFill>
              </a:ln>
              <a:solidFill>
                <a:prstClr val="white"/>
              </a:solidFill>
              <a:latin typeface="Nadianne" panose="03020902050305070206" pitchFamily="66" charset="0"/>
            </a:endParaRPr>
          </a:p>
          <a:p>
            <a:pPr algn="ctr" defTabSz="609594" eaLnBrk="1" fontAlgn="auto" hangingPunct="1">
              <a:spcBef>
                <a:spcPts val="0"/>
              </a:spcBef>
              <a:spcAft>
                <a:spcPts val="0"/>
              </a:spcAft>
              <a:defRPr/>
            </a:pPr>
            <a:endParaRPr lang="sk-SK" sz="1466" i="1">
              <a:ln w="0">
                <a:solidFill>
                  <a:prstClr val="black"/>
                </a:solidFill>
              </a:ln>
              <a:solidFill>
                <a:prstClr val="white"/>
              </a:solidFill>
              <a:latin typeface="Nadianne" panose="03020902050305070206" pitchFamily="66" charset="0"/>
            </a:endParaRPr>
          </a:p>
          <a:p>
            <a:pPr algn="ctr" defTabSz="609594" eaLnBrk="1" fontAlgn="auto" hangingPunct="1">
              <a:spcBef>
                <a:spcPts val="0"/>
              </a:spcBef>
              <a:spcAft>
                <a:spcPts val="0"/>
              </a:spcAft>
              <a:defRPr/>
            </a:pPr>
            <a:r>
              <a:rPr lang="sk-SK" sz="1600" i="1">
                <a:ln w="0"/>
                <a:solidFill>
                  <a:schemeClr val="bg1"/>
                </a:solidFill>
                <a:effectLst>
                  <a:outerShdw blurRad="38100" dist="19050" dir="2700000" algn="tl" rotWithShape="0">
                    <a:prstClr val="black">
                      <a:alpha val="40000"/>
                    </a:prstClr>
                  </a:outerShdw>
                </a:effectLst>
                <a:latin typeface="Mongolian Baiti" panose="03000500000000000000" pitchFamily="66" charset="0"/>
                <a:cs typeface="Mongolian Baiti" panose="03000500000000000000" pitchFamily="66" charset="0"/>
              </a:rPr>
              <a:t>tonychacko2000@gmail.com    pista2011@gmail.com</a:t>
            </a:r>
            <a:endParaRPr lang="en-US" sz="1600" i="1">
              <a:ln w="0"/>
              <a:solidFill>
                <a:schemeClr val="bg1"/>
              </a:solidFill>
              <a:effectLst>
                <a:outerShdw blurRad="38100" dist="19050" dir="2700000" algn="tl" rotWithShape="0">
                  <a:prstClr val="black">
                    <a:alpha val="40000"/>
                  </a:prstClr>
                </a:outerShdw>
              </a:effectLst>
              <a:latin typeface="Mongolian Baiti" panose="03000500000000000000" pitchFamily="66" charset="0"/>
              <a:cs typeface="Mongolian Baiti" panose="03000500000000000000" pitchFamily="66" charset="0"/>
            </a:endParaRPr>
          </a:p>
        </p:txBody>
      </p:sp>
      <p:sp>
        <p:nvSpPr>
          <p:cNvPr id="13" name="Rok">
            <a:extLst>
              <a:ext uri="{FF2B5EF4-FFF2-40B4-BE49-F238E27FC236}">
                <a16:creationId xmlns:a16="http://schemas.microsoft.com/office/drawing/2014/main" id="{20B8EA3B-8A21-4BB4-8C43-B9EE8D1F871B}"/>
              </a:ext>
            </a:extLst>
          </p:cNvPr>
          <p:cNvSpPr txBox="1"/>
          <p:nvPr/>
        </p:nvSpPr>
        <p:spPr>
          <a:xfrm>
            <a:off x="431371" y="6177601"/>
            <a:ext cx="905741" cy="379656"/>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defTabSz="1097280" eaLnBrk="1" fontAlgn="auto" hangingPunct="1">
              <a:spcBef>
                <a:spcPts val="0"/>
              </a:spcBef>
              <a:spcAft>
                <a:spcPts val="0"/>
              </a:spcAft>
              <a:defRPr/>
            </a:pPr>
            <a:r>
              <a:rPr lang="sk-SK" sz="1867">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2017</a:t>
            </a:r>
          </a:p>
        </p:txBody>
      </p:sp>
      <p:sp>
        <p:nvSpPr>
          <p:cNvPr id="14" name="Hudba">
            <a:extLst>
              <a:ext uri="{FF2B5EF4-FFF2-40B4-BE49-F238E27FC236}">
                <a16:creationId xmlns:a16="http://schemas.microsoft.com/office/drawing/2014/main" id="{6329D669-2533-493C-90ED-C4950B25AECE}"/>
              </a:ext>
            </a:extLst>
          </p:cNvPr>
          <p:cNvSpPr txBox="1"/>
          <p:nvPr/>
        </p:nvSpPr>
        <p:spPr>
          <a:xfrm>
            <a:off x="5161819" y="5530563"/>
            <a:ext cx="5401405" cy="420756"/>
          </a:xfrm>
          <a:prstGeom prst="rect">
            <a:avLst/>
          </a:prstGeom>
          <a:noFill/>
        </p:spPr>
        <p:txBody>
          <a:bodyPr wrap="square">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1097280" eaLnBrk="1" fontAlgn="auto" hangingPunct="1">
              <a:spcBef>
                <a:spcPts val="0"/>
              </a:spcBef>
              <a:spcAft>
                <a:spcPts val="0"/>
              </a:spcAft>
              <a:defRPr/>
            </a:pPr>
            <a:r>
              <a:rPr lang="en-US" sz="2134">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Music</a:t>
            </a:r>
            <a:r>
              <a:rPr lang="sk-SK" sz="2134">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 </a:t>
            </a:r>
            <a:r>
              <a:rPr lang="en-US" sz="2134">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  </a:t>
            </a:r>
            <a:r>
              <a:rPr lang="sk-SK" sz="2134">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Didula - Way to Home</a:t>
            </a:r>
            <a:endParaRPr lang="en-US" sz="2134">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endParaRPr>
          </a:p>
        </p:txBody>
      </p:sp>
      <p:pic>
        <p:nvPicPr>
          <p:cNvPr id="15" name="Myš">
            <a:extLst>
              <a:ext uri="{FF2B5EF4-FFF2-40B4-BE49-F238E27FC236}">
                <a16:creationId xmlns:a16="http://schemas.microsoft.com/office/drawing/2014/main" id="{C342EB61-9980-45A0-BC18-3FF52533E3AE}"/>
              </a:ext>
            </a:extLst>
          </p:cNvPr>
          <p:cNvPicPr>
            <a:picLocks noChangeAspect="1"/>
          </p:cNvPicPr>
          <p:nvPr/>
        </p:nvPicPr>
        <p:blipFill>
          <a:blip r:embed="rId4"/>
          <a:srcRect/>
          <a:stretch>
            <a:fillRect/>
          </a:stretch>
        </p:blipFill>
        <p:spPr bwMode="auto">
          <a:xfrm>
            <a:off x="11145414" y="5902170"/>
            <a:ext cx="496887" cy="550862"/>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2000"/>
                                        <p:tgtEl>
                                          <p:spTgt spid="11"/>
                                        </p:tgtEl>
                                      </p:cBhvr>
                                    </p:animEffect>
                                  </p:childTnLst>
                                </p:cTn>
                              </p:par>
                            </p:childTnLst>
                          </p:cTn>
                        </p:par>
                        <p:par>
                          <p:cTn id="8" fill="hold" nodeType="afterGroup">
                            <p:stCondLst>
                              <p:cond delay="2500"/>
                            </p:stCondLst>
                            <p:childTnLst>
                              <p:par>
                                <p:cTn id="9" presetID="53" presetClass="entr" presetSubtype="16"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2000" fill="hold"/>
                                        <p:tgtEl>
                                          <p:spTgt spid="12"/>
                                        </p:tgtEl>
                                        <p:attrNameLst>
                                          <p:attrName>ppt_w</p:attrName>
                                        </p:attrNameLst>
                                      </p:cBhvr>
                                      <p:tavLst>
                                        <p:tav tm="0">
                                          <p:val>
                                            <p:fltVal val="0"/>
                                          </p:val>
                                        </p:tav>
                                        <p:tav tm="100000">
                                          <p:val>
                                            <p:strVal val="#ppt_w"/>
                                          </p:val>
                                        </p:tav>
                                      </p:tavLst>
                                    </p:anim>
                                    <p:anim calcmode="lin" valueType="num">
                                      <p:cBhvr>
                                        <p:cTn id="12" dur="2000" fill="hold"/>
                                        <p:tgtEl>
                                          <p:spTgt spid="12"/>
                                        </p:tgtEl>
                                        <p:attrNameLst>
                                          <p:attrName>ppt_h</p:attrName>
                                        </p:attrNameLst>
                                      </p:cBhvr>
                                      <p:tavLst>
                                        <p:tav tm="0">
                                          <p:val>
                                            <p:fltVal val="0"/>
                                          </p:val>
                                        </p:tav>
                                        <p:tav tm="100000">
                                          <p:val>
                                            <p:strVal val="#ppt_h"/>
                                          </p:val>
                                        </p:tav>
                                      </p:tavLst>
                                    </p:anim>
                                    <p:animEffect transition="in" filter="fade">
                                      <p:cBhvr>
                                        <p:cTn id="13" dur="2000"/>
                                        <p:tgtEl>
                                          <p:spTgt spid="12"/>
                                        </p:tgtEl>
                                      </p:cBhvr>
                                    </p:animEffect>
                                  </p:childTnLst>
                                </p:cTn>
                              </p:par>
                            </p:childTnLst>
                          </p:cTn>
                        </p:par>
                        <p:par>
                          <p:cTn id="14" fill="hold">
                            <p:stCondLst>
                              <p:cond delay="4500"/>
                            </p:stCondLst>
                            <p:childTnLst>
                              <p:par>
                                <p:cTn id="15" presetID="2" presetClass="entr" presetSubtype="2" fill="hold"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2500" fill="hold"/>
                                        <p:tgtEl>
                                          <p:spTgt spid="14"/>
                                        </p:tgtEl>
                                        <p:attrNameLst>
                                          <p:attrName>ppt_x</p:attrName>
                                        </p:attrNameLst>
                                      </p:cBhvr>
                                      <p:tavLst>
                                        <p:tav tm="0">
                                          <p:val>
                                            <p:strVal val="1+#ppt_w/2"/>
                                          </p:val>
                                        </p:tav>
                                        <p:tav tm="100000">
                                          <p:val>
                                            <p:strVal val="#ppt_x"/>
                                          </p:val>
                                        </p:tav>
                                      </p:tavLst>
                                    </p:anim>
                                    <p:anim calcmode="lin" valueType="num">
                                      <p:cBhvr additive="base">
                                        <p:cTn id="18" dur="2500" fill="hold"/>
                                        <p:tgtEl>
                                          <p:spTgt spid="14"/>
                                        </p:tgtEl>
                                        <p:attrNameLst>
                                          <p:attrName>ppt_y</p:attrName>
                                        </p:attrNameLst>
                                      </p:cBhvr>
                                      <p:tavLst>
                                        <p:tav tm="0">
                                          <p:val>
                                            <p:strVal val="#ppt_y"/>
                                          </p:val>
                                        </p:tav>
                                        <p:tav tm="100000">
                                          <p:val>
                                            <p:strVal val="#ppt_y"/>
                                          </p:val>
                                        </p:tav>
                                      </p:tavLst>
                                    </p:anim>
                                  </p:childTnLst>
                                </p:cTn>
                              </p:par>
                            </p:childTnLst>
                          </p:cTn>
                        </p:par>
                        <p:par>
                          <p:cTn id="19" fill="hold">
                            <p:stCondLst>
                              <p:cond delay="7000"/>
                            </p:stCondLst>
                            <p:childTnLst>
                              <p:par>
                                <p:cTn id="20" presetID="53" presetClass="entr" presetSubtype="16" fill="hold" nodeType="afterEffect">
                                  <p:stCondLst>
                                    <p:cond delay="5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1000" fill="hold"/>
                                        <p:tgtEl>
                                          <p:spTgt spid="13"/>
                                        </p:tgtEl>
                                        <p:attrNameLst>
                                          <p:attrName>ppt_w</p:attrName>
                                        </p:attrNameLst>
                                      </p:cBhvr>
                                      <p:tavLst>
                                        <p:tav tm="0">
                                          <p:val>
                                            <p:fltVal val="0"/>
                                          </p:val>
                                        </p:tav>
                                        <p:tav tm="100000">
                                          <p:val>
                                            <p:strVal val="#ppt_w"/>
                                          </p:val>
                                        </p:tav>
                                      </p:tavLst>
                                    </p:anim>
                                    <p:anim calcmode="lin" valueType="num">
                                      <p:cBhvr>
                                        <p:cTn id="23" dur="1000" fill="hold"/>
                                        <p:tgtEl>
                                          <p:spTgt spid="13"/>
                                        </p:tgtEl>
                                        <p:attrNameLst>
                                          <p:attrName>ppt_h</p:attrName>
                                        </p:attrNameLst>
                                      </p:cBhvr>
                                      <p:tavLst>
                                        <p:tav tm="0">
                                          <p:val>
                                            <p:fltVal val="0"/>
                                          </p:val>
                                        </p:tav>
                                        <p:tav tm="100000">
                                          <p:val>
                                            <p:strVal val="#ppt_h"/>
                                          </p:val>
                                        </p:tav>
                                      </p:tavLst>
                                    </p:anim>
                                    <p:animEffect transition="in" filter="fade">
                                      <p:cBhvr>
                                        <p:cTn id="24" dur="1000"/>
                                        <p:tgtEl>
                                          <p:spTgt spid="13"/>
                                        </p:tgtEl>
                                      </p:cBhvr>
                                    </p:animEffect>
                                  </p:childTnLst>
                                </p:cTn>
                              </p:par>
                            </p:childTnLst>
                          </p:cTn>
                        </p:par>
                        <p:par>
                          <p:cTn id="25" fill="hold" nodeType="afterGroup">
                            <p:stCondLst>
                              <p:cond delay="8500"/>
                            </p:stCondLst>
                            <p:childTnLst>
                              <p:par>
                                <p:cTn id="26" presetID="53" presetClass="entr" presetSubtype="16" fill="hold" nodeType="afterEffect">
                                  <p:stCondLst>
                                    <p:cond delay="500"/>
                                  </p:stCondLst>
                                  <p:childTnLst>
                                    <p:set>
                                      <p:cBhvr>
                                        <p:cTn id="27" dur="1" fill="hold">
                                          <p:stCondLst>
                                            <p:cond delay="0"/>
                                          </p:stCondLst>
                                        </p:cTn>
                                        <p:tgtEl>
                                          <p:spTgt spid="15"/>
                                        </p:tgtEl>
                                        <p:attrNameLst>
                                          <p:attrName>style.visibility</p:attrName>
                                        </p:attrNameLst>
                                      </p:cBhvr>
                                      <p:to>
                                        <p:strVal val="visible"/>
                                      </p:to>
                                    </p:set>
                                    <p:anim calcmode="lin" valueType="num">
                                      <p:cBhvr>
                                        <p:cTn id="28" dur="1500" fill="hold"/>
                                        <p:tgtEl>
                                          <p:spTgt spid="15"/>
                                        </p:tgtEl>
                                        <p:attrNameLst>
                                          <p:attrName>ppt_w</p:attrName>
                                        </p:attrNameLst>
                                      </p:cBhvr>
                                      <p:tavLst>
                                        <p:tav tm="0">
                                          <p:val>
                                            <p:fltVal val="0"/>
                                          </p:val>
                                        </p:tav>
                                        <p:tav tm="100000">
                                          <p:val>
                                            <p:strVal val="#ppt_w"/>
                                          </p:val>
                                        </p:tav>
                                      </p:tavLst>
                                    </p:anim>
                                    <p:anim calcmode="lin" valueType="num">
                                      <p:cBhvr>
                                        <p:cTn id="29" dur="1500" fill="hold"/>
                                        <p:tgtEl>
                                          <p:spTgt spid="15"/>
                                        </p:tgtEl>
                                        <p:attrNameLst>
                                          <p:attrName>ppt_h</p:attrName>
                                        </p:attrNameLst>
                                      </p:cBhvr>
                                      <p:tavLst>
                                        <p:tav tm="0">
                                          <p:val>
                                            <p:fltVal val="0"/>
                                          </p:val>
                                        </p:tav>
                                        <p:tav tm="100000">
                                          <p:val>
                                            <p:strVal val="#ppt_h"/>
                                          </p:val>
                                        </p:tav>
                                      </p:tavLst>
                                    </p:anim>
                                    <p:animEffect transition="in" filter="fade">
                                      <p:cBhvr>
                                        <p:cTn id="30"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409</Words>
  <Application>Microsoft Office PowerPoint</Application>
  <PresentationFormat>Širokouhlá</PresentationFormat>
  <Paragraphs>68</Paragraphs>
  <Slides>44</Slides>
  <Notes>0</Notes>
  <HiddenSlides>0</HiddenSlides>
  <MMClips>0</MMClips>
  <ScaleCrop>false</ScaleCrop>
  <HeadingPairs>
    <vt:vector size="6" baseType="variant">
      <vt:variant>
        <vt:lpstr>Použité písma</vt:lpstr>
      </vt:variant>
      <vt:variant>
        <vt:i4>9</vt:i4>
      </vt:variant>
      <vt:variant>
        <vt:lpstr>Motív</vt:lpstr>
      </vt:variant>
      <vt:variant>
        <vt:i4>3</vt:i4>
      </vt:variant>
      <vt:variant>
        <vt:lpstr>Nadpisy snímok</vt:lpstr>
      </vt:variant>
      <vt:variant>
        <vt:i4>44</vt:i4>
      </vt:variant>
    </vt:vector>
  </HeadingPairs>
  <TitlesOfParts>
    <vt:vector size="56" baseType="lpstr">
      <vt:lpstr>Arial</vt:lpstr>
      <vt:lpstr>Times New Roman</vt:lpstr>
      <vt:lpstr>.ArnoldBoecklinTTEE</vt:lpstr>
      <vt:lpstr>Mongolian Baiti</vt:lpstr>
      <vt:lpstr>Calibri</vt:lpstr>
      <vt:lpstr>Calibri Light</vt:lpstr>
      <vt:lpstr>Nadianne</vt:lpstr>
      <vt:lpstr>Belwe Lt BT</vt:lpstr>
      <vt:lpstr>ArnolBoeDEE</vt:lpstr>
      <vt:lpstr>Motív balíka Office</vt:lpstr>
      <vt:lpstr>1_Motív balíka Office</vt:lpstr>
      <vt:lpstr>2_Motív balíka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2017-09-20T18:32:43Z</dcterms:created>
  <dcterms:modified xsi:type="dcterms:W3CDTF">2020-03-15T08:30:18Z</dcterms:modified>
</cp:coreProperties>
</file>