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6" r:id="rId1"/>
  </p:sldMasterIdLst>
  <p:sldIdLst>
    <p:sldId id="256" r:id="rId2"/>
    <p:sldId id="257" r:id="rId3"/>
    <p:sldId id="260" r:id="rId4"/>
    <p:sldId id="258" r:id="rId5"/>
    <p:sldId id="262" r:id="rId6"/>
    <p:sldId id="264" r:id="rId7"/>
    <p:sldId id="259" r:id="rId8"/>
    <p:sldId id="263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54408-AC9A-4A1B-8453-AF82E7FE5489}" v="91" dt="2020-03-09T20:49:57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a Dupenloup" userId="e197e621890f1274" providerId="LiveId" clId="{16354408-AC9A-4A1B-8453-AF82E7FE5489}"/>
    <pc:docChg chg="undo redo custSel mod addSld modSld">
      <pc:chgData name="Alexia Dupenloup" userId="e197e621890f1274" providerId="LiveId" clId="{16354408-AC9A-4A1B-8453-AF82E7FE5489}" dt="2020-03-10T12:07:56.931" v="658" actId="1076"/>
      <pc:docMkLst>
        <pc:docMk/>
      </pc:docMkLst>
      <pc:sldChg chg="modSp">
        <pc:chgData name="Alexia Dupenloup" userId="e197e621890f1274" providerId="LiveId" clId="{16354408-AC9A-4A1B-8453-AF82E7FE5489}" dt="2020-03-09T20:50:19.557" v="493" actId="1076"/>
        <pc:sldMkLst>
          <pc:docMk/>
          <pc:sldMk cId="776599147" sldId="256"/>
        </pc:sldMkLst>
        <pc:spChg chg="mod">
          <ac:chgData name="Alexia Dupenloup" userId="e197e621890f1274" providerId="LiveId" clId="{16354408-AC9A-4A1B-8453-AF82E7FE5489}" dt="2020-03-09T20:50:19.557" v="493" actId="1076"/>
          <ac:spMkLst>
            <pc:docMk/>
            <pc:sldMk cId="776599147" sldId="256"/>
            <ac:spMk id="2" creationId="{F0D64B69-0E5B-403B-93C2-F3D6E8DC339D}"/>
          </ac:spMkLst>
        </pc:spChg>
      </pc:sldChg>
      <pc:sldChg chg="modSp">
        <pc:chgData name="Alexia Dupenloup" userId="e197e621890f1274" providerId="LiveId" clId="{16354408-AC9A-4A1B-8453-AF82E7FE5489}" dt="2020-03-09T20:50:31.522" v="494" actId="692"/>
        <pc:sldMkLst>
          <pc:docMk/>
          <pc:sldMk cId="2093952038" sldId="257"/>
        </pc:sldMkLst>
        <pc:cxnChg chg="mod">
          <ac:chgData name="Alexia Dupenloup" userId="e197e621890f1274" providerId="LiveId" clId="{16354408-AC9A-4A1B-8453-AF82E7FE5489}" dt="2020-03-09T20:50:31.522" v="494" actId="692"/>
          <ac:cxnSpMkLst>
            <pc:docMk/>
            <pc:sldMk cId="2093952038" sldId="257"/>
            <ac:cxnSpMk id="11" creationId="{E3EA700D-51CB-4A41-9A9C-3256BBDB8D9B}"/>
          </ac:cxnSpMkLst>
        </pc:cxnChg>
      </pc:sldChg>
      <pc:sldChg chg="addSp modSp">
        <pc:chgData name="Alexia Dupenloup" userId="e197e621890f1274" providerId="LiveId" clId="{16354408-AC9A-4A1B-8453-AF82E7FE5489}" dt="2020-03-09T20:27:08.427" v="127" actId="1076"/>
        <pc:sldMkLst>
          <pc:docMk/>
          <pc:sldMk cId="3391075927" sldId="258"/>
        </pc:sldMkLst>
        <pc:spChg chg="mod">
          <ac:chgData name="Alexia Dupenloup" userId="e197e621890f1274" providerId="LiveId" clId="{16354408-AC9A-4A1B-8453-AF82E7FE5489}" dt="2020-03-09T20:26:46.595" v="122" actId="1076"/>
          <ac:spMkLst>
            <pc:docMk/>
            <pc:sldMk cId="3391075927" sldId="258"/>
            <ac:spMk id="3" creationId="{7392E87B-13BC-4392-859A-2A030B897783}"/>
          </ac:spMkLst>
        </pc:spChg>
        <pc:picChg chg="add mod">
          <ac:chgData name="Alexia Dupenloup" userId="e197e621890f1274" providerId="LiveId" clId="{16354408-AC9A-4A1B-8453-AF82E7FE5489}" dt="2020-03-09T20:27:08.427" v="127" actId="1076"/>
          <ac:picMkLst>
            <pc:docMk/>
            <pc:sldMk cId="3391075927" sldId="258"/>
            <ac:picMk id="5" creationId="{21DCF368-95FB-49D9-832D-513E28350C98}"/>
          </ac:picMkLst>
        </pc:picChg>
        <pc:picChg chg="add mod modCrop">
          <ac:chgData name="Alexia Dupenloup" userId="e197e621890f1274" providerId="LiveId" clId="{16354408-AC9A-4A1B-8453-AF82E7FE5489}" dt="2020-03-09T20:27:04.173" v="126" actId="1076"/>
          <ac:picMkLst>
            <pc:docMk/>
            <pc:sldMk cId="3391075927" sldId="258"/>
            <ac:picMk id="7" creationId="{B82BAE3E-1E6F-4ECA-AA80-7B00953504EE}"/>
          </ac:picMkLst>
        </pc:picChg>
        <pc:picChg chg="add mod">
          <ac:chgData name="Alexia Dupenloup" userId="e197e621890f1274" providerId="LiveId" clId="{16354408-AC9A-4A1B-8453-AF82E7FE5489}" dt="2020-03-09T20:26:54.760" v="124" actId="1076"/>
          <ac:picMkLst>
            <pc:docMk/>
            <pc:sldMk cId="3391075927" sldId="258"/>
            <ac:picMk id="9" creationId="{24F1B1DB-B345-4807-BCE7-0A7B3006A49F}"/>
          </ac:picMkLst>
        </pc:picChg>
      </pc:sldChg>
      <pc:sldChg chg="modSp">
        <pc:chgData name="Alexia Dupenloup" userId="e197e621890f1274" providerId="LiveId" clId="{16354408-AC9A-4A1B-8453-AF82E7FE5489}" dt="2020-03-10T12:06:17.820" v="584" actId="1076"/>
        <pc:sldMkLst>
          <pc:docMk/>
          <pc:sldMk cId="33929780" sldId="259"/>
        </pc:sldMkLst>
        <pc:spChg chg="mod">
          <ac:chgData name="Alexia Dupenloup" userId="e197e621890f1274" providerId="LiveId" clId="{16354408-AC9A-4A1B-8453-AF82E7FE5489}" dt="2020-03-10T12:06:15.349" v="583" actId="14100"/>
          <ac:spMkLst>
            <pc:docMk/>
            <pc:sldMk cId="33929780" sldId="259"/>
            <ac:spMk id="3" creationId="{7392E87B-13BC-4392-859A-2A030B897783}"/>
          </ac:spMkLst>
        </pc:spChg>
        <pc:picChg chg="mod">
          <ac:chgData name="Alexia Dupenloup" userId="e197e621890f1274" providerId="LiveId" clId="{16354408-AC9A-4A1B-8453-AF82E7FE5489}" dt="2020-03-10T12:06:08.216" v="581" actId="14100"/>
          <ac:picMkLst>
            <pc:docMk/>
            <pc:sldMk cId="33929780" sldId="259"/>
            <ac:picMk id="5" creationId="{62A377D2-410C-4E82-9EC1-E2EB3116EAFC}"/>
          </ac:picMkLst>
        </pc:picChg>
        <pc:picChg chg="mod">
          <ac:chgData name="Alexia Dupenloup" userId="e197e621890f1274" providerId="LiveId" clId="{16354408-AC9A-4A1B-8453-AF82E7FE5489}" dt="2020-03-10T12:06:17.820" v="584" actId="1076"/>
          <ac:picMkLst>
            <pc:docMk/>
            <pc:sldMk cId="33929780" sldId="259"/>
            <ac:picMk id="7" creationId="{630E65B7-1B38-4028-872F-2CEBD49144AE}"/>
          </ac:picMkLst>
        </pc:picChg>
      </pc:sldChg>
      <pc:sldChg chg="addSp delSp modSp">
        <pc:chgData name="Alexia Dupenloup" userId="e197e621890f1274" providerId="LiveId" clId="{16354408-AC9A-4A1B-8453-AF82E7FE5489}" dt="2020-03-09T20:49:07.562" v="481" actId="2711"/>
        <pc:sldMkLst>
          <pc:docMk/>
          <pc:sldMk cId="1413208572" sldId="260"/>
        </pc:sldMkLst>
        <pc:spChg chg="mod">
          <ac:chgData name="Alexia Dupenloup" userId="e197e621890f1274" providerId="LiveId" clId="{16354408-AC9A-4A1B-8453-AF82E7FE5489}" dt="2020-03-09T20:49:07.562" v="481" actId="2711"/>
          <ac:spMkLst>
            <pc:docMk/>
            <pc:sldMk cId="1413208572" sldId="260"/>
            <ac:spMk id="2" creationId="{88B764BA-6891-4ED6-BFB5-C2D8ECCC5FDA}"/>
          </ac:spMkLst>
        </pc:spChg>
        <pc:spChg chg="mod">
          <ac:chgData name="Alexia Dupenloup" userId="e197e621890f1274" providerId="LiveId" clId="{16354408-AC9A-4A1B-8453-AF82E7FE5489}" dt="2020-03-09T20:19:52.440" v="8" actId="1076"/>
          <ac:spMkLst>
            <pc:docMk/>
            <pc:sldMk cId="1413208572" sldId="260"/>
            <ac:spMk id="3" creationId="{FD8C8000-4C66-4749-A664-D490131D648E}"/>
          </ac:spMkLst>
        </pc:spChg>
        <pc:picChg chg="mod">
          <ac:chgData name="Alexia Dupenloup" userId="e197e621890f1274" providerId="LiveId" clId="{16354408-AC9A-4A1B-8453-AF82E7FE5489}" dt="2020-03-09T20:20:50.576" v="26" actId="1076"/>
          <ac:picMkLst>
            <pc:docMk/>
            <pc:sldMk cId="1413208572" sldId="260"/>
            <ac:picMk id="5" creationId="{C63075E7-AB7C-4921-9016-9EF7DD4398C0}"/>
          </ac:picMkLst>
        </pc:picChg>
        <pc:picChg chg="add del mod">
          <ac:chgData name="Alexia Dupenloup" userId="e197e621890f1274" providerId="LiveId" clId="{16354408-AC9A-4A1B-8453-AF82E7FE5489}" dt="2020-03-09T20:20:57.757" v="28" actId="1076"/>
          <ac:picMkLst>
            <pc:docMk/>
            <pc:sldMk cId="1413208572" sldId="260"/>
            <ac:picMk id="6" creationId="{98E5AF56-426F-4E50-B1CE-93CBC920B7E1}"/>
          </ac:picMkLst>
        </pc:picChg>
        <pc:picChg chg="add del mod">
          <ac:chgData name="Alexia Dupenloup" userId="e197e621890f1274" providerId="LiveId" clId="{16354408-AC9A-4A1B-8453-AF82E7FE5489}" dt="2020-03-09T20:20:44.469" v="24" actId="478"/>
          <ac:picMkLst>
            <pc:docMk/>
            <pc:sldMk cId="1413208572" sldId="260"/>
            <ac:picMk id="8" creationId="{C66FA94C-20C1-4F7D-BCE7-AFEE61977B0E}"/>
          </ac:picMkLst>
        </pc:picChg>
      </pc:sldChg>
      <pc:sldChg chg="modSp">
        <pc:chgData name="Alexia Dupenloup" userId="e197e621890f1274" providerId="LiveId" clId="{16354408-AC9A-4A1B-8453-AF82E7FE5489}" dt="2020-03-10T12:07:56.931" v="658" actId="1076"/>
        <pc:sldMkLst>
          <pc:docMk/>
          <pc:sldMk cId="1148983847" sldId="261"/>
        </pc:sldMkLst>
        <pc:spChg chg="mod">
          <ac:chgData name="Alexia Dupenloup" userId="e197e621890f1274" providerId="LiveId" clId="{16354408-AC9A-4A1B-8453-AF82E7FE5489}" dt="2020-03-10T12:07:56.931" v="658" actId="1076"/>
          <ac:spMkLst>
            <pc:docMk/>
            <pc:sldMk cId="1148983847" sldId="261"/>
            <ac:spMk id="2" creationId="{F11B66BD-0516-4C3E-9EC7-50A4A5A518B4}"/>
          </ac:spMkLst>
        </pc:spChg>
        <pc:spChg chg="mod">
          <ac:chgData name="Alexia Dupenloup" userId="e197e621890f1274" providerId="LiveId" clId="{16354408-AC9A-4A1B-8453-AF82E7FE5489}" dt="2020-03-10T12:07:19.881" v="653" actId="20577"/>
          <ac:spMkLst>
            <pc:docMk/>
            <pc:sldMk cId="1148983847" sldId="261"/>
            <ac:spMk id="10" creationId="{8A32B19A-A452-4FBE-9B58-671619CD882A}"/>
          </ac:spMkLst>
        </pc:spChg>
        <pc:picChg chg="mod">
          <ac:chgData name="Alexia Dupenloup" userId="e197e621890f1274" providerId="LiveId" clId="{16354408-AC9A-4A1B-8453-AF82E7FE5489}" dt="2020-03-10T12:07:33.763" v="656" actId="14100"/>
          <ac:picMkLst>
            <pc:docMk/>
            <pc:sldMk cId="1148983847" sldId="261"/>
            <ac:picMk id="5" creationId="{454C7939-8EC3-4161-8D91-F2400B0EF0EF}"/>
          </ac:picMkLst>
        </pc:picChg>
        <pc:picChg chg="mod">
          <ac:chgData name="Alexia Dupenloup" userId="e197e621890f1274" providerId="LiveId" clId="{16354408-AC9A-4A1B-8453-AF82E7FE5489}" dt="2020-03-10T12:07:27.201" v="655" actId="14100"/>
          <ac:picMkLst>
            <pc:docMk/>
            <pc:sldMk cId="1148983847" sldId="261"/>
            <ac:picMk id="7" creationId="{1DC18BC1-6F87-43E5-A2F1-C21780480487}"/>
          </ac:picMkLst>
        </pc:picChg>
      </pc:sldChg>
      <pc:sldChg chg="addSp delSp modSp add mod setBg">
        <pc:chgData name="Alexia Dupenloup" userId="e197e621890f1274" providerId="LiveId" clId="{16354408-AC9A-4A1B-8453-AF82E7FE5489}" dt="2020-03-10T12:06:33.931" v="613" actId="20577"/>
        <pc:sldMkLst>
          <pc:docMk/>
          <pc:sldMk cId="1419001808" sldId="262"/>
        </pc:sldMkLst>
        <pc:spChg chg="mod">
          <ac:chgData name="Alexia Dupenloup" userId="e197e621890f1274" providerId="LiveId" clId="{16354408-AC9A-4A1B-8453-AF82E7FE5489}" dt="2020-03-09T20:49:17.013" v="482" actId="2711"/>
          <ac:spMkLst>
            <pc:docMk/>
            <pc:sldMk cId="1419001808" sldId="262"/>
            <ac:spMk id="2" creationId="{70531DB2-C309-4F8C-94AD-3F13983D8E17}"/>
          </ac:spMkLst>
        </pc:spChg>
        <pc:spChg chg="mod ord">
          <ac:chgData name="Alexia Dupenloup" userId="e197e621890f1274" providerId="LiveId" clId="{16354408-AC9A-4A1B-8453-AF82E7FE5489}" dt="2020-03-10T12:06:33.931" v="613" actId="20577"/>
          <ac:spMkLst>
            <pc:docMk/>
            <pc:sldMk cId="1419001808" sldId="262"/>
            <ac:spMk id="3" creationId="{DACE3802-2D45-4CB8-8F14-F01097DB3DF9}"/>
          </ac:spMkLst>
        </pc:spChg>
        <pc:spChg chg="add del mod ord">
          <ac:chgData name="Alexia Dupenloup" userId="e197e621890f1274" providerId="LiveId" clId="{16354408-AC9A-4A1B-8453-AF82E7FE5489}" dt="2020-03-09T20:45:45.315" v="445" actId="478"/>
          <ac:spMkLst>
            <pc:docMk/>
            <pc:sldMk cId="1419001808" sldId="262"/>
            <ac:spMk id="8" creationId="{4A1215FB-3DC1-45BB-8409-D47B54FD9480}"/>
          </ac:spMkLst>
        </pc:spChg>
        <pc:spChg chg="add del mod ord">
          <ac:chgData name="Alexia Dupenloup" userId="e197e621890f1274" providerId="LiveId" clId="{16354408-AC9A-4A1B-8453-AF82E7FE5489}" dt="2020-03-09T20:45:47.248" v="446" actId="478"/>
          <ac:spMkLst>
            <pc:docMk/>
            <pc:sldMk cId="1419001808" sldId="262"/>
            <ac:spMk id="9" creationId="{0FCC8B8F-2B21-485E-9038-389F5C866F3E}"/>
          </ac:spMkLst>
        </pc:spChg>
        <pc:spChg chg="add del mod">
          <ac:chgData name="Alexia Dupenloup" userId="e197e621890f1274" providerId="LiveId" clId="{16354408-AC9A-4A1B-8453-AF82E7FE5489}" dt="2020-03-09T20:47:39.463" v="470"/>
          <ac:spMkLst>
            <pc:docMk/>
            <pc:sldMk cId="1419001808" sldId="262"/>
            <ac:spMk id="10" creationId="{C6A6E584-D2A7-4E9F-A8DB-665D12AC77E6}"/>
          </ac:spMkLst>
        </pc:spChg>
        <pc:spChg chg="add del mod">
          <ac:chgData name="Alexia Dupenloup" userId="e197e621890f1274" providerId="LiveId" clId="{16354408-AC9A-4A1B-8453-AF82E7FE5489}" dt="2020-03-09T20:47:39.459" v="467"/>
          <ac:spMkLst>
            <pc:docMk/>
            <pc:sldMk cId="1419001808" sldId="262"/>
            <ac:spMk id="11" creationId="{B81FB265-0BB1-496F-872E-B67A3AC1B56F}"/>
          </ac:spMkLst>
        </pc:spChg>
        <pc:picChg chg="add del mod">
          <ac:chgData name="Alexia Dupenloup" userId="e197e621890f1274" providerId="LiveId" clId="{16354408-AC9A-4A1B-8453-AF82E7FE5489}" dt="2020-03-09T20:38:26.850" v="375" actId="478"/>
          <ac:picMkLst>
            <pc:docMk/>
            <pc:sldMk cId="1419001808" sldId="262"/>
            <ac:picMk id="5" creationId="{B13A16E5-E701-4199-9BFB-579A0868D589}"/>
          </ac:picMkLst>
        </pc:picChg>
        <pc:picChg chg="add del mod ord">
          <ac:chgData name="Alexia Dupenloup" userId="e197e621890f1274" providerId="LiveId" clId="{16354408-AC9A-4A1B-8453-AF82E7FE5489}" dt="2020-03-09T20:49:35.456" v="487" actId="1076"/>
          <ac:picMkLst>
            <pc:docMk/>
            <pc:sldMk cId="1419001808" sldId="262"/>
            <ac:picMk id="7" creationId="{72C4FEBA-2EF4-4296-9139-AC9158C289EA}"/>
          </ac:picMkLst>
        </pc:picChg>
        <pc:picChg chg="add mod">
          <ac:chgData name="Alexia Dupenloup" userId="e197e621890f1274" providerId="LiveId" clId="{16354408-AC9A-4A1B-8453-AF82E7FE5489}" dt="2020-03-09T20:49:37.047" v="488" actId="1076"/>
          <ac:picMkLst>
            <pc:docMk/>
            <pc:sldMk cId="1419001808" sldId="262"/>
            <ac:picMk id="1026" creationId="{736B92A1-8AFF-49E7-806A-794BD9E0EFD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962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352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5255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226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82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920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264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866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536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057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AD1CC1D2-FF43-41BC-9A46-39F94272E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9794" b="23956"/>
          <a:stretch/>
        </p:blipFill>
        <p:spPr>
          <a:xfrm>
            <a:off x="-3046" y="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D64B69-0E5B-403B-93C2-F3D6E8DC3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87" y="666989"/>
            <a:ext cx="11548532" cy="4163884"/>
          </a:xfrm>
        </p:spPr>
        <p:txBody>
          <a:bodyPr anchor="t">
            <a:normAutofit/>
          </a:bodyPr>
          <a:lstStyle/>
          <a:p>
            <a:pPr algn="ctr"/>
            <a:r>
              <a:rPr lang="fr-FR" sz="11500" b="1" dirty="0">
                <a:solidFill>
                  <a:schemeClr val="bg1"/>
                </a:solidFill>
                <a:latin typeface="Agency FB" panose="020B0503020202020204" pitchFamily="34" charset="0"/>
              </a:rPr>
              <a:t>« L’atelier Juxtapoz » </a:t>
            </a:r>
            <a:br>
              <a:rPr lang="fr-FR" sz="82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fr-FR" sz="6000" dirty="0">
                <a:solidFill>
                  <a:schemeClr val="bg1"/>
                </a:solidFill>
                <a:latin typeface="Agency FB" panose="020B0503020202020204" pitchFamily="34" charset="0"/>
              </a:rPr>
              <a:t>AU</a:t>
            </a:r>
            <a:r>
              <a:rPr lang="fr-FR" sz="8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br>
              <a:rPr lang="fr-FR" sz="82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fr-FR" sz="11500" b="1" dirty="0">
                <a:solidFill>
                  <a:schemeClr val="bg1"/>
                </a:solidFill>
                <a:latin typeface="Agency FB" panose="020B0503020202020204" pitchFamily="34" charset="0"/>
              </a:rPr>
              <a:t>Couvent </a:t>
            </a:r>
            <a:r>
              <a:rPr lang="fr-FR" sz="115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Levat</a:t>
            </a:r>
            <a:endParaRPr lang="fr-FR" sz="8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E30594-5D83-4875-9E3F-138C698FD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96" y="5573302"/>
            <a:ext cx="10634738" cy="1175039"/>
          </a:xfrm>
        </p:spPr>
        <p:txBody>
          <a:bodyPr anchor="b">
            <a:no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14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Audbert</a:t>
            </a:r>
            <a:r>
              <a:rPr lang="fr-FR" sz="1400" b="1" dirty="0">
                <a:solidFill>
                  <a:schemeClr val="bg1"/>
                </a:solidFill>
                <a:latin typeface="Agency FB" panose="020B0503020202020204" pitchFamily="34" charset="0"/>
              </a:rPr>
              <a:t> Maëlle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Agency FB" panose="020B0503020202020204" pitchFamily="34" charset="0"/>
              </a:rPr>
              <a:t>De Lapeyre de Bellaire Maude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Agency FB" panose="020B0503020202020204" pitchFamily="34" charset="0"/>
              </a:rPr>
              <a:t>Dupenloup Alexia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14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Glayse</a:t>
            </a:r>
            <a:r>
              <a:rPr lang="fr-FR" sz="1400" b="1" dirty="0">
                <a:solidFill>
                  <a:schemeClr val="bg1"/>
                </a:solidFill>
                <a:latin typeface="Agency FB" panose="020B0503020202020204" pitchFamily="34" charset="0"/>
              </a:rPr>
              <a:t> Coline</a:t>
            </a:r>
          </a:p>
        </p:txBody>
      </p:sp>
      <p:pic>
        <p:nvPicPr>
          <p:cNvPr id="7" name="Image 6" descr="Une image contenant table, jeu&#10;&#10;Description générée automatiquement">
            <a:extLst>
              <a:ext uri="{FF2B5EF4-FFF2-40B4-BE49-F238E27FC236}">
                <a16:creationId xmlns:a16="http://schemas.microsoft.com/office/drawing/2014/main" id="{C1BA3B38-2ABA-43C3-AD0F-86E3DE911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887" y="5305552"/>
            <a:ext cx="1511378" cy="13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8B0A8-14A0-481F-A020-A9C28E2A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146562"/>
            <a:ext cx="10772775" cy="1658198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Abadi Extra Light" panose="020B0204020104020204" pitchFamily="34" charset="0"/>
              </a:rPr>
              <a:t>Situation géographique</a:t>
            </a:r>
          </a:p>
        </p:txBody>
      </p:sp>
      <p:pic>
        <p:nvPicPr>
          <p:cNvPr id="9" name="Espace réservé du contenu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00A06DC-3B66-4415-9056-1E4420094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0036" y="1373319"/>
            <a:ext cx="7424739" cy="4175864"/>
          </a:xfr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3EA700D-51CB-4A41-9A9C-3256BBDB8D9B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911273" y="2291470"/>
            <a:ext cx="6737427" cy="128210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2D6FA7A-5748-432A-8D8A-BA38C4FF69AA}"/>
              </a:ext>
            </a:extLst>
          </p:cNvPr>
          <p:cNvSpPr txBox="1"/>
          <p:nvPr/>
        </p:nvSpPr>
        <p:spPr>
          <a:xfrm>
            <a:off x="549198" y="2076026"/>
            <a:ext cx="1362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badi Extra Light" panose="020B0204020104020204" pitchFamily="34" charset="0"/>
              </a:rPr>
              <a:t>Le</a:t>
            </a:r>
            <a:r>
              <a:rPr lang="fr-FR" sz="2200" dirty="0">
                <a:latin typeface="Agency FB" panose="020B0503020202020204" pitchFamily="34" charset="0"/>
              </a:rPr>
              <a:t> </a:t>
            </a:r>
            <a:r>
              <a:rPr lang="fr-FR" sz="2200" dirty="0">
                <a:latin typeface="Abadi Extra Light" panose="020B0204020104020204" pitchFamily="34" charset="0"/>
              </a:rPr>
              <a:t>couvent</a:t>
            </a:r>
            <a:r>
              <a:rPr lang="fr-FR" sz="2200" dirty="0">
                <a:latin typeface="Agency FB" panose="020B0503020202020204" pitchFamily="34" charset="0"/>
              </a:rPr>
              <a:t> 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165EC4C-59AB-4234-9C50-07957434DA34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171825" y="3639954"/>
            <a:ext cx="6465964" cy="12821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8D0405C-2914-44F9-A5C9-5D69D0D7884F}"/>
              </a:ext>
            </a:extLst>
          </p:cNvPr>
          <p:cNvSpPr txBox="1"/>
          <p:nvPr/>
        </p:nvSpPr>
        <p:spPr>
          <a:xfrm>
            <a:off x="201536" y="4706618"/>
            <a:ext cx="2970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badi Extra Light" panose="020B0204020104020204" pitchFamily="34" charset="0"/>
              </a:rPr>
              <a:t>Friche de la Belle-de-Mai</a:t>
            </a:r>
          </a:p>
        </p:txBody>
      </p:sp>
    </p:spTree>
    <p:extLst>
      <p:ext uri="{BB962C8B-B14F-4D97-AF65-F5344CB8AC3E}">
        <p14:creationId xmlns:p14="http://schemas.microsoft.com/office/powerpoint/2010/main" val="2093952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764BA-6891-4ED6-BFB5-C2D8ECCC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04" y="499533"/>
            <a:ext cx="10772775" cy="1658198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Abadi Extra Light" panose="020B0204020104020204" pitchFamily="34" charset="0"/>
              </a:rPr>
              <a:t>Le lieu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8C8000-4C66-4749-A664-D490131D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91" y="5596467"/>
            <a:ext cx="7512304" cy="762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/>
              <a:t>C’est un ancien couvent, occupé pendant près de 150 ans</a:t>
            </a:r>
          </a:p>
        </p:txBody>
      </p:sp>
      <p:pic>
        <p:nvPicPr>
          <p:cNvPr id="5" name="Image 4" descr="Une image contenant extérieur, bâtiment, rue, signe&#10;&#10;Description générée automatiquement">
            <a:extLst>
              <a:ext uri="{FF2B5EF4-FFF2-40B4-BE49-F238E27FC236}">
                <a16:creationId xmlns:a16="http://schemas.microsoft.com/office/drawing/2014/main" id="{C63075E7-AB7C-4921-9016-9EF7DD439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4" t="19778" r="22370" b="20568"/>
          <a:stretch/>
        </p:blipFill>
        <p:spPr>
          <a:xfrm rot="5400000">
            <a:off x="7533638" y="2401147"/>
            <a:ext cx="4846320" cy="3068320"/>
          </a:xfrm>
          <a:prstGeom prst="rect">
            <a:avLst/>
          </a:prstGeom>
        </p:spPr>
      </p:pic>
      <p:pic>
        <p:nvPicPr>
          <p:cNvPr id="6" name="Image 5" descr="Une image contenant intérieur, bâtiment, plancher, petit&#10;&#10;Description générée automatiquement">
            <a:extLst>
              <a:ext uri="{FF2B5EF4-FFF2-40B4-BE49-F238E27FC236}">
                <a16:creationId xmlns:a16="http://schemas.microsoft.com/office/drawing/2014/main" id="{98E5AF56-426F-4E50-B1CE-93CBC920B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0" y="499533"/>
            <a:ext cx="36347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EB8E6-ACC0-46E9-AC24-B789D48FF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badi Extra Light" panose="020B0204020104020204" pitchFamily="34" charset="0"/>
              </a:rPr>
              <a:t>L’association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2E87B-13BC-4392-859A-2A030B89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64" y="2627063"/>
            <a:ext cx="11280775" cy="1772217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fr-FR" dirty="0"/>
              <a:t>L’objectif de l’Atelier Juxtapoz c’est « de soutenir, promouvoir les artistes, et de rendre l'art et la culture accessible à tous. »</a:t>
            </a:r>
          </a:p>
          <a:p>
            <a:pPr algn="just"/>
            <a:endParaRPr lang="fr-FR" dirty="0">
              <a:latin typeface="Abadi Extra Light" panose="020B0604020202020204" pitchFamily="34" charset="0"/>
            </a:endParaRPr>
          </a:p>
          <a:p>
            <a:pPr algn="just"/>
            <a:endParaRPr lang="fr-FR" dirty="0">
              <a:latin typeface="Abadi Extra Light" panose="020B0604020202020204" pitchFamily="34" charset="0"/>
            </a:endParaRPr>
          </a:p>
          <a:p>
            <a:pPr marL="0" indent="0" algn="just">
              <a:buNone/>
            </a:pPr>
            <a:endParaRPr lang="fr-FR" dirty="0">
              <a:latin typeface="Abadi Extra Light" panose="020B0604020202020204" pitchFamily="34" charset="0"/>
            </a:endParaRPr>
          </a:p>
          <a:p>
            <a:endParaRPr lang="fr-FR" dirty="0">
              <a:latin typeface="Abadi Extra Light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5" name="Image 4" descr="Une image contenant table, jeu&#10;&#10;Description générée automatiquement">
            <a:extLst>
              <a:ext uri="{FF2B5EF4-FFF2-40B4-BE49-F238E27FC236}">
                <a16:creationId xmlns:a16="http://schemas.microsoft.com/office/drawing/2014/main" id="{21DCF368-95FB-49D9-832D-513E28350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141" y="5283980"/>
            <a:ext cx="1511378" cy="1308167"/>
          </a:xfrm>
          <a:prstGeom prst="rect">
            <a:avLst/>
          </a:prstGeom>
        </p:spPr>
      </p:pic>
      <p:pic>
        <p:nvPicPr>
          <p:cNvPr id="7" name="Image 6" descr="Une image contenant bâtiment, extérieur, signe, avant&#10;&#10;Description générée automatiquement">
            <a:extLst>
              <a:ext uri="{FF2B5EF4-FFF2-40B4-BE49-F238E27FC236}">
                <a16:creationId xmlns:a16="http://schemas.microsoft.com/office/drawing/2014/main" id="{B82BAE3E-1E6F-4ECA-AA80-7B0095350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2" t="17334" r="20741" b="14568"/>
          <a:stretch/>
        </p:blipFill>
        <p:spPr>
          <a:xfrm>
            <a:off x="291464" y="4462568"/>
            <a:ext cx="2174240" cy="2335107"/>
          </a:xfrm>
          <a:prstGeom prst="rect">
            <a:avLst/>
          </a:prstGeom>
        </p:spPr>
      </p:pic>
      <p:pic>
        <p:nvPicPr>
          <p:cNvPr id="9" name="Image 8" descr="Une image contenant neige, homme, couvert, skiant&#10;&#10;Description générée automatiquement">
            <a:extLst>
              <a:ext uri="{FF2B5EF4-FFF2-40B4-BE49-F238E27FC236}">
                <a16:creationId xmlns:a16="http://schemas.microsoft.com/office/drawing/2014/main" id="{24F1B1DB-B345-4807-BCE7-0A7B3006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461" y="72035"/>
            <a:ext cx="332232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31DB2-C309-4F8C-94AD-3F13983D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  <a:latin typeface="Abadi Extra Light" panose="020B0204020104020204" pitchFamily="34" charset="0"/>
              </a:rPr>
              <a:t>Pourquoi l’Atelier Juxtapoz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CE3802-2D45-4CB8-8F14-F01097DB3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91" y="2517034"/>
            <a:ext cx="8645144" cy="286512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L’association a été choisie par la Ville de Marseille suite à la réussite de Aux Tableau, ancienne résidence de l’association dans l’école St Thomas d’Aquin. </a:t>
            </a:r>
          </a:p>
          <a:p>
            <a:r>
              <a:rPr lang="fr-FR" dirty="0"/>
              <a:t>Avant de commencer la cité d’artiste, les travaux ont été réalisés par l’Atelier Juxtapoz, à hauteur de 35 000 euros, pendant 6 mois </a:t>
            </a:r>
          </a:p>
          <a:p>
            <a:r>
              <a:rPr lang="fr-FR" dirty="0"/>
              <a:t>Le projet « quartier libre St Charles-Belle de mai » soutenu par la métropole Aix-Marseille récupère le lieu à la fin du bail précaire. 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C4FEBA-2EF4-4296-9139-AC9158C28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10" b="94026" l="9651" r="89733">
                        <a14:foregroundMark x1="35113" y1="27273" x2="35113" y2="27273"/>
                        <a14:foregroundMark x1="35113" y1="27273" x2="35113" y2="27273"/>
                        <a14:foregroundMark x1="43532" y1="91948" x2="43532" y2="91948"/>
                        <a14:foregroundMark x1="16632" y1="94026" x2="16632" y2="94026"/>
                        <a14:foregroundMark x1="84189" y1="63636" x2="84189" y2="63636"/>
                        <a14:foregroundMark x1="81314" y1="74286" x2="81314" y2="7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8345" y="1446531"/>
            <a:ext cx="2546431" cy="20116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36B92A1-8AFF-49E7-806A-794BD9E0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5778" y="4451930"/>
            <a:ext cx="3383936" cy="19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0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31DB2-C309-4F8C-94AD-3F13983D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  <a:latin typeface="Abadi Extra Light" panose="020B0204020104020204" pitchFamily="34" charset="0"/>
              </a:rPr>
              <a:t>Objectifs et enjeux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CE3802-2D45-4CB8-8F14-F01097DB3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91" y="2517034"/>
            <a:ext cx="8645144" cy="286512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61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EB8E6-ACC0-46E9-AC24-B789D48FFD1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Financement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2E87B-13BC-4392-859A-2A030B89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1"/>
            <a:ext cx="10275823" cy="187031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fr-FR" dirty="0"/>
              <a:t>Le lieu fonctionne en auto financement grâce aux loyers des artistes</a:t>
            </a:r>
          </a:p>
          <a:p>
            <a:r>
              <a:rPr lang="fr-FR" dirty="0"/>
              <a:t>Le site accueil 41 artistes professionnels</a:t>
            </a:r>
          </a:p>
          <a:p>
            <a:r>
              <a:rPr lang="fr-FR" dirty="0"/>
              <a:t>Le fonctionnement du jardin bénéficie de subvention</a:t>
            </a:r>
          </a:p>
          <a:p>
            <a:r>
              <a:rPr lang="fr-FR" dirty="0"/>
              <a:t>Le site bénéficie de 7 logements, les loyers financent une partie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photo, couvert, pièce, peint&#10;&#10;Description générée automatiquement">
            <a:extLst>
              <a:ext uri="{FF2B5EF4-FFF2-40B4-BE49-F238E27FC236}">
                <a16:creationId xmlns:a16="http://schemas.microsoft.com/office/drawing/2014/main" id="{62A377D2-410C-4E82-9EC1-E2EB3116E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2" t="6295" r="19198" b="12605"/>
          <a:stretch/>
        </p:blipFill>
        <p:spPr>
          <a:xfrm>
            <a:off x="8680616" y="2422663"/>
            <a:ext cx="3347769" cy="3328248"/>
          </a:xfrm>
          <a:prstGeom prst="rect">
            <a:avLst/>
          </a:prstGeom>
        </p:spPr>
      </p:pic>
      <p:pic>
        <p:nvPicPr>
          <p:cNvPr id="7" name="Image 6" descr="Une image contenant extérieur, arbre, bâtiment, neige&#10;&#10;Description générée automatiquement">
            <a:extLst>
              <a:ext uri="{FF2B5EF4-FFF2-40B4-BE49-F238E27FC236}">
                <a16:creationId xmlns:a16="http://schemas.microsoft.com/office/drawing/2014/main" id="{630E65B7-1B38-4028-872F-2CEBD4914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10"/>
          <a:stretch/>
        </p:blipFill>
        <p:spPr>
          <a:xfrm>
            <a:off x="361061" y="3796275"/>
            <a:ext cx="4077589" cy="26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EB8E6-ACC0-46E9-AC24-B789D48FFD1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La résidence d’artistes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2E87B-13BC-4392-859A-2A030B89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1"/>
            <a:ext cx="10275823" cy="187031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12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B66BD-0516-4C3E-9EC7-50A4A5A5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32" y="479537"/>
            <a:ext cx="10772775" cy="1658198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Le jardin </a:t>
            </a:r>
          </a:p>
        </p:txBody>
      </p:sp>
      <p:pic>
        <p:nvPicPr>
          <p:cNvPr id="5" name="Espace réservé du contenu 4" descr="Une image contenant extérieur, bâtiment, signe, herbe&#10;&#10;Description générée automatiquement">
            <a:extLst>
              <a:ext uri="{FF2B5EF4-FFF2-40B4-BE49-F238E27FC236}">
                <a16:creationId xmlns:a16="http://schemas.microsoft.com/office/drawing/2014/main" id="{454C7939-8EC3-4161-8D91-F2400B0EF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20345" y="2588102"/>
            <a:ext cx="4588828" cy="3190874"/>
          </a:xfrm>
        </p:spPr>
      </p:pic>
      <p:pic>
        <p:nvPicPr>
          <p:cNvPr id="7" name="Image 6" descr="Une image contenant extérieur, bâtiment, rue, trafic&#10;&#10;Description générée automatiquement">
            <a:extLst>
              <a:ext uri="{FF2B5EF4-FFF2-40B4-BE49-F238E27FC236}">
                <a16:creationId xmlns:a16="http://schemas.microsoft.com/office/drawing/2014/main" id="{1DC18BC1-6F87-43E5-A2F1-C21780480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1345" y="1938348"/>
            <a:ext cx="5306835" cy="3772377"/>
          </a:xfrm>
          <a:prstGeom prst="rect">
            <a:avLst/>
          </a:prstGeom>
        </p:spPr>
      </p:pic>
      <p:pic>
        <p:nvPicPr>
          <p:cNvPr id="9" name="Image 8" descr="Une image contenant extérieur, bâtiment, herbe, bois&#10;&#10;Description générée automatiquement">
            <a:extLst>
              <a:ext uri="{FF2B5EF4-FFF2-40B4-BE49-F238E27FC236}">
                <a16:creationId xmlns:a16="http://schemas.microsoft.com/office/drawing/2014/main" id="{6671A761-4669-4F21-83AA-098116098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77564" y="766445"/>
            <a:ext cx="4495800" cy="33718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A32B19A-A452-4FBE-9B58-671619CD882A}"/>
              </a:ext>
            </a:extLst>
          </p:cNvPr>
          <p:cNvSpPr txBox="1"/>
          <p:nvPr/>
        </p:nvSpPr>
        <p:spPr>
          <a:xfrm>
            <a:off x="3939539" y="5000625"/>
            <a:ext cx="3371850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jardin fonctionne en parcelle collective et est géré en gouvernance partagée </a:t>
            </a:r>
          </a:p>
          <a:p>
            <a:r>
              <a:rPr lang="fr-FR" dirty="0"/>
              <a:t>5 associations et les résidents en détiennent des parts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729D47-5F80-4582-8C45-F70ED9F37D40}"/>
              </a:ext>
            </a:extLst>
          </p:cNvPr>
          <p:cNvSpPr txBox="1"/>
          <p:nvPr/>
        </p:nvSpPr>
        <p:spPr>
          <a:xfrm>
            <a:off x="7648575" y="361950"/>
            <a:ext cx="377237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Il dispose aussi d’une grainothèque et du bibliothèque en libre service</a:t>
            </a:r>
          </a:p>
        </p:txBody>
      </p:sp>
    </p:spTree>
    <p:extLst>
      <p:ext uri="{BB962C8B-B14F-4D97-AF65-F5344CB8AC3E}">
        <p14:creationId xmlns:p14="http://schemas.microsoft.com/office/powerpoint/2010/main" val="1148983847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228</Words>
  <Application>Microsoft Office PowerPoint</Application>
  <PresentationFormat>Grand écran</PresentationFormat>
  <Paragraphs>30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Abadi Extra Light</vt:lpstr>
      <vt:lpstr>Agency FB</vt:lpstr>
      <vt:lpstr>Arial</vt:lpstr>
      <vt:lpstr>Calibri Light</vt:lpstr>
      <vt:lpstr>Métropolitain</vt:lpstr>
      <vt:lpstr>« L’atelier Juxtapoz »  AU  Couvent Levat</vt:lpstr>
      <vt:lpstr>Situation géographique</vt:lpstr>
      <vt:lpstr>Le lieu</vt:lpstr>
      <vt:lpstr>L’association</vt:lpstr>
      <vt:lpstr>Pourquoi l’Atelier Juxtapoz ?</vt:lpstr>
      <vt:lpstr>Objectifs et enjeux du projet</vt:lpstr>
      <vt:lpstr>Financement</vt:lpstr>
      <vt:lpstr>La résidence d’artistes</vt:lpstr>
      <vt:lpstr>Le jardin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L’atelier Juxtapoz »  AU  Couvent Levat</dc:title>
  <dc:creator>Alexia Dupenloup</dc:creator>
  <cp:lastModifiedBy>maw</cp:lastModifiedBy>
  <cp:revision>3</cp:revision>
  <dcterms:created xsi:type="dcterms:W3CDTF">2020-03-09T20:41:02Z</dcterms:created>
  <dcterms:modified xsi:type="dcterms:W3CDTF">2020-03-10T14:17:28Z</dcterms:modified>
</cp:coreProperties>
</file>