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7" r:id="rId3"/>
    <p:sldId id="297" r:id="rId4"/>
    <p:sldId id="291" r:id="rId5"/>
    <p:sldId id="258" r:id="rId6"/>
    <p:sldId id="292" r:id="rId7"/>
    <p:sldId id="29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99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93" r:id="rId40"/>
    <p:sldId id="289" r:id="rId41"/>
    <p:sldId id="290" r:id="rId42"/>
    <p:sldId id="294" r:id="rId43"/>
    <p:sldId id="296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50BD-DB8A-4C50-940F-2A240FE6E757}" type="datetimeFigureOut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8373-58AE-412C-A23E-A58C7CA10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581397"/>
      </p:ext>
    </p:extLst>
  </p:cSld>
  <p:clrMapOvr>
    <a:masterClrMapping/>
  </p:clrMapOvr>
  <p:transition spd="med" advTm="600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50BD-DB8A-4C50-940F-2A240FE6E757}" type="datetimeFigureOut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8373-58AE-412C-A23E-A58C7CA10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147694"/>
      </p:ext>
    </p:extLst>
  </p:cSld>
  <p:clrMapOvr>
    <a:masterClrMapping/>
  </p:clrMapOvr>
  <p:transition spd="med" advTm="600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50BD-DB8A-4C50-940F-2A240FE6E757}" type="datetimeFigureOut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8373-58AE-412C-A23E-A58C7CA10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471182"/>
      </p:ext>
    </p:extLst>
  </p:cSld>
  <p:clrMapOvr>
    <a:masterClrMapping/>
  </p:clrMapOvr>
  <p:transition spd="med" advTm="6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50BD-DB8A-4C50-940F-2A240FE6E757}" type="datetimeFigureOut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8373-58AE-412C-A23E-A58C7CA10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730374"/>
      </p:ext>
    </p:extLst>
  </p:cSld>
  <p:clrMapOvr>
    <a:masterClrMapping/>
  </p:clrMapOvr>
  <p:transition spd="med" advTm="600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50BD-DB8A-4C50-940F-2A240FE6E757}" type="datetimeFigureOut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8373-58AE-412C-A23E-A58C7CA10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999134"/>
      </p:ext>
    </p:extLst>
  </p:cSld>
  <p:clrMapOvr>
    <a:masterClrMapping/>
  </p:clrMapOvr>
  <p:transition spd="med" advTm="600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50BD-DB8A-4C50-940F-2A240FE6E757}" type="datetimeFigureOut">
              <a:rPr lang="fr-FR" smtClean="0"/>
              <a:t>05/03/2020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8373-58AE-412C-A23E-A58C7CA10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163631"/>
      </p:ext>
    </p:extLst>
  </p:cSld>
  <p:clrMapOvr>
    <a:masterClrMapping/>
  </p:clrMapOvr>
  <p:transition spd="med" advTm="600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50BD-DB8A-4C50-940F-2A240FE6E757}" type="datetimeFigureOut">
              <a:rPr lang="fr-FR" smtClean="0"/>
              <a:t>05/03/2020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8373-58AE-412C-A23E-A58C7CA10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188120"/>
      </p:ext>
    </p:extLst>
  </p:cSld>
  <p:clrMapOvr>
    <a:masterClrMapping/>
  </p:clrMapOvr>
  <p:transition spd="med" advTm="600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50BD-DB8A-4C50-940F-2A240FE6E757}" type="datetimeFigureOut">
              <a:rPr lang="fr-FR" smtClean="0"/>
              <a:t>05/03/2020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8373-58AE-412C-A23E-A58C7CA10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844879"/>
      </p:ext>
    </p:extLst>
  </p:cSld>
  <p:clrMapOvr>
    <a:masterClrMapping/>
  </p:clrMapOvr>
  <p:transition spd="med" advTm="600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50BD-DB8A-4C50-940F-2A240FE6E757}" type="datetimeFigureOut">
              <a:rPr lang="fr-FR" smtClean="0"/>
              <a:t>05/03/2020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8373-58AE-412C-A23E-A58C7CA10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777633"/>
      </p:ext>
    </p:extLst>
  </p:cSld>
  <p:clrMapOvr>
    <a:masterClrMapping/>
  </p:clrMapOvr>
  <p:transition spd="med" advTm="600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50BD-DB8A-4C50-940F-2A240FE6E757}" type="datetimeFigureOut">
              <a:rPr lang="fr-FR" smtClean="0"/>
              <a:t>05/03/2020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8373-58AE-412C-A23E-A58C7CA10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295454"/>
      </p:ext>
    </p:extLst>
  </p:cSld>
  <p:clrMapOvr>
    <a:masterClrMapping/>
  </p:clrMapOvr>
  <p:transition spd="med" advTm="600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50BD-DB8A-4C50-940F-2A240FE6E757}" type="datetimeFigureOut">
              <a:rPr lang="fr-FR" smtClean="0"/>
              <a:t>05/03/2020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8373-58AE-412C-A23E-A58C7CA10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580467"/>
      </p:ext>
    </p:extLst>
  </p:cSld>
  <p:clrMapOvr>
    <a:masterClrMapping/>
  </p:clrMapOvr>
  <p:transition spd="med" advTm="600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350BD-DB8A-4C50-940F-2A240FE6E757}" type="datetimeFigureOut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F8373-58AE-412C-A23E-A58C7CA10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93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6000"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" y="274320"/>
            <a:ext cx="11562588" cy="64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20022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59" y="148590"/>
            <a:ext cx="10233422" cy="65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41393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4" y="80010"/>
            <a:ext cx="10888382" cy="66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95146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3" y="240030"/>
            <a:ext cx="1140372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5562"/>
      </p:ext>
    </p:extLst>
  </p:cSld>
  <p:clrMapOvr>
    <a:masterClrMapping/>
  </p:clrMapOvr>
  <p:transition spd="med" advTm="6000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92326"/>
            <a:ext cx="9490148" cy="67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9825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54000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32827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62" y="148590"/>
            <a:ext cx="9536076" cy="65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72882"/>
      </p:ext>
    </p:extLst>
  </p:cSld>
  <p:clrMapOvr>
    <a:masterClrMapping/>
  </p:clrMapOvr>
  <p:transition spd="med" advTm="6000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171450"/>
            <a:ext cx="10523621" cy="65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57060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" y="194310"/>
            <a:ext cx="10351008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97632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17" y="194310"/>
            <a:ext cx="9234025" cy="653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32637"/>
      </p:ext>
    </p:extLst>
  </p:cSld>
  <p:clrMapOvr>
    <a:masterClrMapping/>
  </p:clrMapOvr>
  <p:transition spd="med" advTm="6000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" y="114300"/>
            <a:ext cx="9249155" cy="66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62963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57" y="205740"/>
            <a:ext cx="8491137" cy="63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20433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53" y="102870"/>
            <a:ext cx="8718847" cy="66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64070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77" y="125730"/>
            <a:ext cx="8710446" cy="66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08084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240030"/>
            <a:ext cx="10610850" cy="636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94970"/>
      </p:ext>
    </p:extLst>
  </p:cSld>
  <p:clrMapOvr>
    <a:masterClrMapping/>
  </p:clrMapOvr>
  <p:transition spd="med" advTm="6000"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52" y="102870"/>
            <a:ext cx="857873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96072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171450"/>
            <a:ext cx="10552176" cy="65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5627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2" y="160020"/>
            <a:ext cx="10479024" cy="65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84498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2" y="125730"/>
            <a:ext cx="10058400" cy="660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57588"/>
      </p:ext>
    </p:extLst>
  </p:cSld>
  <p:clrMapOvr>
    <a:masterClrMapping/>
  </p:clrMapOvr>
  <p:transition spd="med" advTm="6000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" y="342900"/>
            <a:ext cx="864108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53188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09" y="228600"/>
            <a:ext cx="10058400" cy="61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9889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38" y="217170"/>
            <a:ext cx="10102033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01887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10" y="937260"/>
            <a:ext cx="6256782" cy="44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35832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8" y="148590"/>
            <a:ext cx="10356162" cy="65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45844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63" y="217170"/>
            <a:ext cx="8484433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17035"/>
      </p:ext>
    </p:extLst>
  </p:cSld>
  <p:clrMapOvr>
    <a:masterClrMapping/>
  </p:clrMapOvr>
  <p:transition spd="med" advTm="6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" y="240030"/>
            <a:ext cx="10387584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35810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9" y="148590"/>
            <a:ext cx="9393532" cy="648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59631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125730"/>
            <a:ext cx="10058400" cy="66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18572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49" y="331470"/>
            <a:ext cx="10058400" cy="61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95999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1" y="68580"/>
            <a:ext cx="10058400" cy="66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47727"/>
      </p:ext>
    </p:extLst>
  </p:cSld>
  <p:clrMapOvr>
    <a:masterClrMapping/>
  </p:clrMapOvr>
  <p:transition spd="med" advTm="6000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5" y="240030"/>
            <a:ext cx="8310650" cy="63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92135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" y="251460"/>
            <a:ext cx="10131552" cy="63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46507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1" y="171450"/>
            <a:ext cx="10176500" cy="652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57647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3" y="274320"/>
            <a:ext cx="10272059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31066"/>
      </p:ext>
    </p:extLst>
  </p:cSld>
  <p:clrMapOvr>
    <a:masterClrMapping/>
  </p:clrMapOvr>
  <p:transition spd="med" advTm="6000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91440"/>
            <a:ext cx="10058400" cy="66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83887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62526"/>
            <a:ext cx="9523766" cy="65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30705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04" y="160020"/>
            <a:ext cx="9723517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70153"/>
      </p:ext>
    </p:extLst>
  </p:cSld>
  <p:clrMapOvr>
    <a:masterClrMapping/>
  </p:clrMapOvr>
  <p:transition spd="med" advTm="6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182033"/>
            <a:ext cx="11749278" cy="652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86255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03" y="194310"/>
            <a:ext cx="9665073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1136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43" y="114300"/>
            <a:ext cx="10415856" cy="66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20425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457200"/>
            <a:ext cx="8225027" cy="587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56879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98" y="240030"/>
            <a:ext cx="9127359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98974"/>
      </p:ext>
    </p:extLst>
  </p:cSld>
  <p:clrMapOvr>
    <a:masterClrMapping/>
  </p:clrMapOvr>
  <p:transition spd="med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9" y="0"/>
            <a:ext cx="7699973" cy="64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72363"/>
      </p:ext>
    </p:extLst>
  </p:cSld>
  <p:clrMapOvr>
    <a:masterClrMapping/>
  </p:clrMapOvr>
  <p:transition spd="med" advTm="6000"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Grand écran</PresentationFormat>
  <Paragraphs>0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Elior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Moi</dc:creator>
  <cp:lastModifiedBy>Moi</cp:lastModifiedBy>
  <cp:revision>10</cp:revision>
  <dcterms:created xsi:type="dcterms:W3CDTF">2020-03-04T23:42:31Z</dcterms:created>
  <dcterms:modified xsi:type="dcterms:W3CDTF">2020-03-05T10:39:05Z</dcterms:modified>
</cp:coreProperties>
</file>