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51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14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9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9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04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0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13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3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44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7ABC-2337-4629-AA4F-2025CB59616E}" type="datetimeFigureOut">
              <a:rPr lang="fr-FR" smtClean="0"/>
              <a:t>08/02/2020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B85E-63A6-4CE0-AA5B-97EA6644C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400" advClick="0" advTm="5000">
        <p14:ripple/>
      </p:transition>
    </mc:Choice>
    <mc:Fallback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149289"/>
            <a:ext cx="11835587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4099"/>
      </p:ext>
    </p:extLst>
  </p:cSld>
  <p:clrMapOvr>
    <a:masterClrMapping/>
  </p:clrMapOvr>
  <p:transition spd="slow" advClick="0" advTm="5000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35" y="189571"/>
            <a:ext cx="9415870" cy="65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crush"/>
        <p:sndAc>
          <p:stSnd>
            <p:snd r:embed="rId2" name="coin.wav"/>
          </p:stSnd>
        </p:sndAc>
      </p:transition>
    </mc:Choice>
    <mc:Fallback>
      <p:transition spd="slow" advClick="0" advTm="5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29" y="78059"/>
            <a:ext cx="9050921" cy="66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6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95" y="133815"/>
            <a:ext cx="9544415" cy="66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9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3" y="100361"/>
            <a:ext cx="9030063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0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92" y="133815"/>
            <a:ext cx="8231321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90" y="256478"/>
            <a:ext cx="8824270" cy="65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  <p:sndAc>
          <p:stSnd>
            <p:snd r:embed="rId2" name="coin.wav"/>
          </p:stSnd>
        </p:sndAc>
      </p:transition>
    </mc:Choice>
    <mc:Fallback>
      <p:transition spd="slow" advClick="0" advTm="5000">
        <p:checker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6" y="100361"/>
            <a:ext cx="10012298" cy="65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5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39" y="144965"/>
            <a:ext cx="8978707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14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restig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3" y="111511"/>
            <a:ext cx="8861502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460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100361"/>
            <a:ext cx="8926986" cy="66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7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19" y="133815"/>
            <a:ext cx="8802029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616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3" y="100361"/>
            <a:ext cx="8987101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1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  <p:sndAc>
          <p:stSnd>
            <p:snd r:embed="rId2" name="coin.wav"/>
          </p:stSnd>
        </p:sndAc>
      </p:transition>
    </mc:Choice>
    <mc:Fallback>
      <p:transition spd="slow" advClick="0" advTm="5000">
        <p:dissolv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11" y="111512"/>
            <a:ext cx="9113978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6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07" y="22302"/>
            <a:ext cx="9062244" cy="67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06" y="0"/>
            <a:ext cx="9242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69" y="122663"/>
            <a:ext cx="9020702" cy="6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3" y="156117"/>
            <a:ext cx="8558924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0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14:flythrough/>
        <p:sndAc>
          <p:stSnd>
            <p:snd r:embed="rId2" name="coin.wav"/>
          </p:stSnd>
        </p:sndAc>
      </p:transition>
    </mc:Choice>
    <mc:Fallback>
      <p:transition spd="slow" advClick="0" advTm="5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2" y="156116"/>
            <a:ext cx="10474310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0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03" y="133815"/>
            <a:ext cx="9356223" cy="65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80" y="144966"/>
            <a:ext cx="8765932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shred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80999"/>
            <a:ext cx="6538516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21" y="133815"/>
            <a:ext cx="8787158" cy="65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05" y="257175"/>
            <a:ext cx="87052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  <p:sndAc>
          <p:stSnd>
            <p:snd r:embed="rId2" name="coin.wav"/>
          </p:stSnd>
        </p:sndAc>
      </p:transition>
    </mc:Choice>
    <mc:Fallback>
      <p:transition spd="slow" advClick="0" advTm="5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74" y="371475"/>
            <a:ext cx="8836446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6" y="370484"/>
            <a:ext cx="8361024" cy="62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575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2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window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91" y="285750"/>
            <a:ext cx="9337356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03" y="257175"/>
            <a:ext cx="8769117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34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airplane"/>
        <p:sndAc>
          <p:stSnd>
            <p:snd r:embed="rId2" name="coin.wav"/>
          </p:stSnd>
        </p:sndAc>
      </p:transition>
    </mc:Choice>
    <mc:Fallback>
      <p:transition spd="slow" advClick="0" advTm="5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91" y="285750"/>
            <a:ext cx="9508683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44" y="314325"/>
            <a:ext cx="8412590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restig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5" y="200025"/>
            <a:ext cx="88593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4000"/>
            <a:ext cx="1016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window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1" y="78059"/>
            <a:ext cx="8867592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5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5" y="167267"/>
            <a:ext cx="11874543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Content="1" isInverted="1"/>
        <p:sndAc>
          <p:stSnd>
            <p:snd r:embed="rId2" name="Windows Battery Critical.wav"/>
          </p:stSnd>
        </p:sndAc>
      </p:transition>
    </mc:Choice>
    <mc:Fallback>
      <p:transition spd="slow" advClick="0" advTm="5000">
        <p:fade/>
        <p:sndAc>
          <p:stSnd>
            <p:snd r:embed="rId2" name="Windows Battery Critica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49" y="100361"/>
            <a:ext cx="9499187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9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  <p:sndAc>
          <p:stSnd>
            <p:snd r:embed="rId2" name="coin.wav"/>
          </p:stSnd>
        </p:sndAc>
      </p:transition>
    </mc:Choice>
    <mc:Fallback>
      <p:transition spd="slow" advClick="0" advTm="5000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53" y="133815"/>
            <a:ext cx="8370508" cy="6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2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5" y="78060"/>
            <a:ext cx="9902947" cy="66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6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18" y="178419"/>
            <a:ext cx="8960800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9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prestig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57" y="156117"/>
            <a:ext cx="8834278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63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0</Words>
  <Application>Microsoft Office PowerPoint</Application>
  <PresentationFormat>Grand écran</PresentationFormat>
  <Paragraphs>0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10</cp:revision>
  <dcterms:created xsi:type="dcterms:W3CDTF">2020-02-08T08:51:08Z</dcterms:created>
  <dcterms:modified xsi:type="dcterms:W3CDTF">2020-02-08T15:39:52Z</dcterms:modified>
</cp:coreProperties>
</file>