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ppt/media/image27.jpg" ContentType="image/png"/>
  <Override PartName="/ppt/media/image28.jpg" ContentType="image/png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20837" y="1346947"/>
            <a:ext cx="10222992" cy="80686"/>
          </a:xfrm>
          <a:prstGeom prst="rect">
            <a:avLst/>
          </a:prstGeom>
          <a:blipFill>
            <a:blip r:embed="rId2">
              <a:alphaModFix amt="83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920837" y="4299691"/>
            <a:ext cx="10222992" cy="80686"/>
          </a:xfrm>
          <a:prstGeom prst="rect">
            <a:avLst/>
          </a:prstGeom>
          <a:blipFill>
            <a:blip r:embed="rId2">
              <a:alphaModFix amt="83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920837" y="1484775"/>
            <a:ext cx="10222992" cy="2743200"/>
          </a:xfrm>
          <a:prstGeom prst="rect">
            <a:avLst/>
          </a:prstGeom>
          <a:blipFill>
            <a:blip r:embed="rId2">
              <a:alphaModFix amt="83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9649215" y="4068924"/>
            <a:ext cx="1080903" cy="1080903"/>
            <a:chOff x="9649215" y="4068924"/>
            <a:chExt cx="1080903" cy="1080903"/>
          </a:xfrm>
        </p:grpSpPr>
        <p:sp>
          <p:nvSpPr>
            <p:cNvPr id="6" name="Oval 10"/>
            <p:cNvSpPr/>
            <p:nvPr/>
          </p:nvSpPr>
          <p:spPr>
            <a:xfrm>
              <a:off x="9649215" y="4068924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1"/>
            <p:cNvSpPr/>
            <p:nvPr/>
          </p:nvSpPr>
          <p:spPr>
            <a:xfrm>
              <a:off x="9757306" y="4177015"/>
              <a:ext cx="864720" cy="8647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051560" y="1432224"/>
            <a:ext cx="9966960" cy="3035808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1" cy="1069848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CBCFA-663E-41EC-824F-274C5052BFF3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592732" y="4289331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5035B723-E5E2-4C4A-A451-1FE6A98AA73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A83B7-3D0B-43CA-85B4-8DF9BF62FB6D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377514-A880-44AC-87CF-3A07517054F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5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533396"/>
            <a:ext cx="2552703" cy="56388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66803" y="533396"/>
            <a:ext cx="7505696" cy="56388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D56CD1-AE91-4F34-A537-700949FAB327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9B5257-F51A-4478-B49D-F0FF66ACDCA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63A885-C549-405C-907C-06D67DED3878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1DCBCE-2431-4320-977A-9D8A9B764067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4917990"/>
            <a:ext cx="12191996" cy="1940009"/>
          </a:xfrm>
          <a:prstGeom prst="rect">
            <a:avLst/>
          </a:prstGeom>
          <a:blipFill>
            <a:blip r:embed="rId2">
              <a:alphaModFix amt="83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167127" y="1225296"/>
            <a:ext cx="9281160" cy="3520439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8593668" y="6272783"/>
            <a:ext cx="2644307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17DB306-60C1-4905-BDC1-32ECEB1A0F48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2182709" y="6272783"/>
            <a:ext cx="6327648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97401" y="2325849"/>
            <a:ext cx="1080903" cy="1080903"/>
            <a:chOff x="897401" y="2325849"/>
            <a:chExt cx="1080903" cy="1080903"/>
          </a:xfrm>
        </p:grpSpPr>
        <p:sp>
          <p:nvSpPr>
            <p:cNvPr id="8" name="Oval 8"/>
            <p:cNvSpPr/>
            <p:nvPr/>
          </p:nvSpPr>
          <p:spPr>
            <a:xfrm>
              <a:off x="897401" y="2325849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1005492" y="2433940"/>
              <a:ext cx="864720" cy="8647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43698" y="2506132"/>
            <a:ext cx="1188299" cy="720327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55CDC5D5-D9C5-4839-A111-BA366B457D7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69848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64224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4D2E8A-CC29-4FCE-905D-6D780054EF81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7DE85-915E-4C35-A9D0-4A9DD5E06550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66803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558BB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558BB8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4E191-BF82-41C1-BD59-0E0E9AFD3D00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226F7E-EB6D-49EC-B294-637809B2435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CAAB3-DF0B-48ED-9525-80C732B7BAF9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EDEEA-EAB6-4F18-B731-2971660D9E2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BE7CD-CE21-44C9-A7C7-9C4BC8EEF9CE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5CCC46-8658-4303-9A2F-1F5CCFD1130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6711696" cy="5020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355D7E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F9C90-D06D-4C41-A7A7-43BDD6221D46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9" name="Oval 9"/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Oval 10"/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28A169-5397-4A0A-B448-6208AD12E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B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303739" cy="6858000"/>
          </a:xfrm>
          <a:solidFill>
            <a:srgbClr val="E5DEDB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355D7E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CA35AF-8D5A-474A-9C0B-DC1FB0E35F5B}" type="datetime1">
              <a:rPr lang="en-US"/>
              <a:pPr lvl="0"/>
              <a:t>1/25/2020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8" name="Oval 8"/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DEFEC-5A5D-4BAB-9215-15D4976D24E1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8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964423" y="6272783"/>
            <a:ext cx="32735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775F55"/>
                </a:solidFill>
                <a:uFillTx/>
                <a:latin typeface="Trebuchet MS"/>
              </a:defRPr>
            </a:lvl1pPr>
          </a:lstStyle>
          <a:p>
            <a:pPr lvl="0"/>
            <a:fld id="{C9725AA5-DA04-4297-874A-CD4D9EEC19BB}" type="datetime1">
              <a:rPr lang="en-US"/>
              <a:pPr lvl="0"/>
              <a:t>1/25/2020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088136" y="6272783"/>
            <a:ext cx="632764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775F55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7" name="Oval 7"/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1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8"/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B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311128" y="6272783"/>
            <a:ext cx="64008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fld id="{C5F1DFAF-6F89-48BE-B286-5A25A357DC50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800" b="1" i="0" u="none" strike="noStrike" kern="1200" cap="none" spc="0" baseline="0">
          <a:solidFill>
            <a:srgbClr val="000000"/>
          </a:solidFill>
          <a:uFillTx/>
          <a:latin typeface="Georgia"/>
        </a:defRPr>
      </a:lvl1pPr>
    </p:titleStyle>
    <p:bodyStyle>
      <a:lvl1pPr marL="182880" marR="0" lvl="0" indent="-182880" algn="l" defTabSz="914400" rtl="0" fontAlgn="auto" hangingPunct="1">
        <a:lnSpc>
          <a:spcPct val="90000"/>
        </a:lnSpc>
        <a:spcBef>
          <a:spcPts val="1200"/>
        </a:spcBef>
        <a:spcAft>
          <a:spcPts val="0"/>
        </a:spcAft>
        <a:buClr>
          <a:srgbClr val="558BB8"/>
        </a:buClr>
        <a:buSzPct val="85000"/>
        <a:buFont typeface="Wingdings" pitchFamily="2"/>
        <a:buChar char="§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Trebuchet MS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itchFamily="2"/>
        <a:buChar char="§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Trebuchet MS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itchFamily="2"/>
        <a:buChar char="§"/>
        <a:tabLst/>
        <a:defRPr lang="fr-FR" sz="1600" b="0" i="0" u="none" strike="noStrike" kern="1200" cap="none" spc="0" baseline="0">
          <a:solidFill>
            <a:srgbClr val="000000"/>
          </a:solidFill>
          <a:uFillTx/>
          <a:latin typeface="Trebuchet MS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itchFamily="2"/>
        <a:buChar char="§"/>
        <a:tabLst/>
        <a:defRPr lang="fr-FR" sz="1600" b="0" i="0" u="none" strike="noStrike" kern="1200" cap="none" spc="0" baseline="0">
          <a:solidFill>
            <a:srgbClr val="000000"/>
          </a:solidFill>
          <a:uFillTx/>
          <a:latin typeface="Trebuchet MS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558BB8"/>
        </a:buClr>
        <a:buSzPct val="85000"/>
        <a:buFont typeface="Wingdings" pitchFamily="2"/>
        <a:buChar char="§"/>
        <a:tabLst/>
        <a:defRPr lang="fr-FR" sz="1600" b="0" i="0" u="none" strike="noStrike" kern="1200" cap="none" spc="0" baseline="0">
          <a:solidFill>
            <a:srgbClr val="00000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935650" y="940158"/>
            <a:ext cx="9966960" cy="4043028"/>
          </a:xfrm>
        </p:spPr>
        <p:txBody>
          <a:bodyPr/>
          <a:lstStyle/>
          <a:p>
            <a:pPr lvl="0"/>
            <a:r>
              <a:rPr lang="fr-BE">
                <a:solidFill>
                  <a:srgbClr val="DAE3F3"/>
                </a:solidFill>
              </a:rPr>
              <a:t>Les reines et les rois du shopping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1055" y="162662"/>
            <a:ext cx="6528687" cy="829013"/>
          </a:xfrm>
        </p:spPr>
        <p:txBody>
          <a:bodyPr/>
          <a:lstStyle/>
          <a:p>
            <a:pPr lvl="0"/>
            <a:r>
              <a:rPr lang="fr-BE" sz="2800"/>
              <a:t>Thème n°8 : une journée à la plage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2613">
            <a:off x="8328245" y="1129558"/>
            <a:ext cx="3675421" cy="4900562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rcRect l="35351" t="3087"/>
          <a:stretch>
            <a:fillRect/>
          </a:stretch>
        </p:blipFill>
        <p:spPr>
          <a:xfrm rot="21196115">
            <a:off x="486187" y="1094755"/>
            <a:ext cx="2348133" cy="52800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24019" t="-608"/>
          <a:stretch>
            <a:fillRect/>
          </a:stretch>
        </p:blipFill>
        <p:spPr>
          <a:xfrm>
            <a:off x="3000777" y="1004550"/>
            <a:ext cx="2797341" cy="5163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18159" t="1690" r="17324"/>
          <a:stretch>
            <a:fillRect/>
          </a:stretch>
        </p:blipFill>
        <p:spPr>
          <a:xfrm>
            <a:off x="5951646" y="1090998"/>
            <a:ext cx="2453188" cy="49776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17067">
            <a:off x="5089678" y="827871"/>
            <a:ext cx="6788569" cy="3814529"/>
          </a:xfrm>
        </p:spPr>
      </p:pic>
      <p:pic>
        <p:nvPicPr>
          <p:cNvPr id="3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0618">
            <a:off x="669708" y="1442438"/>
            <a:ext cx="4836627" cy="47587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87" y="4171209"/>
            <a:ext cx="2401909" cy="24019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42573" y="136903"/>
            <a:ext cx="8846884" cy="545677"/>
          </a:xfrm>
        </p:spPr>
        <p:txBody>
          <a:bodyPr/>
          <a:lstStyle/>
          <a:p>
            <a:pPr lvl="0"/>
            <a:r>
              <a:rPr lang="fr-BE" sz="3200"/>
              <a:t>Thème n°1 : tu es invité(e) à un mariage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03674">
            <a:off x="344245" y="1189251"/>
            <a:ext cx="3625102" cy="4686930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rcRect l="16764" t="2605" r="17535" b="-1"/>
          <a:stretch>
            <a:fillRect/>
          </a:stretch>
        </p:blipFill>
        <p:spPr>
          <a:xfrm>
            <a:off x="2794717" y="1256870"/>
            <a:ext cx="3233044" cy="47925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9060">
            <a:off x="5770385" y="1096905"/>
            <a:ext cx="2972174" cy="4848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2465">
            <a:off x="8418222" y="1249372"/>
            <a:ext cx="3410373" cy="45439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8398" y="239929"/>
            <a:ext cx="6000649" cy="404009"/>
          </a:xfrm>
        </p:spPr>
        <p:txBody>
          <a:bodyPr/>
          <a:lstStyle/>
          <a:p>
            <a:pPr lvl="0"/>
            <a:r>
              <a:rPr lang="fr-BE" sz="2200"/>
              <a:t>Thème n°2 : élégant(e) en blanc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47200">
            <a:off x="353507" y="1092113"/>
            <a:ext cx="3444800" cy="5157353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9818">
            <a:off x="6268578" y="971212"/>
            <a:ext cx="2875888" cy="5221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17805" t="944" r="23389"/>
          <a:stretch>
            <a:fillRect/>
          </a:stretch>
        </p:blipFill>
        <p:spPr>
          <a:xfrm>
            <a:off x="3992453" y="978792"/>
            <a:ext cx="2060618" cy="52066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32091" t="5027" r="35345" b="603"/>
          <a:stretch>
            <a:fillRect/>
          </a:stretch>
        </p:blipFill>
        <p:spPr>
          <a:xfrm>
            <a:off x="9839456" y="645145"/>
            <a:ext cx="2088132" cy="60513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55448" y="136903"/>
            <a:ext cx="8061277" cy="532802"/>
          </a:xfrm>
        </p:spPr>
        <p:txBody>
          <a:bodyPr/>
          <a:lstStyle/>
          <a:p>
            <a:pPr lvl="0"/>
            <a:r>
              <a:rPr lang="fr-BE" sz="2800"/>
              <a:t>Thème n°3 : stylé(e) avec une veste en cuir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9126" t="1056" r="27295" b="-1"/>
          <a:stretch>
            <a:fillRect/>
          </a:stretch>
        </p:blipFill>
        <p:spPr>
          <a:xfrm rot="21371268">
            <a:off x="313895" y="1185904"/>
            <a:ext cx="3129561" cy="4870387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954" y="1087249"/>
            <a:ext cx="3072036" cy="49132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10859" t="2254" r="10526"/>
          <a:stretch>
            <a:fillRect/>
          </a:stretch>
        </p:blipFill>
        <p:spPr>
          <a:xfrm>
            <a:off x="6059079" y="894072"/>
            <a:ext cx="3080558" cy="51064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18657" t="188" r="14213" b="1"/>
          <a:stretch>
            <a:fillRect/>
          </a:stretch>
        </p:blipFill>
        <p:spPr>
          <a:xfrm rot="254428">
            <a:off x="8885434" y="776674"/>
            <a:ext cx="3102056" cy="56463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55448" y="149778"/>
            <a:ext cx="6567321" cy="597194"/>
          </a:xfrm>
        </p:spPr>
        <p:txBody>
          <a:bodyPr/>
          <a:lstStyle/>
          <a:p>
            <a:pPr lvl="0"/>
            <a:r>
              <a:rPr lang="fr-BE" sz="2800"/>
              <a:t>Thème n°4 : tendance avec du jean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23140">
            <a:off x="5851593" y="1171182"/>
            <a:ext cx="3299712" cy="4952664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rcRect l="17000" t="1460" r="16648"/>
          <a:stretch>
            <a:fillRect/>
          </a:stretch>
        </p:blipFill>
        <p:spPr>
          <a:xfrm rot="21048567">
            <a:off x="355107" y="1340968"/>
            <a:ext cx="2070823" cy="46130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16886" t="563" r="17387"/>
          <a:stretch>
            <a:fillRect/>
          </a:stretch>
        </p:blipFill>
        <p:spPr>
          <a:xfrm>
            <a:off x="2530537" y="1137166"/>
            <a:ext cx="3266245" cy="49413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26473" t="654" r="29345"/>
          <a:stretch>
            <a:fillRect/>
          </a:stretch>
        </p:blipFill>
        <p:spPr>
          <a:xfrm rot="266872">
            <a:off x="9391483" y="1281769"/>
            <a:ext cx="2163653" cy="48651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29689" y="149778"/>
            <a:ext cx="7224144" cy="507043"/>
          </a:xfrm>
        </p:spPr>
        <p:txBody>
          <a:bodyPr/>
          <a:lstStyle/>
          <a:p>
            <a:pPr lvl="0"/>
            <a:r>
              <a:rPr lang="fr-BE" sz="2800"/>
              <a:t>Thème n°5 : branché(e) en salopette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26757" t="590" r="36021"/>
          <a:stretch>
            <a:fillRect/>
          </a:stretch>
        </p:blipFill>
        <p:spPr>
          <a:xfrm rot="21279756">
            <a:off x="502271" y="1197727"/>
            <a:ext cx="1996226" cy="5331409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rcRect l="17223" t="1406" r="14611"/>
          <a:stretch>
            <a:fillRect/>
          </a:stretch>
        </p:blipFill>
        <p:spPr>
          <a:xfrm>
            <a:off x="3116686" y="1116445"/>
            <a:ext cx="2434105" cy="54155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15247" t="58" r="27329"/>
          <a:stretch>
            <a:fillRect/>
          </a:stretch>
        </p:blipFill>
        <p:spPr>
          <a:xfrm rot="452820">
            <a:off x="6065956" y="1137505"/>
            <a:ext cx="2189411" cy="56009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25971" t="1349" r="18376"/>
          <a:stretch>
            <a:fillRect/>
          </a:stretch>
        </p:blipFill>
        <p:spPr>
          <a:xfrm rot="21293335">
            <a:off x="8991470" y="1135739"/>
            <a:ext cx="2870749" cy="50886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1055" y="111145"/>
            <a:ext cx="6940808" cy="532802"/>
          </a:xfrm>
        </p:spPr>
        <p:txBody>
          <a:bodyPr/>
          <a:lstStyle/>
          <a:p>
            <a:pPr lvl="0"/>
            <a:r>
              <a:rPr lang="fr-BE" sz="2800"/>
              <a:t>Thème n°6 : élégant(e) pour une fête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27952" t="-321" r="28174"/>
          <a:stretch>
            <a:fillRect/>
          </a:stretch>
        </p:blipFill>
        <p:spPr>
          <a:xfrm rot="206574">
            <a:off x="8016554" y="825986"/>
            <a:ext cx="3523073" cy="5409828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rcRect l="24431" t="531" r="25385"/>
          <a:stretch>
            <a:fillRect/>
          </a:stretch>
        </p:blipFill>
        <p:spPr>
          <a:xfrm rot="21357002">
            <a:off x="373487" y="1156011"/>
            <a:ext cx="2485622" cy="4926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 l="21587" t="232" r="23151"/>
          <a:stretch>
            <a:fillRect/>
          </a:stretch>
        </p:blipFill>
        <p:spPr>
          <a:xfrm>
            <a:off x="3029992" y="871779"/>
            <a:ext cx="2112135" cy="5505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rcRect l="32473" t="563" r="30344"/>
          <a:stretch>
            <a:fillRect/>
          </a:stretch>
        </p:blipFill>
        <p:spPr>
          <a:xfrm rot="227441">
            <a:off x="5561436" y="707563"/>
            <a:ext cx="2111505" cy="56466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55448" y="128784"/>
            <a:ext cx="5691563" cy="893405"/>
          </a:xfrm>
        </p:spPr>
        <p:txBody>
          <a:bodyPr/>
          <a:lstStyle/>
          <a:p>
            <a:pPr lvl="0"/>
            <a:r>
              <a:rPr lang="fr-BE" sz="2800"/>
              <a:t>Thème n°7 : à la salle de sport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40974">
            <a:off x="322464" y="1224638"/>
            <a:ext cx="3380052" cy="5070082"/>
          </a:xfr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225" y="1313645"/>
            <a:ext cx="3219026" cy="48285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/>
          <a:srcRect l="7672" t="563" r="38912"/>
          <a:stretch>
            <a:fillRect/>
          </a:stretch>
        </p:blipFill>
        <p:spPr>
          <a:xfrm rot="238408">
            <a:off x="9540045" y="879635"/>
            <a:ext cx="2303602" cy="55443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5"/>
          <a:srcRect l="10915" t="2258" r="11324"/>
          <a:stretch>
            <a:fillRect/>
          </a:stretch>
        </p:blipFill>
        <p:spPr>
          <a:xfrm rot="21319393">
            <a:off x="6161685" y="913842"/>
            <a:ext cx="3247619" cy="54599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ype de bo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TM03090434%5b%5bfn=Type%20de%20bois%5d%5d</Template>
  <TotalTime>88</TotalTime>
  <Words>72</Words>
  <Application>Microsoft Office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Trebuchet MS</vt:lpstr>
      <vt:lpstr>Wingdings</vt:lpstr>
      <vt:lpstr>Type de bois</vt:lpstr>
      <vt:lpstr>Les reines et les rois du shopping</vt:lpstr>
      <vt:lpstr>Présentation PowerPoint</vt:lpstr>
      <vt:lpstr>Thème n°1 : tu es invité(e) à un mariage</vt:lpstr>
      <vt:lpstr>Thème n°2 : élégant(e) en blanc</vt:lpstr>
      <vt:lpstr>Thème n°3 : stylé(e) avec une veste en cuir</vt:lpstr>
      <vt:lpstr>Thème n°4 : tendance avec du jean</vt:lpstr>
      <vt:lpstr>Thème n°5 : branché(e) en salopette</vt:lpstr>
      <vt:lpstr>Thème n°6 : élégant(e) pour une fête</vt:lpstr>
      <vt:lpstr>Thème n°7 : à la salle de sport</vt:lpstr>
      <vt:lpstr>Thème n°8 : une journée à la plage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reines et les rois du shopping</dc:title>
  <dc:creator>Déborah Libert</dc:creator>
  <cp:lastModifiedBy>Déborah Libert</cp:lastModifiedBy>
  <cp:revision>4</cp:revision>
  <dcterms:created xsi:type="dcterms:W3CDTF">2019-11-05T21:49:48Z</dcterms:created>
  <dcterms:modified xsi:type="dcterms:W3CDTF">2020-01-25T21:08:42Z</dcterms:modified>
</cp:coreProperties>
</file>