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AF4FA"/>
          </a:solidFill>
        </a:fill>
      </a:tcStyle>
    </a:wholeTbl>
    <a:band1H>
      <a:tcStyle>
        <a:tcBdr/>
        <a:fill>
          <a:solidFill>
            <a:srgbClr val="D1E7F5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1E7F5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57BCE5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7BCE5"/>
          </a:solidFill>
        </a:fill>
      </a:tcStyle>
    </a:firstRow>
  </a:tblStyle>
  <a:tblStyle styleId="{8EC20E35-A176-4012-BC5E-935CFFF8708E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0000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  <a:tblStyle styleId="{6E25E649-3F16-4E02-A733-19D2CDBF48F0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top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rgbClr val="E7E7E7"/>
          </a:solidFill>
        </a:fill>
      </a:tcStyle>
    </a:band1H>
    <a:band1V>
      <a:tcStyle>
        <a:tcBdr/>
        <a:fill>
          <a:solidFill>
            <a:srgbClr val="E7E7E7"/>
          </a:solidFill>
        </a:fill>
      </a:tcStyle>
    </a:band1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57BCE5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50804" cap="flat" cmpd="dbl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2540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57BCE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3" name="Espace réservé de la date 2"/>
          <p:cNvSpPr txBox="1">
            <a:spLocks noGrp="1"/>
          </p:cNvSpPr>
          <p:nvPr>
            <p:ph type="dt" sz="quarter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3750A5-D0F4-42CD-8A2A-F73E5202A6FB}" type="datetime1">
              <a: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25/01/2020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4" name="Espace réservé du pied de page 3"/>
          <p:cNvSpPr txBox="1">
            <a:spLocks noGrp="1"/>
          </p:cNvSpPr>
          <p:nvPr>
            <p:ph type="ftr" sz="quarter" idx="2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  <p:sp>
        <p:nvSpPr>
          <p:cNvPr id="5" name="Espace réservé du numéro de diapositive 4"/>
          <p:cNvSpPr txBox="1">
            <a:spLocks noGrp="1"/>
          </p:cNvSpPr>
          <p:nvPr>
            <p:ph type="sldNum" sz="quarter" idx="3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F127D29-E4C2-4B89-BE03-803567411E2D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84703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 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CA42C8A4-F68F-4FD7-837C-FAE0B8F5D58E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4" y="685800"/>
            <a:ext cx="609282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 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 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 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defRPr>
            </a:lvl1pPr>
          </a:lstStyle>
          <a:p>
            <a:pPr lvl="0"/>
            <a:fld id="{EA344C75-6DB3-48DD-B33C-83E1FE2B79A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99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orbe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6D0E1AA-A78C-44D8-89F8-AA4B6D4B56AA}" type="slidenum">
              <a:t>1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31544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2411" y="1904996"/>
            <a:ext cx="9144000" cy="2667003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84892" y="4724403"/>
            <a:ext cx="8631945" cy="64007"/>
            <a:chOff x="1584892" y="4724403"/>
            <a:chExt cx="8631945" cy="64007"/>
          </a:xfrm>
        </p:grpSpPr>
        <p:sp>
          <p:nvSpPr>
            <p:cNvPr id="4" name="Forme libre 5"/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6"/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7"/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8"/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9"/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0"/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1"/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2"/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0242"/>
                <a:gd name="f21" fmla="*/ f14 1 0"/>
                <a:gd name="f22" fmla="*/ f16 1 f2"/>
                <a:gd name="f23" fmla="*/ f17 1 10242"/>
                <a:gd name="f24" fmla="*/ f18 1 21600"/>
                <a:gd name="f25" fmla="*/ 21600 f18 1"/>
                <a:gd name="f26" fmla="*/ 1024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024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13"/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14"/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cubicBezTo>
                    <a:pt x="f6" y="f36"/>
                    <a:pt x="f6" y="f36"/>
                    <a:pt x="f6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15"/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16"/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17"/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18"/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19"/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0242"/>
                <a:gd name="f23" fmla="*/ f16 1 0"/>
                <a:gd name="f24" fmla="*/ f18 1 f2"/>
                <a:gd name="f25" fmla="*/ f19 1 10242"/>
                <a:gd name="f26" fmla="*/ f20 1 21600"/>
                <a:gd name="f27" fmla="*/ 21600 f20 1"/>
                <a:gd name="f28" fmla="*/ 1024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024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0"/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11029"/>
                <a:gd name="f22" fmla="*/ f15 1 0"/>
                <a:gd name="f23" fmla="*/ f17 1 f2"/>
                <a:gd name="f24" fmla="*/ f18 1 11029"/>
                <a:gd name="f25" fmla="*/ f19 1 21600"/>
                <a:gd name="f26" fmla="*/ 21600 f19 1"/>
                <a:gd name="f27" fmla="*/ 10110 1 f21"/>
                <a:gd name="f28" fmla="*/ 0 1 f22"/>
                <a:gd name="f29" fmla="*/ 11029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  <a:cxn ang="f32">
                  <a:pos x="f37" y="f44"/>
                </a:cxn>
              </a:cxnLst>
              <a:rect l="f35" t="f44" r="f36" b="f45"/>
              <a:pathLst>
                <a:path w="11029">
                  <a:moveTo>
                    <a:pt x="f8" y="f39"/>
                  </a:moveTo>
                  <a:lnTo>
                    <a:pt x="f8" y="f39"/>
                  </a:lnTo>
                  <a:cubicBezTo>
                    <a:pt x="f7" y="f39"/>
                    <a:pt x="f8" y="f39"/>
                    <a:pt x="f7" y="f39"/>
                  </a:cubicBezTo>
                  <a:lnTo>
                    <a:pt x="f6" y="f39"/>
                  </a:lnTo>
                  <a:lnTo>
                    <a:pt x="f8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1"/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2"/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23"/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24"/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25"/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8666"/>
                <a:gd name="f21" fmla="*/ f14 1 0"/>
                <a:gd name="f22" fmla="*/ f16 1 f2"/>
                <a:gd name="f23" fmla="*/ f17 1 8666"/>
                <a:gd name="f24" fmla="*/ f18 1 21600"/>
                <a:gd name="f25" fmla="*/ 21600 f18 1"/>
                <a:gd name="f26" fmla="*/ 8666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8666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26"/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27"/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28"/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8907"/>
                <a:gd name="f21" fmla="*/ f14 1 0"/>
                <a:gd name="f22" fmla="*/ f16 1 f2"/>
                <a:gd name="f23" fmla="*/ f17 1 18907"/>
                <a:gd name="f24" fmla="*/ f18 1 21600"/>
                <a:gd name="f25" fmla="*/ 21600 f18 1"/>
                <a:gd name="f26" fmla="*/ 0 1 f20"/>
                <a:gd name="f27" fmla="*/ 0 1 f21"/>
                <a:gd name="f28" fmla="*/ 18907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8907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29"/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0"/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4727 1 f21"/>
                <a:gd name="f28" fmla="*/ 0 1 f22"/>
                <a:gd name="f29" fmla="*/ 3782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4727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1"/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14968"/>
                <a:gd name="f24" fmla="*/ f17 1 0"/>
                <a:gd name="f25" fmla="*/ f19 1 f2"/>
                <a:gd name="f26" fmla="*/ f20 1 14968"/>
                <a:gd name="f27" fmla="*/ f21 1 21600"/>
                <a:gd name="f28" fmla="*/ 21600 f21 1"/>
                <a:gd name="f29" fmla="*/ 0 1 f23"/>
                <a:gd name="f30" fmla="*/ 0 1 f24"/>
                <a:gd name="f31" fmla="*/ 14968 1 f23"/>
                <a:gd name="f32" fmla="*/ 1 1 f24"/>
                <a:gd name="f33" fmla="+- f25 0 f1"/>
                <a:gd name="f34" fmla="min f27 f26"/>
                <a:gd name="f35" fmla="*/ f28 1 f22"/>
                <a:gd name="f36" fmla="*/ f29 f15 1"/>
                <a:gd name="f37" fmla="*/ f31 f15 1"/>
                <a:gd name="f38" fmla="val f35"/>
                <a:gd name="f39" fmla="*/ f6 f34 1"/>
                <a:gd name="f40" fmla="+- f38 0 f16"/>
                <a:gd name="f41" fmla="*/ f40 1 0"/>
                <a:gd name="f42" fmla="*/ f32 f41 1"/>
                <a:gd name="f43" fmla="*/ f30 f41 1"/>
                <a:gd name="f44" fmla="*/ f43 f34 1"/>
                <a:gd name="f45" fmla="*/ f4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6" y="f44"/>
                </a:cxn>
                <a:cxn ang="f33">
                  <a:pos x="f36" y="f44"/>
                </a:cxn>
                <a:cxn ang="f33">
                  <a:pos x="f37" y="f44"/>
                </a:cxn>
                <a:cxn ang="f33">
                  <a:pos x="f36" y="f44"/>
                </a:cxn>
              </a:cxnLst>
              <a:rect l="f36" t="f44" r="f37" b="f45"/>
              <a:pathLst>
                <a:path w="14968">
                  <a:moveTo>
                    <a:pt x="f6" y="f39"/>
                  </a:moveTo>
                  <a:lnTo>
                    <a:pt x="f6" y="f39"/>
                  </a:lnTo>
                  <a:cubicBezTo>
                    <a:pt x="f8" y="f39"/>
                    <a:pt x="f9" y="f39"/>
                    <a:pt x="f7" y="f39"/>
                  </a:cubicBezTo>
                  <a:cubicBezTo>
                    <a:pt x="f10" y="f39"/>
                    <a:pt x="f9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2"/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1891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33"/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2605"/>
                <a:gd name="f21" fmla="*/ f14 1 0"/>
                <a:gd name="f22" fmla="*/ f16 1 f2"/>
                <a:gd name="f23" fmla="*/ f17 1 12605"/>
                <a:gd name="f24" fmla="*/ f18 1 21600"/>
                <a:gd name="f25" fmla="*/ 21600 f18 1"/>
                <a:gd name="f26" fmla="*/ 12605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2605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34"/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35"/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5210"/>
                <a:gd name="f23" fmla="*/ f16 1 0"/>
                <a:gd name="f24" fmla="*/ f18 1 f2"/>
                <a:gd name="f25" fmla="*/ f19 1 25210"/>
                <a:gd name="f26" fmla="*/ f20 1 21600"/>
                <a:gd name="f27" fmla="*/ 21600 f20 1"/>
                <a:gd name="f28" fmla="*/ 25210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25210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36"/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37"/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3151 1 f21"/>
                <a:gd name="f28" fmla="*/ 0 1 f22"/>
                <a:gd name="f29" fmla="*/ 1050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3151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38"/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2846"/>
                <a:gd name="f23" fmla="*/ f16 1 0"/>
                <a:gd name="f24" fmla="*/ f18 1 f2"/>
                <a:gd name="f25" fmla="*/ f19 1 22846"/>
                <a:gd name="f26" fmla="*/ f20 1 21600"/>
                <a:gd name="f27" fmla="*/ 21600 f20 1"/>
                <a:gd name="f28" fmla="*/ 0 1 f22"/>
                <a:gd name="f29" fmla="*/ 0 1 f23"/>
                <a:gd name="f30" fmla="*/ 22846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22846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39"/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0"/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1"/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2"/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43"/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44"/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945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45"/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46"/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47"/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2364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3 1"/>
                <a:gd name="f35" fmla="*/ f27 f13 1"/>
                <a:gd name="f36" fmla="val f33"/>
                <a:gd name="f37" fmla="*/ f6 f32 1"/>
                <a:gd name="f38" fmla="+- f36 0 f14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364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8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48"/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49"/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0"/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1"/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3151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2"/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2058"/>
                <a:gd name="f21" fmla="*/ f14 1 0"/>
                <a:gd name="f22" fmla="*/ f16 1 f2"/>
                <a:gd name="f23" fmla="*/ f17 1 22058"/>
                <a:gd name="f24" fmla="*/ f18 1 21600"/>
                <a:gd name="f25" fmla="*/ 21600 f18 1"/>
                <a:gd name="f26" fmla="*/ 2205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205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53"/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54"/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55"/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56"/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3393"/>
                <a:gd name="f23" fmla="*/ f16 1 0"/>
                <a:gd name="f24" fmla="*/ f18 1 f2"/>
                <a:gd name="f25" fmla="*/ f19 1 13393"/>
                <a:gd name="f26" fmla="*/ f20 1 21600"/>
                <a:gd name="f27" fmla="*/ 21600 f20 1"/>
                <a:gd name="f28" fmla="*/ 13393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3393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57"/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58"/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59"/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20483"/>
                <a:gd name="f24" fmla="*/ f17 1 0"/>
                <a:gd name="f25" fmla="*/ f19 1 f2"/>
                <a:gd name="f26" fmla="*/ f20 1 20483"/>
                <a:gd name="f27" fmla="*/ f21 1 21600"/>
                <a:gd name="f28" fmla="*/ 21600 f21 1"/>
                <a:gd name="f29" fmla="*/ 20483 1 f23"/>
                <a:gd name="f30" fmla="*/ 0 1 f24"/>
                <a:gd name="f31" fmla="*/ 2926 1 f23"/>
                <a:gd name="f32" fmla="*/ 0 1 f23"/>
                <a:gd name="f33" fmla="*/ 1 1 f24"/>
                <a:gd name="f34" fmla="+- f25 0 f1"/>
                <a:gd name="f35" fmla="min f27 f26"/>
                <a:gd name="f36" fmla="*/ f28 1 f22"/>
                <a:gd name="f37" fmla="*/ f32 f15 1"/>
                <a:gd name="f38" fmla="*/ f29 f15 1"/>
                <a:gd name="f39" fmla="*/ f31 f15 1"/>
                <a:gd name="f40" fmla="val f36"/>
                <a:gd name="f41" fmla="*/ f6 f35 1"/>
                <a:gd name="f42" fmla="+- f40 0 f16"/>
                <a:gd name="f43" fmla="*/ f42 1 0"/>
                <a:gd name="f44" fmla="*/ f33 f43 1"/>
                <a:gd name="f45" fmla="*/ f30 f43 1"/>
                <a:gd name="f46" fmla="*/ f45 f35 1"/>
                <a:gd name="f47" fmla="*/ f4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38" y="f46"/>
                </a:cxn>
                <a:cxn ang="f34">
                  <a:pos x="f38" y="f46"/>
                </a:cxn>
                <a:cxn ang="f34">
                  <a:pos x="f39" y="f46"/>
                </a:cxn>
                <a:cxn ang="f34">
                  <a:pos x="f37" y="f46"/>
                </a:cxn>
                <a:cxn ang="f34">
                  <a:pos x="f38" y="f46"/>
                </a:cxn>
              </a:cxnLst>
              <a:rect l="f37" t="f46" r="f38" b="f47"/>
              <a:pathLst>
                <a:path w="20483">
                  <a:moveTo>
                    <a:pt x="f7" y="f41"/>
                  </a:moveTo>
                  <a:lnTo>
                    <a:pt x="f7" y="f41"/>
                  </a:lnTo>
                  <a:lnTo>
                    <a:pt x="f8" y="f41"/>
                  </a:lnTo>
                  <a:lnTo>
                    <a:pt x="f6" y="f41"/>
                  </a:lnTo>
                  <a:cubicBezTo>
                    <a:pt x="f9" y="f41"/>
                    <a:pt x="f10" y="f41"/>
                    <a:pt x="f7" y="f4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0"/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1"/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2"/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78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78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63"/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64"/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65"/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66"/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67"/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68"/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69"/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0"/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1"/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2"/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73"/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74"/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75"/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76"/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77"/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78"/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orme libre 79"/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orme libre 80"/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orme libre 81"/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orme libre 82"/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orme libre 83"/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6544"/>
                <a:gd name="f21" fmla="*/ f14 1 0"/>
                <a:gd name="f22" fmla="*/ f16 1 f2"/>
                <a:gd name="f23" fmla="*/ f17 1 16544"/>
                <a:gd name="f24" fmla="*/ f18 1 21600"/>
                <a:gd name="f25" fmla="*/ 21600 f18 1"/>
                <a:gd name="f26" fmla="*/ 0 1 f20"/>
                <a:gd name="f27" fmla="*/ 0 1 f21"/>
                <a:gd name="f28" fmla="*/ 1654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654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orme libre 84"/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orme libre 85"/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orme libre 86"/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orme libre 87"/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orme libre 88"/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orme libre 89"/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orme libre 90"/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orme libre 91"/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orme libre 92"/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orme libre 93"/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orme libre 94"/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5515"/>
                <a:gd name="f21" fmla="*/ f14 1 0"/>
                <a:gd name="f22" fmla="*/ f16 1 f2"/>
                <a:gd name="f23" fmla="*/ f17 1 5515"/>
                <a:gd name="f24" fmla="*/ f18 1 21600"/>
                <a:gd name="f25" fmla="*/ 21600 f18 1"/>
                <a:gd name="f26" fmla="*/ 0 1 f20"/>
                <a:gd name="f27" fmla="*/ 0 1 f21"/>
                <a:gd name="f28" fmla="*/ 5515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5515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orme libre 95"/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orme libre 96"/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orme libre 97"/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orme libre 98"/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orme libre 99"/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orme libre 100"/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3634"/>
                <a:gd name="f21" fmla="*/ f14 1 0"/>
                <a:gd name="f22" fmla="*/ f16 1 f2"/>
                <a:gd name="f23" fmla="*/ f17 1 23634"/>
                <a:gd name="f24" fmla="*/ f18 1 21600"/>
                <a:gd name="f25" fmla="*/ 21600 f18 1"/>
                <a:gd name="f26" fmla="*/ 0 1 f20"/>
                <a:gd name="f27" fmla="*/ 0 1 f21"/>
                <a:gd name="f28" fmla="*/ 2363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2363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orme libre 101"/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37027"/>
                <a:gd name="f23" fmla="*/ f16 1 0"/>
                <a:gd name="f24" fmla="*/ f18 1 f2"/>
                <a:gd name="f25" fmla="*/ f19 1 37027"/>
                <a:gd name="f26" fmla="*/ f20 1 21600"/>
                <a:gd name="f27" fmla="*/ 21600 f20 1"/>
                <a:gd name="f28" fmla="*/ 0 1 f22"/>
                <a:gd name="f29" fmla="*/ 0 1 f23"/>
                <a:gd name="f30" fmla="*/ 37027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37027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orme libre 102"/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orme libre 103"/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orme libre 104"/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orme libre 105"/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orme libre 106"/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orme libre 107"/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7332"/>
                <a:gd name="f21" fmla="*/ f14 1 0"/>
                <a:gd name="f22" fmla="*/ f16 1 f2"/>
                <a:gd name="f23" fmla="*/ f17 1 17332"/>
                <a:gd name="f24" fmla="*/ f18 1 21600"/>
                <a:gd name="f25" fmla="*/ 21600 f18 1"/>
                <a:gd name="f26" fmla="*/ 1733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733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orme libre 108"/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orme libre 109"/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1182 1 f21"/>
                <a:gd name="f28" fmla="*/ 0 1 f22"/>
                <a:gd name="f29" fmla="*/ 2364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7" y="f44"/>
                </a:cxn>
              </a:cxnLst>
              <a:rect l="f35" t="f44" r="f36" b="f45"/>
              <a:pathLst>
                <a:path w="2364">
                  <a:moveTo>
                    <a:pt x="f8" y="f39"/>
                  </a:moveTo>
                  <a:lnTo>
                    <a:pt x="f8" y="f39"/>
                  </a:lnTo>
                  <a:lnTo>
                    <a:pt x="f7" y="f39"/>
                  </a:lnTo>
                  <a:cubicBezTo>
                    <a:pt x="f6" y="f39"/>
                    <a:pt x="f6" y="f39"/>
                    <a:pt x="f8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orme libre 110"/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orme libre 111"/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orme libre 112"/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orme libre 113"/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orme libre 114"/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41754"/>
                <a:gd name="f21" fmla="*/ f14 1 0"/>
                <a:gd name="f22" fmla="*/ f16 1 f2"/>
                <a:gd name="f23" fmla="*/ f17 1 41754"/>
                <a:gd name="f24" fmla="*/ f18 1 21600"/>
                <a:gd name="f25" fmla="*/ 21600 f18 1"/>
                <a:gd name="f26" fmla="*/ 4175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4175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orme libre 115"/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orme libre 116"/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orme libre 117"/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orme libre 118"/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orme libre 119"/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orme libre 120"/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orme libre 121"/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orme libre 122"/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orme libre 123"/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0 1 f21"/>
                <a:gd name="f28" fmla="*/ 0 1 f22"/>
                <a:gd name="f29" fmla="*/ 2101 1 f21"/>
                <a:gd name="f30" fmla="*/ 3151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5" y="f44"/>
                </a:cxn>
              </a:cxnLst>
              <a:rect l="f35" t="f44" r="f36" b="f45"/>
              <a:pathLst>
                <a:path w="3151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cubicBezTo>
                    <a:pt x="f7" y="f39"/>
                    <a:pt x="f7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orme libre 124"/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orme libre 125"/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8907"/>
                <a:gd name="f23" fmla="*/ f16 1 0"/>
                <a:gd name="f24" fmla="*/ f18 1 f2"/>
                <a:gd name="f25" fmla="*/ f19 1 18907"/>
                <a:gd name="f26" fmla="*/ f20 1 21600"/>
                <a:gd name="f27" fmla="*/ 21600 f20 1"/>
                <a:gd name="f28" fmla="*/ 18907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8907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orme libre 126"/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orme libre 127"/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Sous-titre 2"/>
          <p:cNvSpPr txBox="1">
            <a:spLocks noGrp="1"/>
          </p:cNvSpPr>
          <p:nvPr>
            <p:ph type="subTitle" idx="1"/>
          </p:nvPr>
        </p:nvSpPr>
        <p:spPr>
          <a:xfrm>
            <a:off x="1522411" y="5105396"/>
            <a:ext cx="9144000" cy="10668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43109055"/>
      </p:ext>
    </p:extLst>
  </p:cSld>
  <p:clrMapOvr>
    <a:masterClrMapping/>
  </p:clrMapOvr>
  <p:transition spd="med">
    <p:fade/>
  </p:transition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7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8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9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0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833AC-0291-4A29-B818-31AE1A1E7592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1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D578E5-BD79-402F-8F6B-8E6C63ADA1E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78143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10361615" y="274640"/>
            <a:ext cx="1371600" cy="5901747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0078525" y="258483"/>
            <a:ext cx="64008" cy="6492239"/>
            <a:chOff x="10078525" y="258483"/>
            <a:chExt cx="64008" cy="6492239"/>
          </a:xfrm>
        </p:grpSpPr>
        <p:sp>
          <p:nvSpPr>
            <p:cNvPr id="4" name="Forme libre 10"/>
            <p:cNvSpPr/>
            <p:nvPr/>
          </p:nvSpPr>
          <p:spPr>
            <a:xfrm rot="5400013">
              <a:off x="10109486" y="6728758"/>
              <a:ext cx="3900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 rot="5400013">
              <a:off x="10117593" y="6713054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 rot="5400013">
              <a:off x="10110032" y="6728627"/>
              <a:ext cx="24377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 rot="5400013">
              <a:off x="10114603" y="6601506"/>
              <a:ext cx="263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 rot="5400013">
              <a:off x="10111389" y="6588608"/>
              <a:ext cx="253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 rot="5400013">
              <a:off x="10093416" y="6718155"/>
              <a:ext cx="47777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 rot="5400013">
              <a:off x="10119271" y="6498147"/>
              <a:ext cx="2437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 rot="5400013">
              <a:off x="10104407" y="6416724"/>
              <a:ext cx="5655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 rot="5400013">
              <a:off x="10118887" y="6378333"/>
              <a:ext cx="2145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 rot="5400013">
              <a:off x="10116043" y="6523504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 rot="5400013">
              <a:off x="10112719" y="6515104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 rot="5400013">
              <a:off x="10121374" y="6536688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925"/>
                <a:gd name="f8" fmla="val 1170"/>
                <a:gd name="f9" fmla="val 1755"/>
                <a:gd name="f10" fmla="+- 0 0 -90"/>
                <a:gd name="f11" fmla="abs f3"/>
                <a:gd name="f12" fmla="abs f4"/>
                <a:gd name="f13" fmla="abs f5"/>
                <a:gd name="f14" fmla="*/ f3 1 2925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925"/>
                <a:gd name="f23" fmla="*/ f16 1 0"/>
                <a:gd name="f24" fmla="*/ f18 1 f2"/>
                <a:gd name="f25" fmla="*/ f19 1 2925"/>
                <a:gd name="f26" fmla="*/ f20 1 21600"/>
                <a:gd name="f27" fmla="*/ 21600 f20 1"/>
                <a:gd name="f28" fmla="*/ 2925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2925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 rot="5400013">
              <a:off x="10092894" y="6614289"/>
              <a:ext cx="4388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 rot="5400013">
              <a:off x="10106113" y="6561652"/>
              <a:ext cx="273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 rot="5400013">
              <a:off x="10111577" y="6542281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 rot="5400013">
              <a:off x="10097129" y="6400768"/>
              <a:ext cx="5266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 rot="5400013">
              <a:off x="10121982" y="6465864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 rot="5400013">
              <a:off x="10121374" y="6242206"/>
              <a:ext cx="292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 rot="5400013">
              <a:off x="10107956" y="6432580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 rot="5400013">
              <a:off x="10116774" y="6339956"/>
              <a:ext cx="195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 rot="5400013">
              <a:off x="10123354" y="6462106"/>
              <a:ext cx="390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 rot="5400013">
              <a:off x="10115289" y="6455010"/>
              <a:ext cx="1755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 rot="5400013">
              <a:off x="10053123" y="6211007"/>
              <a:ext cx="116037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 rot="5400013">
              <a:off x="10096054" y="6270462"/>
              <a:ext cx="585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 rot="5400013">
              <a:off x="10077711" y="6337460"/>
              <a:ext cx="82881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 rot="5400013">
              <a:off x="10100823" y="6595059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 rot="5400013">
              <a:off x="10073212" y="6581000"/>
              <a:ext cx="72155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 rot="5400013">
              <a:off x="10089077" y="6440129"/>
              <a:ext cx="4290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 rot="5400013">
              <a:off x="10114215" y="6225957"/>
              <a:ext cx="23399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 rot="5400013">
              <a:off x="10119701" y="6175162"/>
              <a:ext cx="1365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 rot="5400013">
              <a:off x="10083869" y="3135884"/>
              <a:ext cx="126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 rot="5400013">
              <a:off x="10088515" y="3229976"/>
              <a:ext cx="585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 rot="5400013">
              <a:off x="10112445" y="4836311"/>
              <a:ext cx="38029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 rot="5400013">
              <a:off x="10099904" y="3960074"/>
              <a:ext cx="17556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 rot="5400013">
              <a:off x="10081598" y="3927540"/>
              <a:ext cx="233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 rot="5400013">
              <a:off x="10075311" y="2655879"/>
              <a:ext cx="2243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 rot="5400013">
              <a:off x="10105057" y="5608861"/>
              <a:ext cx="38029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 rot="5400013">
              <a:off x="10124369" y="3171838"/>
              <a:ext cx="1170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 rot="5400013">
              <a:off x="10105203" y="5568527"/>
              <a:ext cx="4388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 rot="5400013">
              <a:off x="10093923" y="911665"/>
              <a:ext cx="4873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 rot="5400013">
              <a:off x="10123792" y="415828"/>
              <a:ext cx="2145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 rot="5400013">
              <a:off x="10121278" y="5970021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 rot="5400013">
              <a:off x="10108088" y="6017675"/>
              <a:ext cx="48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 rot="5400013">
              <a:off x="10101051" y="5434201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 rot="5400013">
              <a:off x="10117991" y="5975027"/>
              <a:ext cx="1463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 rot="5400013">
              <a:off x="10121278" y="5984652"/>
              <a:ext cx="1170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 rot="5400013">
              <a:off x="10116642" y="5957832"/>
              <a:ext cx="1852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 rot="5400013">
              <a:off x="10096800" y="1842283"/>
              <a:ext cx="1267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 rot="5400013">
              <a:off x="10087998" y="4561968"/>
              <a:ext cx="1947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 rot="5400013">
              <a:off x="10072820" y="4533760"/>
              <a:ext cx="40955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 rot="5400013">
              <a:off x="7173517" y="3187858"/>
              <a:ext cx="5874023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 rot="5400013">
              <a:off x="10091729" y="3937159"/>
              <a:ext cx="682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 rot="5400013">
              <a:off x="10087509" y="2661978"/>
              <a:ext cx="292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 rot="5400013">
              <a:off x="10080570" y="5271237"/>
              <a:ext cx="1559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 rot="5400013">
              <a:off x="10114338" y="6070332"/>
              <a:ext cx="2437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 rot="5400013">
              <a:off x="10089485" y="6295091"/>
              <a:ext cx="273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 rot="5400013">
              <a:off x="10095081" y="6121630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 rot="5400013">
              <a:off x="10104819" y="6153340"/>
              <a:ext cx="1755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 rot="5400013">
              <a:off x="10094828" y="5909639"/>
              <a:ext cx="63377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 rot="5400013">
              <a:off x="10096086" y="6110062"/>
              <a:ext cx="16578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 rot="5400013">
              <a:off x="10088789" y="5999154"/>
              <a:ext cx="3608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 rot="5400013">
              <a:off x="10094993" y="6029023"/>
              <a:ext cx="2243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 rot="5400013">
              <a:off x="10087775" y="6068649"/>
              <a:ext cx="282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 rot="5400013">
              <a:off x="10087208" y="5669924"/>
              <a:ext cx="3802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 rot="5400013">
              <a:off x="10089055" y="5767180"/>
              <a:ext cx="1463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 rot="5400013">
              <a:off x="10055986" y="5679795"/>
              <a:ext cx="7215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 rot="5400013">
              <a:off x="10102812" y="5232563"/>
              <a:ext cx="682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 rot="5400013">
              <a:off x="10054326" y="4847403"/>
              <a:ext cx="59481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 rot="5400013">
              <a:off x="10084241" y="4859249"/>
              <a:ext cx="1072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 rot="5400013">
              <a:off x="10126527" y="308312"/>
              <a:ext cx="2339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 rot="5400013">
              <a:off x="10125882" y="265286"/>
              <a:ext cx="1852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 rot="5400013">
              <a:off x="10071370" y="3416449"/>
              <a:ext cx="2047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 rot="5400013">
              <a:off x="10083500" y="3111127"/>
              <a:ext cx="974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 rot="5400013">
              <a:off x="10064302" y="2863805"/>
              <a:ext cx="37051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608011" y="277813"/>
            <a:ext cx="9144000" cy="589857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0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4D97C6-03B0-477B-B92F-BBDBD117A0C6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1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162D67-D17B-433A-BFBC-A6A2C055C97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359744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0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E4CBC8-93BC-43E5-BDC6-4F506C479586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1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854FA8-D185-447E-8411-2B7A1020FC9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341316"/>
      </p:ext>
    </p:extLst>
  </p:cSld>
  <p:clrMapOvr>
    <a:masterClrMapping/>
  </p:clrMapOvr>
  <p:transition spd="med"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 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>
          <a:xfrm>
            <a:off x="1522411" y="1904996"/>
            <a:ext cx="9144000" cy="26670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84892" y="4724403"/>
            <a:ext cx="8631945" cy="64007"/>
            <a:chOff x="1584892" y="4724403"/>
            <a:chExt cx="8631945" cy="64007"/>
          </a:xfrm>
        </p:grpSpPr>
        <p:sp>
          <p:nvSpPr>
            <p:cNvPr id="4" name="Forme libre 5"/>
            <p:cNvSpPr/>
            <p:nvPr/>
          </p:nvSpPr>
          <p:spPr>
            <a:xfrm>
              <a:off x="9984434" y="4750381"/>
              <a:ext cx="232403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8"/>
                <a:gd name="f8" fmla="val 21"/>
                <a:gd name="f9" fmla="val 5"/>
                <a:gd name="f10" fmla="val 42"/>
                <a:gd name="f11" fmla="val 59"/>
                <a:gd name="f12" fmla="val 7"/>
                <a:gd name="f13" fmla="val 52"/>
                <a:gd name="f14" fmla="val 94"/>
                <a:gd name="f15" fmla="val 6"/>
                <a:gd name="f16" fmla="val 100"/>
                <a:gd name="f17" fmla="val 127"/>
                <a:gd name="f18" fmla="val 4"/>
                <a:gd name="f19" fmla="val 155"/>
                <a:gd name="f20" fmla="val 125"/>
                <a:gd name="f21" fmla="val 202"/>
                <a:gd name="f22" fmla="val 156"/>
                <a:gd name="f23" fmla="val 168"/>
                <a:gd name="f24" fmla="val 2"/>
                <a:gd name="f25" fmla="val 230"/>
                <a:gd name="f26" fmla="val 3"/>
                <a:gd name="f27" fmla="val 161"/>
                <a:gd name="f28" fmla="val 165"/>
                <a:gd name="f29" fmla="val 146"/>
                <a:gd name="f30" fmla="val 109"/>
                <a:gd name="f31" fmla="val 96"/>
                <a:gd name="f32" fmla="val 98"/>
                <a:gd name="f33" fmla="val 1"/>
                <a:gd name="f34" fmla="val 97"/>
                <a:gd name="f35" fmla="val 111"/>
                <a:gd name="f36" fmla="val 10"/>
                <a:gd name="f37" fmla="val 84"/>
                <a:gd name="f38" fmla="val 12"/>
                <a:gd name="f39" fmla="+- 0 0 -90"/>
                <a:gd name="f40" fmla="*/ f3 1 244"/>
                <a:gd name="f41" fmla="*/ f4 1 8"/>
                <a:gd name="f42" fmla="+- f7 0 f5"/>
                <a:gd name="f43" fmla="+- f6 0 f5"/>
                <a:gd name="f44" fmla="*/ f39 f0 1"/>
                <a:gd name="f45" fmla="*/ f42 1 8"/>
                <a:gd name="f46" fmla="*/ f43 1 244"/>
                <a:gd name="f47" fmla="*/ 21 f43 1"/>
                <a:gd name="f48" fmla="*/ 5 f42 1"/>
                <a:gd name="f49" fmla="*/ 52 f43 1"/>
                <a:gd name="f50" fmla="*/ 7 f42 1"/>
                <a:gd name="f51" fmla="*/ 100 f43 1"/>
                <a:gd name="f52" fmla="*/ 125 f43 1"/>
                <a:gd name="f53" fmla="*/ 202 f43 1"/>
                <a:gd name="f54" fmla="*/ 6 f42 1"/>
                <a:gd name="f55" fmla="*/ 156 f43 1"/>
                <a:gd name="f56" fmla="*/ 244 f43 1"/>
                <a:gd name="f57" fmla="*/ 3 f42 1"/>
                <a:gd name="f58" fmla="*/ 161 f43 1"/>
                <a:gd name="f59" fmla="*/ 165 f43 1"/>
                <a:gd name="f60" fmla="*/ 2 f42 1"/>
                <a:gd name="f61" fmla="*/ 96 f43 1"/>
                <a:gd name="f62" fmla="*/ 111 f43 1"/>
                <a:gd name="f63" fmla="*/ 1 f42 1"/>
                <a:gd name="f64" fmla="*/ 0 f43 1"/>
                <a:gd name="f65" fmla="*/ f44 1 f2"/>
                <a:gd name="f66" fmla="*/ f47 1 244"/>
                <a:gd name="f67" fmla="*/ f48 1 8"/>
                <a:gd name="f68" fmla="*/ f49 1 244"/>
                <a:gd name="f69" fmla="*/ f50 1 8"/>
                <a:gd name="f70" fmla="*/ f51 1 244"/>
                <a:gd name="f71" fmla="*/ f52 1 244"/>
                <a:gd name="f72" fmla="*/ f53 1 244"/>
                <a:gd name="f73" fmla="*/ f54 1 8"/>
                <a:gd name="f74" fmla="*/ f55 1 244"/>
                <a:gd name="f75" fmla="*/ f56 1 244"/>
                <a:gd name="f76" fmla="*/ f57 1 8"/>
                <a:gd name="f77" fmla="*/ f58 1 244"/>
                <a:gd name="f78" fmla="*/ f59 1 244"/>
                <a:gd name="f79" fmla="*/ f60 1 8"/>
                <a:gd name="f80" fmla="*/ f61 1 244"/>
                <a:gd name="f81" fmla="*/ f62 1 244"/>
                <a:gd name="f82" fmla="*/ f63 1 8"/>
                <a:gd name="f83" fmla="*/ f64 1 244"/>
                <a:gd name="f84" fmla="*/ 0 1 f46"/>
                <a:gd name="f85" fmla="*/ f6 1 f46"/>
                <a:gd name="f86" fmla="*/ 0 1 f45"/>
                <a:gd name="f87" fmla="*/ f7 1 f45"/>
                <a:gd name="f88" fmla="+- f65 0 f1"/>
                <a:gd name="f89" fmla="*/ f66 1 f46"/>
                <a:gd name="f90" fmla="*/ f67 1 f45"/>
                <a:gd name="f91" fmla="*/ f68 1 f46"/>
                <a:gd name="f92" fmla="*/ f69 1 f45"/>
                <a:gd name="f93" fmla="*/ f70 1 f46"/>
                <a:gd name="f94" fmla="*/ f71 1 f46"/>
                <a:gd name="f95" fmla="*/ f72 1 f46"/>
                <a:gd name="f96" fmla="*/ f73 1 f45"/>
                <a:gd name="f97" fmla="*/ f74 1 f46"/>
                <a:gd name="f98" fmla="*/ f75 1 f46"/>
                <a:gd name="f99" fmla="*/ f76 1 f45"/>
                <a:gd name="f100" fmla="*/ f77 1 f46"/>
                <a:gd name="f101" fmla="*/ f78 1 f46"/>
                <a:gd name="f102" fmla="*/ f79 1 f45"/>
                <a:gd name="f103" fmla="*/ f80 1 f46"/>
                <a:gd name="f104" fmla="*/ f81 1 f46"/>
                <a:gd name="f105" fmla="*/ f82 1 f45"/>
                <a:gd name="f106" fmla="*/ f83 1 f46"/>
                <a:gd name="f107" fmla="*/ f84 f40 1"/>
                <a:gd name="f108" fmla="*/ f85 f40 1"/>
                <a:gd name="f109" fmla="*/ f87 f41 1"/>
                <a:gd name="f110" fmla="*/ f86 f41 1"/>
                <a:gd name="f111" fmla="*/ f89 f40 1"/>
                <a:gd name="f112" fmla="*/ f90 f41 1"/>
                <a:gd name="f113" fmla="*/ f91 f40 1"/>
                <a:gd name="f114" fmla="*/ f92 f41 1"/>
                <a:gd name="f115" fmla="*/ f93 f40 1"/>
                <a:gd name="f116" fmla="*/ f94 f40 1"/>
                <a:gd name="f117" fmla="*/ f95 f40 1"/>
                <a:gd name="f118" fmla="*/ f96 f41 1"/>
                <a:gd name="f119" fmla="*/ f97 f40 1"/>
                <a:gd name="f120" fmla="*/ f98 f40 1"/>
                <a:gd name="f121" fmla="*/ f99 f41 1"/>
                <a:gd name="f122" fmla="*/ f100 f40 1"/>
                <a:gd name="f123" fmla="*/ f101 f40 1"/>
                <a:gd name="f124" fmla="*/ f102 f41 1"/>
                <a:gd name="f125" fmla="*/ f103 f40 1"/>
                <a:gd name="f126" fmla="*/ f104 f40 1"/>
                <a:gd name="f127" fmla="*/ f105 f41 1"/>
                <a:gd name="f128" fmla="*/ f106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8">
                  <a:pos x="f111" y="f112"/>
                </a:cxn>
                <a:cxn ang="f88">
                  <a:pos x="f111" y="f112"/>
                </a:cxn>
                <a:cxn ang="f88">
                  <a:pos x="f113" y="f114"/>
                </a:cxn>
                <a:cxn ang="f88">
                  <a:pos x="f115" y="f112"/>
                </a:cxn>
                <a:cxn ang="f88">
                  <a:pos x="f116" y="f114"/>
                </a:cxn>
                <a:cxn ang="f88">
                  <a:pos x="f117" y="f118"/>
                </a:cxn>
                <a:cxn ang="f88">
                  <a:pos x="f119" y="f112"/>
                </a:cxn>
                <a:cxn ang="f88">
                  <a:pos x="f120" y="f121"/>
                </a:cxn>
                <a:cxn ang="f88">
                  <a:pos x="f122" y="f121"/>
                </a:cxn>
                <a:cxn ang="f88">
                  <a:pos x="f123" y="f124"/>
                </a:cxn>
                <a:cxn ang="f88">
                  <a:pos x="f125" y="f124"/>
                </a:cxn>
                <a:cxn ang="f88">
                  <a:pos x="f126" y="f127"/>
                </a:cxn>
                <a:cxn ang="f88">
                  <a:pos x="f128" y="f112"/>
                </a:cxn>
                <a:cxn ang="f88">
                  <a:pos x="f111" y="f112"/>
                </a:cxn>
              </a:cxnLst>
              <a:rect l="f107" t="f110" r="f108" b="f109"/>
              <a:pathLst>
                <a:path w="244" h="8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15"/>
                    <a:pt x="f14" y="f7"/>
                    <a:pt x="f16" y="f9"/>
                  </a:cubicBezTo>
                  <a:cubicBezTo>
                    <a:pt x="f17" y="f18"/>
                    <a:pt x="f19" y="f15"/>
                    <a:pt x="f20" y="f12"/>
                  </a:cubicBezTo>
                  <a:lnTo>
                    <a:pt x="f21" y="f15"/>
                  </a:lnTo>
                  <a:lnTo>
                    <a:pt x="f22" y="f9"/>
                  </a:lnTo>
                  <a:cubicBezTo>
                    <a:pt x="f23" y="f24"/>
                    <a:pt x="f25" y="f15"/>
                    <a:pt x="f6" y="f26"/>
                  </a:cubicBezTo>
                  <a:lnTo>
                    <a:pt x="f27" y="f26"/>
                  </a:lnTo>
                  <a:lnTo>
                    <a:pt x="f28" y="f24"/>
                  </a:lnTo>
                  <a:cubicBezTo>
                    <a:pt x="f29" y="f26"/>
                    <a:pt x="f30" y="f24"/>
                    <a:pt x="f31" y="f24"/>
                  </a:cubicBezTo>
                  <a:cubicBezTo>
                    <a:pt x="f32" y="f33"/>
                    <a:pt x="f34" y="f33"/>
                    <a:pt x="f35" y="f33"/>
                  </a:cubicBezTo>
                  <a:cubicBezTo>
                    <a:pt x="f36" y="f5"/>
                    <a:pt x="f37" y="f9"/>
                    <a:pt x="f5" y="f9"/>
                  </a:cubicBezTo>
                  <a:cubicBezTo>
                    <a:pt x="f9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6"/>
            <p:cNvSpPr/>
            <p:nvPr/>
          </p:nvSpPr>
          <p:spPr>
            <a:xfrm>
              <a:off x="9768571" y="4745315"/>
              <a:ext cx="229249" cy="107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1"/>
                <a:gd name="f7" fmla="val 12"/>
                <a:gd name="f8" fmla="val 162"/>
                <a:gd name="f9" fmla="val 4"/>
                <a:gd name="f10" fmla="val 127"/>
                <a:gd name="f11" fmla="val 7"/>
                <a:gd name="f12" fmla="val 68"/>
                <a:gd name="f13" fmla="val 6"/>
                <a:gd name="f14" fmla="val 67"/>
                <a:gd name="f15" fmla="val 24"/>
                <a:gd name="f16" fmla="val 8"/>
                <a:gd name="f17" fmla="val 53"/>
                <a:gd name="f18" fmla="val 9"/>
                <a:gd name="f19" fmla="val 59"/>
                <a:gd name="f20" fmla="val 70"/>
                <a:gd name="f21" fmla="val 79"/>
                <a:gd name="f22" fmla="val 73"/>
                <a:gd name="f23" fmla="val 11"/>
                <a:gd name="f24" fmla="val 18"/>
                <a:gd name="f25" fmla="val 65"/>
                <a:gd name="f26" fmla="val 72"/>
                <a:gd name="f27" fmla="val 101"/>
                <a:gd name="f28" fmla="val 10"/>
                <a:gd name="f29" fmla="val 144"/>
                <a:gd name="f30" fmla="val 175"/>
                <a:gd name="f31" fmla="val 195"/>
                <a:gd name="f32" fmla="val 208"/>
                <a:gd name="f33" fmla="val 209"/>
                <a:gd name="f34" fmla="val 226"/>
                <a:gd name="f35" fmla="val 215"/>
                <a:gd name="f36" fmla="val 213"/>
                <a:gd name="f37" fmla="val 199"/>
                <a:gd name="f38" fmla="val 187"/>
                <a:gd name="f39" fmla="val 172"/>
                <a:gd name="f40" fmla="val 219"/>
                <a:gd name="f41" fmla="val 1"/>
                <a:gd name="f42" fmla="val 151"/>
                <a:gd name="f43" fmla="val 2"/>
                <a:gd name="f44" fmla="val 123"/>
                <a:gd name="f45" fmla="val 157"/>
                <a:gd name="f46" fmla="val 96"/>
                <a:gd name="f47" fmla="+- 0 0 -90"/>
                <a:gd name="f48" fmla="*/ f3 1 241"/>
                <a:gd name="f49" fmla="*/ f4 1 12"/>
                <a:gd name="f50" fmla="+- f7 0 f5"/>
                <a:gd name="f51" fmla="+- f6 0 f5"/>
                <a:gd name="f52" fmla="*/ f47 f0 1"/>
                <a:gd name="f53" fmla="*/ f51 1 241"/>
                <a:gd name="f54" fmla="*/ f50 1 12"/>
                <a:gd name="f55" fmla="*/ 162 f51 1"/>
                <a:gd name="f56" fmla="*/ 4 f50 1"/>
                <a:gd name="f57" fmla="*/ 127 f51 1"/>
                <a:gd name="f58" fmla="*/ 7 f50 1"/>
                <a:gd name="f59" fmla="*/ 68 f51 1"/>
                <a:gd name="f60" fmla="*/ 6 f50 1"/>
                <a:gd name="f61" fmla="*/ 53 f51 1"/>
                <a:gd name="f62" fmla="*/ 9 f50 1"/>
                <a:gd name="f63" fmla="*/ 79 f51 1"/>
                <a:gd name="f64" fmla="*/ 18 f51 1"/>
                <a:gd name="f65" fmla="*/ 11 f50 1"/>
                <a:gd name="f66" fmla="*/ 101 f51 1"/>
                <a:gd name="f67" fmla="*/ 10 f50 1"/>
                <a:gd name="f68" fmla="*/ 195 f51 1"/>
                <a:gd name="f69" fmla="*/ 12 f50 1"/>
                <a:gd name="f70" fmla="*/ 226 f51 1"/>
                <a:gd name="f71" fmla="*/ 215 f51 1"/>
                <a:gd name="f72" fmla="*/ 213 f51 1"/>
                <a:gd name="f73" fmla="*/ 172 f51 1"/>
                <a:gd name="f74" fmla="*/ 241 f51 1"/>
                <a:gd name="f75" fmla="*/ 123 f51 1"/>
                <a:gd name="f76" fmla="*/ 0 f50 1"/>
                <a:gd name="f77" fmla="*/ f52 1 f2"/>
                <a:gd name="f78" fmla="*/ f55 1 241"/>
                <a:gd name="f79" fmla="*/ f56 1 12"/>
                <a:gd name="f80" fmla="*/ f57 1 241"/>
                <a:gd name="f81" fmla="*/ f58 1 12"/>
                <a:gd name="f82" fmla="*/ f59 1 241"/>
                <a:gd name="f83" fmla="*/ f60 1 12"/>
                <a:gd name="f84" fmla="*/ f61 1 241"/>
                <a:gd name="f85" fmla="*/ f62 1 12"/>
                <a:gd name="f86" fmla="*/ f63 1 241"/>
                <a:gd name="f87" fmla="*/ f64 1 241"/>
                <a:gd name="f88" fmla="*/ f65 1 12"/>
                <a:gd name="f89" fmla="*/ f66 1 241"/>
                <a:gd name="f90" fmla="*/ f67 1 12"/>
                <a:gd name="f91" fmla="*/ f68 1 241"/>
                <a:gd name="f92" fmla="*/ f69 1 12"/>
                <a:gd name="f93" fmla="*/ f70 1 241"/>
                <a:gd name="f94" fmla="*/ f71 1 241"/>
                <a:gd name="f95" fmla="*/ f72 1 241"/>
                <a:gd name="f96" fmla="*/ f73 1 241"/>
                <a:gd name="f97" fmla="*/ f74 1 241"/>
                <a:gd name="f98" fmla="*/ f75 1 241"/>
                <a:gd name="f99" fmla="*/ f76 1 12"/>
                <a:gd name="f100" fmla="*/ 0 1 f53"/>
                <a:gd name="f101" fmla="*/ f6 1 f53"/>
                <a:gd name="f102" fmla="*/ 0 1 f54"/>
                <a:gd name="f103" fmla="*/ f7 1 f54"/>
                <a:gd name="f104" fmla="+- f77 0 f1"/>
                <a:gd name="f105" fmla="*/ f78 1 f53"/>
                <a:gd name="f106" fmla="*/ f79 1 f54"/>
                <a:gd name="f107" fmla="*/ f80 1 f53"/>
                <a:gd name="f108" fmla="*/ f81 1 f54"/>
                <a:gd name="f109" fmla="*/ f82 1 f53"/>
                <a:gd name="f110" fmla="*/ f83 1 f54"/>
                <a:gd name="f111" fmla="*/ f84 1 f53"/>
                <a:gd name="f112" fmla="*/ f85 1 f54"/>
                <a:gd name="f113" fmla="*/ f86 1 f53"/>
                <a:gd name="f114" fmla="*/ f87 1 f53"/>
                <a:gd name="f115" fmla="*/ f88 1 f54"/>
                <a:gd name="f116" fmla="*/ f89 1 f53"/>
                <a:gd name="f117" fmla="*/ f90 1 f54"/>
                <a:gd name="f118" fmla="*/ f91 1 f53"/>
                <a:gd name="f119" fmla="*/ f92 1 f54"/>
                <a:gd name="f120" fmla="*/ f93 1 f53"/>
                <a:gd name="f121" fmla="*/ f94 1 f53"/>
                <a:gd name="f122" fmla="*/ f95 1 f53"/>
                <a:gd name="f123" fmla="*/ f96 1 f53"/>
                <a:gd name="f124" fmla="*/ f97 1 f53"/>
                <a:gd name="f125" fmla="*/ f98 1 f53"/>
                <a:gd name="f126" fmla="*/ f99 1 f54"/>
                <a:gd name="f127" fmla="*/ f100 f48 1"/>
                <a:gd name="f128" fmla="*/ f101 f48 1"/>
                <a:gd name="f129" fmla="*/ f103 f49 1"/>
                <a:gd name="f130" fmla="*/ f102 f49 1"/>
                <a:gd name="f131" fmla="*/ f105 f48 1"/>
                <a:gd name="f132" fmla="*/ f106 f49 1"/>
                <a:gd name="f133" fmla="*/ f107 f48 1"/>
                <a:gd name="f134" fmla="*/ f108 f49 1"/>
                <a:gd name="f135" fmla="*/ f109 f48 1"/>
                <a:gd name="f136" fmla="*/ f110 f49 1"/>
                <a:gd name="f137" fmla="*/ f111 f48 1"/>
                <a:gd name="f138" fmla="*/ f112 f49 1"/>
                <a:gd name="f139" fmla="*/ f113 f48 1"/>
                <a:gd name="f140" fmla="*/ f114 f48 1"/>
                <a:gd name="f141" fmla="*/ f115 f49 1"/>
                <a:gd name="f142" fmla="*/ f116 f48 1"/>
                <a:gd name="f143" fmla="*/ f117 f49 1"/>
                <a:gd name="f144" fmla="*/ f118 f48 1"/>
                <a:gd name="f145" fmla="*/ f119 f49 1"/>
                <a:gd name="f146" fmla="*/ f120 f48 1"/>
                <a:gd name="f147" fmla="*/ f121 f48 1"/>
                <a:gd name="f148" fmla="*/ f122 f48 1"/>
                <a:gd name="f149" fmla="*/ f123 f48 1"/>
                <a:gd name="f150" fmla="*/ f124 f48 1"/>
                <a:gd name="f151" fmla="*/ f125 f48 1"/>
                <a:gd name="f152" fmla="*/ f126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4">
                  <a:pos x="f131" y="f132"/>
                </a:cxn>
                <a:cxn ang="f104">
                  <a:pos x="f131" y="f132"/>
                </a:cxn>
                <a:cxn ang="f104">
                  <a:pos x="f133" y="f134"/>
                </a:cxn>
                <a:cxn ang="f104">
                  <a:pos x="f135" y="f136"/>
                </a:cxn>
                <a:cxn ang="f104">
                  <a:pos x="f137" y="f138"/>
                </a:cxn>
                <a:cxn ang="f104">
                  <a:pos x="f139" y="f138"/>
                </a:cxn>
                <a:cxn ang="f104">
                  <a:pos x="f140" y="f141"/>
                </a:cxn>
                <a:cxn ang="f104">
                  <a:pos x="f142" y="f143"/>
                </a:cxn>
                <a:cxn ang="f104">
                  <a:pos x="f144" y="f145"/>
                </a:cxn>
                <a:cxn ang="f104">
                  <a:pos x="f146" y="f141"/>
                </a:cxn>
                <a:cxn ang="f104">
                  <a:pos x="f147" y="f141"/>
                </a:cxn>
                <a:cxn ang="f104">
                  <a:pos x="f148" y="f134"/>
                </a:cxn>
                <a:cxn ang="f104">
                  <a:pos x="f149" y="f134"/>
                </a:cxn>
                <a:cxn ang="f104">
                  <a:pos x="f150" y="f132"/>
                </a:cxn>
                <a:cxn ang="f104">
                  <a:pos x="f151" y="f152"/>
                </a:cxn>
                <a:cxn ang="f104">
                  <a:pos x="f131" y="f132"/>
                </a:cxn>
              </a:cxnLst>
              <a:rect l="f127" t="f130" r="f128" b="f129"/>
              <a:pathLst>
                <a:path w="241" h="12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lnTo>
                    <a:pt x="f12" y="f13"/>
                  </a:lnTo>
                  <a:cubicBezTo>
                    <a:pt x="f14" y="f11"/>
                    <a:pt x="f15" y="f16"/>
                    <a:pt x="f17" y="f18"/>
                  </a:cubicBezTo>
                  <a:cubicBezTo>
                    <a:pt x="f19" y="f18"/>
                    <a:pt x="f20" y="f16"/>
                    <a:pt x="f21" y="f18"/>
                  </a:cubicBezTo>
                  <a:cubicBezTo>
                    <a:pt x="f22" y="f23"/>
                    <a:pt x="f5" y="f18"/>
                    <a:pt x="f24" y="f23"/>
                  </a:cubicBezTo>
                  <a:cubicBezTo>
                    <a:pt x="f25" y="f23"/>
                    <a:pt x="f26" y="f7"/>
                    <a:pt x="f27" y="f28"/>
                  </a:cubicBezTo>
                  <a:cubicBezTo>
                    <a:pt x="f29" y="f23"/>
                    <a:pt x="f30" y="f23"/>
                    <a:pt x="f31" y="f7"/>
                  </a:cubicBezTo>
                  <a:cubicBezTo>
                    <a:pt x="f32" y="f7"/>
                    <a:pt x="f33" y="f23"/>
                    <a:pt x="f34" y="f23"/>
                  </a:cubicBezTo>
                  <a:lnTo>
                    <a:pt x="f35" y="f23"/>
                  </a:lnTo>
                  <a:lnTo>
                    <a:pt x="f36" y="f11"/>
                  </a:lnTo>
                  <a:cubicBezTo>
                    <a:pt x="f37" y="f16"/>
                    <a:pt x="f38" y="f11"/>
                    <a:pt x="f39" y="f11"/>
                  </a:cubicBezTo>
                  <a:lnTo>
                    <a:pt x="f6" y="f9"/>
                  </a:lnTo>
                  <a:cubicBezTo>
                    <a:pt x="f40" y="f41"/>
                    <a:pt x="f42" y="f43"/>
                    <a:pt x="f44" y="f5"/>
                  </a:cubicBezTo>
                  <a:cubicBezTo>
                    <a:pt x="f45" y="f9"/>
                    <a:pt x="f46" y="f43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7"/>
            <p:cNvSpPr/>
            <p:nvPr/>
          </p:nvSpPr>
          <p:spPr>
            <a:xfrm>
              <a:off x="9983638" y="4754815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8"/>
            <p:cNvSpPr/>
            <p:nvPr/>
          </p:nvSpPr>
          <p:spPr>
            <a:xfrm>
              <a:off x="4983470" y="4761152"/>
              <a:ext cx="21113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2"/>
                <a:gd name="f7" fmla="val 7"/>
                <a:gd name="f8" fmla="val 77"/>
                <a:gd name="f9" fmla="val 5"/>
                <a:gd name="f10" fmla="val 62"/>
                <a:gd name="f11" fmla="val 58"/>
                <a:gd name="f12" fmla="val 56"/>
                <a:gd name="f13" fmla="val 6"/>
                <a:gd name="f14" fmla="val 216"/>
                <a:gd name="f15" fmla="val 169"/>
                <a:gd name="f16" fmla="val 4"/>
                <a:gd name="f17" fmla="val 200"/>
                <a:gd name="f18" fmla="val 3"/>
                <a:gd name="f19" fmla="val 186"/>
                <a:gd name="f20" fmla="val 2"/>
                <a:gd name="f21" fmla="val 143"/>
                <a:gd name="f22" fmla="val 137"/>
                <a:gd name="f23" fmla="val 149"/>
                <a:gd name="f24" fmla="val 110"/>
                <a:gd name="f25" fmla="val 84"/>
                <a:gd name="f26" fmla="val 1"/>
                <a:gd name="f27" fmla="val 109"/>
                <a:gd name="f28" fmla="val 106"/>
                <a:gd name="f29" fmla="val 39"/>
                <a:gd name="f30" fmla="val 30"/>
                <a:gd name="f31" fmla="+- 0 0 -90"/>
                <a:gd name="f32" fmla="*/ f3 1 222"/>
                <a:gd name="f33" fmla="*/ f4 1 7"/>
                <a:gd name="f34" fmla="+- f7 0 f5"/>
                <a:gd name="f35" fmla="+- f6 0 f5"/>
                <a:gd name="f36" fmla="*/ f31 f0 1"/>
                <a:gd name="f37" fmla="*/ f35 1 222"/>
                <a:gd name="f38" fmla="*/ f34 1 7"/>
                <a:gd name="f39" fmla="*/ 77 f35 1"/>
                <a:gd name="f40" fmla="*/ 5 f34 1"/>
                <a:gd name="f41" fmla="*/ 56 f35 1"/>
                <a:gd name="f42" fmla="*/ 6 f34 1"/>
                <a:gd name="f43" fmla="*/ 222 f35 1"/>
                <a:gd name="f44" fmla="*/ 200 f35 1"/>
                <a:gd name="f45" fmla="*/ 3 f34 1"/>
                <a:gd name="f46" fmla="*/ 137 f35 1"/>
                <a:gd name="f47" fmla="*/ 4 f34 1"/>
                <a:gd name="f48" fmla="*/ 149 f35 1"/>
                <a:gd name="f49" fmla="*/ 109 f35 1"/>
                <a:gd name="f50" fmla="*/ 0 f34 1"/>
                <a:gd name="f51" fmla="*/ 106 f35 1"/>
                <a:gd name="f52" fmla="*/ 0 f35 1"/>
                <a:gd name="f53" fmla="*/ 7 f34 1"/>
                <a:gd name="f54" fmla="*/ f36 1 f2"/>
                <a:gd name="f55" fmla="*/ f39 1 222"/>
                <a:gd name="f56" fmla="*/ f40 1 7"/>
                <a:gd name="f57" fmla="*/ f41 1 222"/>
                <a:gd name="f58" fmla="*/ f42 1 7"/>
                <a:gd name="f59" fmla="*/ f43 1 222"/>
                <a:gd name="f60" fmla="*/ f44 1 222"/>
                <a:gd name="f61" fmla="*/ f45 1 7"/>
                <a:gd name="f62" fmla="*/ f46 1 222"/>
                <a:gd name="f63" fmla="*/ f47 1 7"/>
                <a:gd name="f64" fmla="*/ f48 1 222"/>
                <a:gd name="f65" fmla="*/ f49 1 222"/>
                <a:gd name="f66" fmla="*/ f50 1 7"/>
                <a:gd name="f67" fmla="*/ f51 1 222"/>
                <a:gd name="f68" fmla="*/ f52 1 222"/>
                <a:gd name="f69" fmla="*/ f53 1 7"/>
                <a:gd name="f70" fmla="*/ 0 1 f37"/>
                <a:gd name="f71" fmla="*/ f6 1 f37"/>
                <a:gd name="f72" fmla="*/ 0 1 f38"/>
                <a:gd name="f73" fmla="*/ f7 1 f38"/>
                <a:gd name="f74" fmla="+- f54 0 f1"/>
                <a:gd name="f75" fmla="*/ f55 1 f37"/>
                <a:gd name="f76" fmla="*/ f56 1 f38"/>
                <a:gd name="f77" fmla="*/ f57 1 f37"/>
                <a:gd name="f78" fmla="*/ f58 1 f38"/>
                <a:gd name="f79" fmla="*/ f59 1 f37"/>
                <a:gd name="f80" fmla="*/ f60 1 f37"/>
                <a:gd name="f81" fmla="*/ f61 1 f38"/>
                <a:gd name="f82" fmla="*/ f62 1 f37"/>
                <a:gd name="f83" fmla="*/ f63 1 f38"/>
                <a:gd name="f84" fmla="*/ f64 1 f37"/>
                <a:gd name="f85" fmla="*/ f65 1 f37"/>
                <a:gd name="f86" fmla="*/ f66 1 f38"/>
                <a:gd name="f87" fmla="*/ f67 1 f37"/>
                <a:gd name="f88" fmla="*/ f68 1 f37"/>
                <a:gd name="f89" fmla="*/ f69 1 f38"/>
                <a:gd name="f90" fmla="*/ f70 f32 1"/>
                <a:gd name="f91" fmla="*/ f71 f32 1"/>
                <a:gd name="f92" fmla="*/ f73 f33 1"/>
                <a:gd name="f93" fmla="*/ f72 f33 1"/>
                <a:gd name="f94" fmla="*/ f75 f32 1"/>
                <a:gd name="f95" fmla="*/ f76 f33 1"/>
                <a:gd name="f96" fmla="*/ f77 f32 1"/>
                <a:gd name="f97" fmla="*/ f78 f33 1"/>
                <a:gd name="f98" fmla="*/ f79 f32 1"/>
                <a:gd name="f99" fmla="*/ f80 f32 1"/>
                <a:gd name="f100" fmla="*/ f81 f33 1"/>
                <a:gd name="f101" fmla="*/ f82 f32 1"/>
                <a:gd name="f102" fmla="*/ f83 f33 1"/>
                <a:gd name="f103" fmla="*/ f84 f32 1"/>
                <a:gd name="f104" fmla="*/ f85 f32 1"/>
                <a:gd name="f105" fmla="*/ f86 f33 1"/>
                <a:gd name="f106" fmla="*/ f87 f32 1"/>
                <a:gd name="f107" fmla="*/ f88 f32 1"/>
                <a:gd name="f108" fmla="*/ f89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4">
                  <a:pos x="f94" y="f95"/>
                </a:cxn>
                <a:cxn ang="f74">
                  <a:pos x="f94" y="f95"/>
                </a:cxn>
                <a:cxn ang="f74">
                  <a:pos x="f96" y="f97"/>
                </a:cxn>
                <a:cxn ang="f74">
                  <a:pos x="f98" y="f95"/>
                </a:cxn>
                <a:cxn ang="f74">
                  <a:pos x="f99" y="f100"/>
                </a:cxn>
                <a:cxn ang="f74">
                  <a:pos x="f101" y="f102"/>
                </a:cxn>
                <a:cxn ang="f74">
                  <a:pos x="f103" y="f100"/>
                </a:cxn>
                <a:cxn ang="f74">
                  <a:pos x="f104" y="f105"/>
                </a:cxn>
                <a:cxn ang="f74">
                  <a:pos x="f106" y="f105"/>
                </a:cxn>
                <a:cxn ang="f74">
                  <a:pos x="f107" y="f108"/>
                </a:cxn>
                <a:cxn ang="f74">
                  <a:pos x="f94" y="f95"/>
                </a:cxn>
              </a:cxnLst>
              <a:rect l="f90" t="f93" r="f91" b="f92"/>
              <a:pathLst>
                <a:path w="222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lnTo>
                    <a:pt x="f6" y="f9"/>
                  </a:lnTo>
                  <a:cubicBezTo>
                    <a:pt x="f14" y="f9"/>
                    <a:pt x="f15" y="f16"/>
                    <a:pt x="f17" y="f18"/>
                  </a:cubicBezTo>
                  <a:cubicBezTo>
                    <a:pt x="f19" y="f20"/>
                    <a:pt x="f21" y="f18"/>
                    <a:pt x="f22" y="f16"/>
                  </a:cubicBezTo>
                  <a:lnTo>
                    <a:pt x="f23" y="f18"/>
                  </a:lnTo>
                  <a:cubicBezTo>
                    <a:pt x="f24" y="f9"/>
                    <a:pt x="f25" y="f26"/>
                    <a:pt x="f27" y="f5"/>
                  </a:cubicBezTo>
                  <a:lnTo>
                    <a:pt x="f28" y="f5"/>
                  </a:lnTo>
                  <a:lnTo>
                    <a:pt x="f5" y="f7"/>
                  </a:lnTo>
                  <a:cubicBezTo>
                    <a:pt x="f29" y="f7"/>
                    <a:pt x="f30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9"/>
            <p:cNvSpPr/>
            <p:nvPr/>
          </p:nvSpPr>
          <p:spPr>
            <a:xfrm>
              <a:off x="1814937" y="4763054"/>
              <a:ext cx="2284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21"/>
                <a:gd name="f9" fmla="+- 0 0 -90"/>
                <a:gd name="f10" fmla="*/ f3 1 24"/>
                <a:gd name="f11" fmla="*/ f4 1 1"/>
                <a:gd name="f12" fmla="+- f7 0 f5"/>
                <a:gd name="f13" fmla="+- f6 0 f5"/>
                <a:gd name="f14" fmla="*/ f9 f0 1"/>
                <a:gd name="f15" fmla="*/ f13 1 24"/>
                <a:gd name="f16" fmla="*/ 0 f13 1"/>
                <a:gd name="f17" fmla="*/ 1 f12 1"/>
                <a:gd name="f18" fmla="*/ 21 f13 1"/>
                <a:gd name="f19" fmla="*/ 0 f12 1"/>
                <a:gd name="f20" fmla="*/ 0 1 f12"/>
                <a:gd name="f21" fmla="*/ f7 1 f12"/>
                <a:gd name="f22" fmla="*/ f14 1 f2"/>
                <a:gd name="f23" fmla="*/ f16 1 24"/>
                <a:gd name="f24" fmla="*/ f18 1 24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24" h="1">
                  <a:moveTo>
                    <a:pt x="f5" y="f7"/>
                  </a:moveTo>
                  <a:lnTo>
                    <a:pt x="f5" y="f7"/>
                  </a:lnTo>
                  <a:cubicBezTo>
                    <a:pt x="f8" y="f5"/>
                    <a:pt x="f6" y="f5"/>
                    <a:pt x="f8" y="f5"/>
                  </a:cubicBez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0"/>
            <p:cNvSpPr/>
            <p:nvPr/>
          </p:nvSpPr>
          <p:spPr>
            <a:xfrm>
              <a:off x="4928323" y="4769391"/>
              <a:ext cx="3151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2"/>
                <a:gd name="f8" fmla="val 14"/>
                <a:gd name="f9" fmla="val 1"/>
                <a:gd name="f10" fmla="val 25"/>
                <a:gd name="f11" fmla="+- 0 0 -90"/>
                <a:gd name="f12" fmla="*/ f3 1 3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3"/>
                <a:gd name="f19" fmla="*/ 33 f15 1"/>
                <a:gd name="f20" fmla="*/ 0 f14 1"/>
                <a:gd name="f21" fmla="*/ 0 f15 1"/>
                <a:gd name="f22" fmla="*/ 2 f14 1"/>
                <a:gd name="f23" fmla="*/ f16 1 f2"/>
                <a:gd name="f24" fmla="*/ f19 1 33"/>
                <a:gd name="f25" fmla="*/ f20 1 2"/>
                <a:gd name="f26" fmla="*/ f21 1 33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3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9"/>
                    <a:pt x="f10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1"/>
            <p:cNvSpPr/>
            <p:nvPr/>
          </p:nvSpPr>
          <p:spPr>
            <a:xfrm>
              <a:off x="5164668" y="4739609"/>
              <a:ext cx="141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"/>
                <a:gd name="f7" fmla="val 1"/>
                <a:gd name="f8" fmla="+- 0 0 -90"/>
                <a:gd name="f9" fmla="*/ f3 1 15"/>
                <a:gd name="f10" fmla="*/ f4 1 1"/>
                <a:gd name="f11" fmla="+- f7 0 f5"/>
                <a:gd name="f12" fmla="+- f6 0 f5"/>
                <a:gd name="f13" fmla="*/ f8 f0 1"/>
                <a:gd name="f14" fmla="*/ f12 1 15"/>
                <a:gd name="f15" fmla="*/ 15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5"/>
                <a:gd name="f23" fmla="*/ f17 1 15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5" h="1">
                  <a:moveTo>
                    <a:pt x="f6" y="f5"/>
                  </a:moveTo>
                  <a:lnTo>
                    <a:pt x="f6" y="f5"/>
                  </a:lnTo>
                  <a:cubicBezTo>
                    <a:pt x="f6" y="f5"/>
                    <a:pt x="f6" y="f5"/>
                    <a:pt x="f6" y="f5"/>
                  </a:cubicBezTo>
                  <a:lnTo>
                    <a:pt x="f5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2"/>
            <p:cNvSpPr/>
            <p:nvPr/>
          </p:nvSpPr>
          <p:spPr>
            <a:xfrm>
              <a:off x="4233479" y="4777639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+- 0 0 -90"/>
                <a:gd name="f9" fmla="abs f3"/>
                <a:gd name="f10" fmla="abs f4"/>
                <a:gd name="f11" fmla="abs f5"/>
                <a:gd name="f12" fmla="*/ f3 1 1024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0242"/>
                <a:gd name="f21" fmla="*/ f14 1 0"/>
                <a:gd name="f22" fmla="*/ f16 1 f2"/>
                <a:gd name="f23" fmla="*/ f17 1 10242"/>
                <a:gd name="f24" fmla="*/ f18 1 21600"/>
                <a:gd name="f25" fmla="*/ 21600 f18 1"/>
                <a:gd name="f26" fmla="*/ 1024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024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13"/>
            <p:cNvSpPr/>
            <p:nvPr/>
          </p:nvSpPr>
          <p:spPr>
            <a:xfrm>
              <a:off x="5441182" y="4728197"/>
              <a:ext cx="164646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3"/>
                <a:gd name="f7" fmla="val 9"/>
                <a:gd name="f8" fmla="val 99"/>
                <a:gd name="f9" fmla="val 2"/>
                <a:gd name="f10" fmla="val 109"/>
                <a:gd name="f11" fmla="val 74"/>
                <a:gd name="f12" fmla="val 89"/>
                <a:gd name="f13" fmla="val 1"/>
                <a:gd name="f14" fmla="val 84"/>
                <a:gd name="f15" fmla="val 57"/>
                <a:gd name="f16" fmla="val 64"/>
                <a:gd name="f17" fmla="val 79"/>
                <a:gd name="f18" fmla="val 41"/>
                <a:gd name="f19" fmla="val 5"/>
                <a:gd name="f20" fmla="val 6"/>
                <a:gd name="f21" fmla="val 8"/>
                <a:gd name="f22" fmla="val 40"/>
                <a:gd name="f23" fmla="val 78"/>
                <a:gd name="f24" fmla="val 7"/>
                <a:gd name="f25" fmla="val 98"/>
                <a:gd name="f26" fmla="val 159"/>
                <a:gd name="f27" fmla="+- 0 0 -90"/>
                <a:gd name="f28" fmla="*/ f3 1 173"/>
                <a:gd name="f29" fmla="*/ f4 1 9"/>
                <a:gd name="f30" fmla="+- f7 0 f5"/>
                <a:gd name="f31" fmla="+- f6 0 f5"/>
                <a:gd name="f32" fmla="*/ f27 f0 1"/>
                <a:gd name="f33" fmla="*/ f31 1 173"/>
                <a:gd name="f34" fmla="*/ f30 1 9"/>
                <a:gd name="f35" fmla="*/ 173 f31 1"/>
                <a:gd name="f36" fmla="*/ 0 f30 1"/>
                <a:gd name="f37" fmla="*/ 99 f31 1"/>
                <a:gd name="f38" fmla="*/ 2 f30 1"/>
                <a:gd name="f39" fmla="*/ 89 f31 1"/>
                <a:gd name="f40" fmla="*/ 1 f30 1"/>
                <a:gd name="f41" fmla="*/ 64 f31 1"/>
                <a:gd name="f42" fmla="*/ 79 f31 1"/>
                <a:gd name="f43" fmla="*/ 0 f31 1"/>
                <a:gd name="f44" fmla="*/ 8 f30 1"/>
                <a:gd name="f45" fmla="*/ 78 f31 1"/>
                <a:gd name="f46" fmla="*/ 7 f30 1"/>
                <a:gd name="f47" fmla="*/ 98 f31 1"/>
                <a:gd name="f48" fmla="*/ 6 f30 1"/>
                <a:gd name="f49" fmla="*/ 159 f31 1"/>
                <a:gd name="f50" fmla="*/ f32 1 f2"/>
                <a:gd name="f51" fmla="*/ f35 1 173"/>
                <a:gd name="f52" fmla="*/ f36 1 9"/>
                <a:gd name="f53" fmla="*/ f37 1 173"/>
                <a:gd name="f54" fmla="*/ f38 1 9"/>
                <a:gd name="f55" fmla="*/ f39 1 173"/>
                <a:gd name="f56" fmla="*/ f40 1 9"/>
                <a:gd name="f57" fmla="*/ f41 1 173"/>
                <a:gd name="f58" fmla="*/ f42 1 173"/>
                <a:gd name="f59" fmla="*/ f43 1 173"/>
                <a:gd name="f60" fmla="*/ f44 1 9"/>
                <a:gd name="f61" fmla="*/ f45 1 173"/>
                <a:gd name="f62" fmla="*/ f46 1 9"/>
                <a:gd name="f63" fmla="*/ f47 1 173"/>
                <a:gd name="f64" fmla="*/ f48 1 9"/>
                <a:gd name="f65" fmla="*/ f49 1 173"/>
                <a:gd name="f66" fmla="*/ 0 1 f33"/>
                <a:gd name="f67" fmla="*/ f6 1 f33"/>
                <a:gd name="f68" fmla="*/ 0 1 f34"/>
                <a:gd name="f69" fmla="*/ f7 1 f34"/>
                <a:gd name="f70" fmla="+- f50 0 f1"/>
                <a:gd name="f71" fmla="*/ f51 1 f33"/>
                <a:gd name="f72" fmla="*/ f52 1 f34"/>
                <a:gd name="f73" fmla="*/ f53 1 f33"/>
                <a:gd name="f74" fmla="*/ f54 1 f34"/>
                <a:gd name="f75" fmla="*/ f55 1 f33"/>
                <a:gd name="f76" fmla="*/ f56 1 f34"/>
                <a:gd name="f77" fmla="*/ f57 1 f33"/>
                <a:gd name="f78" fmla="*/ f58 1 f33"/>
                <a:gd name="f79" fmla="*/ f59 1 f33"/>
                <a:gd name="f80" fmla="*/ f60 1 f34"/>
                <a:gd name="f81" fmla="*/ f61 1 f33"/>
                <a:gd name="f82" fmla="*/ f62 1 f34"/>
                <a:gd name="f83" fmla="*/ f63 1 f33"/>
                <a:gd name="f84" fmla="*/ f64 1 f34"/>
                <a:gd name="f85" fmla="*/ f65 1 f33"/>
                <a:gd name="f86" fmla="*/ f66 f28 1"/>
                <a:gd name="f87" fmla="*/ f67 f28 1"/>
                <a:gd name="f88" fmla="*/ f69 f29 1"/>
                <a:gd name="f89" fmla="*/ f68 f29 1"/>
                <a:gd name="f90" fmla="*/ f71 f28 1"/>
                <a:gd name="f91" fmla="*/ f72 f29 1"/>
                <a:gd name="f92" fmla="*/ f73 f28 1"/>
                <a:gd name="f93" fmla="*/ f74 f29 1"/>
                <a:gd name="f94" fmla="*/ f75 f28 1"/>
                <a:gd name="f95" fmla="*/ f76 f29 1"/>
                <a:gd name="f96" fmla="*/ f77 f28 1"/>
                <a:gd name="f97" fmla="*/ f78 f28 1"/>
                <a:gd name="f98" fmla="*/ f79 f28 1"/>
                <a:gd name="f99" fmla="*/ f80 f29 1"/>
                <a:gd name="f100" fmla="*/ f81 f28 1"/>
                <a:gd name="f101" fmla="*/ f82 f29 1"/>
                <a:gd name="f102" fmla="*/ f83 f28 1"/>
                <a:gd name="f103" fmla="*/ f84 f29 1"/>
                <a:gd name="f104" fmla="*/ f8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0">
                  <a:pos x="f90" y="f91"/>
                </a:cxn>
                <a:cxn ang="f70">
                  <a:pos x="f90" y="f91"/>
                </a:cxn>
                <a:cxn ang="f70">
                  <a:pos x="f92" y="f93"/>
                </a:cxn>
                <a:cxn ang="f70">
                  <a:pos x="f94" y="f95"/>
                </a:cxn>
                <a:cxn ang="f70">
                  <a:pos x="f96" y="f93"/>
                </a:cxn>
                <a:cxn ang="f70">
                  <a:pos x="f97" y="f93"/>
                </a:cxn>
                <a:cxn ang="f70">
                  <a:pos x="f98" y="f99"/>
                </a:cxn>
                <a:cxn ang="f70">
                  <a:pos x="f100" y="f101"/>
                </a:cxn>
                <a:cxn ang="f70">
                  <a:pos x="f102" y="f103"/>
                </a:cxn>
                <a:cxn ang="f70">
                  <a:pos x="f104" y="f93"/>
                </a:cxn>
                <a:cxn ang="f70">
                  <a:pos x="f90" y="f91"/>
                </a:cxn>
              </a:cxnLst>
              <a:rect l="f86" t="f89" r="f87" b="f88"/>
              <a:pathLst>
                <a:path w="173" h="9">
                  <a:moveTo>
                    <a:pt x="f6" y="f5"/>
                  </a:moveTo>
                  <a:lnTo>
                    <a:pt x="f6" y="f5"/>
                  </a:lnTo>
                  <a:lnTo>
                    <a:pt x="f8" y="f9"/>
                  </a:lnTo>
                  <a:cubicBezTo>
                    <a:pt x="f10" y="f9"/>
                    <a:pt x="f11" y="f9"/>
                    <a:pt x="f12" y="f13"/>
                  </a:cubicBezTo>
                  <a:cubicBezTo>
                    <a:pt x="f14" y="f13"/>
                    <a:pt x="f15" y="f13"/>
                    <a:pt x="f16" y="f9"/>
                  </a:cubicBezTo>
                  <a:lnTo>
                    <a:pt x="f17" y="f9"/>
                  </a:lnTo>
                  <a:cubicBezTo>
                    <a:pt x="f18" y="f19"/>
                    <a:pt x="f16" y="f20"/>
                    <a:pt x="f5" y="f21"/>
                  </a:cubicBezTo>
                  <a:cubicBezTo>
                    <a:pt x="f22" y="f7"/>
                    <a:pt x="f15" y="f21"/>
                    <a:pt x="f23" y="f24"/>
                  </a:cubicBezTo>
                  <a:lnTo>
                    <a:pt x="f25" y="f20"/>
                  </a:lnTo>
                  <a:lnTo>
                    <a:pt x="f26" y="f9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14"/>
            <p:cNvSpPr/>
            <p:nvPr/>
          </p:nvSpPr>
          <p:spPr>
            <a:xfrm>
              <a:off x="2793382" y="4750381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0 1 f20"/>
                <a:gd name="f27" fmla="*/ 0 1 f21"/>
                <a:gd name="f28" fmla="*/ 788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788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cubicBezTo>
                    <a:pt x="f6" y="f36"/>
                    <a:pt x="f6" y="f36"/>
                    <a:pt x="f6" y="f36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15"/>
            <p:cNvSpPr/>
            <p:nvPr/>
          </p:nvSpPr>
          <p:spPr>
            <a:xfrm>
              <a:off x="2794168" y="4749750"/>
              <a:ext cx="18123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1"/>
                <a:gd name="f8" fmla="val 3"/>
                <a:gd name="f9" fmla="val 4"/>
                <a:gd name="f10" fmla="+- 0 0 -90"/>
                <a:gd name="f11" fmla="*/ f3 1 19"/>
                <a:gd name="f12" fmla="*/ f4 1 1"/>
                <a:gd name="f13" fmla="+- f7 0 f5"/>
                <a:gd name="f14" fmla="+- f6 0 f5"/>
                <a:gd name="f15" fmla="*/ f10 f0 1"/>
                <a:gd name="f16" fmla="*/ f14 1 19"/>
                <a:gd name="f17" fmla="*/ 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9"/>
                <a:gd name="f25" fmla="*/ f19 1 1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16"/>
            <p:cNvSpPr/>
            <p:nvPr/>
          </p:nvSpPr>
          <p:spPr>
            <a:xfrm>
              <a:off x="4959833" y="4767498"/>
              <a:ext cx="236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2"/>
                <a:gd name="f8" fmla="val 13"/>
                <a:gd name="f9" fmla="val 12"/>
                <a:gd name="f10" fmla="val 7"/>
                <a:gd name="f11" fmla="val 1"/>
                <a:gd name="f12" fmla="+- 0 0 -90"/>
                <a:gd name="f13" fmla="*/ f3 1 25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5"/>
                <a:gd name="f20" fmla="*/ 13 f16 1"/>
                <a:gd name="f21" fmla="*/ 0 f15 1"/>
                <a:gd name="f22" fmla="*/ 0 f16 1"/>
                <a:gd name="f23" fmla="*/ 2 f15 1"/>
                <a:gd name="f24" fmla="*/ 25 f16 1"/>
                <a:gd name="f25" fmla="*/ f17 1 f2"/>
                <a:gd name="f26" fmla="*/ f20 1 25"/>
                <a:gd name="f27" fmla="*/ f21 1 2"/>
                <a:gd name="f28" fmla="*/ f22 1 25"/>
                <a:gd name="f29" fmla="*/ f23 1 2"/>
                <a:gd name="f30" fmla="*/ f24 1 25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6"/>
                </a:cxn>
                <a:cxn ang="f35">
                  <a:pos x="f45" y="f46"/>
                </a:cxn>
              </a:cxnLst>
              <a:rect l="f41" t="f44" r="f42" b="f43"/>
              <a:pathLst>
                <a:path w="25" h="2">
                  <a:moveTo>
                    <a:pt x="f8" y="f5"/>
                  </a:moveTo>
                  <a:lnTo>
                    <a:pt x="f8" y="f5"/>
                  </a:lnTo>
                  <a:cubicBezTo>
                    <a:pt x="f9" y="f5"/>
                    <a:pt x="f10" y="f11"/>
                    <a:pt x="f5" y="f7"/>
                  </a:cubicBez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17"/>
            <p:cNvSpPr/>
            <p:nvPr/>
          </p:nvSpPr>
          <p:spPr>
            <a:xfrm>
              <a:off x="5025222" y="4760521"/>
              <a:ext cx="81143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"/>
                <a:gd name="f7" fmla="val 2"/>
                <a:gd name="f8" fmla="val 62"/>
                <a:gd name="f9" fmla="val 1"/>
                <a:gd name="f10" fmla="+- 0 0 -90"/>
                <a:gd name="f11" fmla="*/ f3 1 85"/>
                <a:gd name="f12" fmla="*/ f4 1 2"/>
                <a:gd name="f13" fmla="+- f7 0 f5"/>
                <a:gd name="f14" fmla="+- f6 0 f5"/>
                <a:gd name="f15" fmla="*/ f10 f0 1"/>
                <a:gd name="f16" fmla="*/ f13 1 2"/>
                <a:gd name="f17" fmla="*/ f14 1 85"/>
                <a:gd name="f18" fmla="*/ 0 f14 1"/>
                <a:gd name="f19" fmla="*/ 2 f13 1"/>
                <a:gd name="f20" fmla="*/ 62 f14 1"/>
                <a:gd name="f21" fmla="*/ 1 f13 1"/>
                <a:gd name="f22" fmla="*/ 85 f14 1"/>
                <a:gd name="f23" fmla="*/ 0 f13 1"/>
                <a:gd name="f24" fmla="*/ f15 1 f2"/>
                <a:gd name="f25" fmla="*/ f18 1 85"/>
                <a:gd name="f26" fmla="*/ f19 1 2"/>
                <a:gd name="f27" fmla="*/ f20 1 85"/>
                <a:gd name="f28" fmla="*/ f21 1 2"/>
                <a:gd name="f29" fmla="*/ f22 1 85"/>
                <a:gd name="f30" fmla="*/ f23 1 2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85" h="2">
                  <a:moveTo>
                    <a:pt x="f5" y="f7"/>
                  </a:moveTo>
                  <a:lnTo>
                    <a:pt x="f5" y="f7"/>
                  </a:ln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18"/>
            <p:cNvSpPr/>
            <p:nvPr/>
          </p:nvSpPr>
          <p:spPr>
            <a:xfrm>
              <a:off x="3979807" y="4766858"/>
              <a:ext cx="948516" cy="2028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96"/>
                <a:gd name="f7" fmla="val 23"/>
                <a:gd name="f8" fmla="val 375"/>
                <a:gd name="f9" fmla="val 13"/>
                <a:gd name="f10" fmla="val 247"/>
                <a:gd name="f11" fmla="val 14"/>
                <a:gd name="f12" fmla="val 407"/>
                <a:gd name="f13" fmla="val 10"/>
                <a:gd name="f14" fmla="val 348"/>
                <a:gd name="f15" fmla="val 9"/>
                <a:gd name="f16" fmla="val 312"/>
                <a:gd name="f17" fmla="val 299"/>
                <a:gd name="f18" fmla="val 11"/>
                <a:gd name="f19" fmla="val 277"/>
                <a:gd name="f20" fmla="val 12"/>
                <a:gd name="f21" fmla="val 379"/>
                <a:gd name="f22" fmla="val 263"/>
                <a:gd name="f23" fmla="val 17"/>
                <a:gd name="f24" fmla="val 366"/>
                <a:gd name="f25" fmla="val 16"/>
                <a:gd name="f26" fmla="val 352"/>
                <a:gd name="f27" fmla="val 19"/>
                <a:gd name="f28" fmla="val 292"/>
                <a:gd name="f29" fmla="val 257"/>
                <a:gd name="f30" fmla="val 218"/>
                <a:gd name="f31" fmla="val 301"/>
                <a:gd name="f32" fmla="val 259"/>
                <a:gd name="f33" fmla="val 267"/>
                <a:gd name="f34" fmla="val 15"/>
                <a:gd name="f35" fmla="val 249"/>
                <a:gd name="f36" fmla="val 184"/>
                <a:gd name="f37" fmla="val 115"/>
                <a:gd name="f38" fmla="val 20"/>
                <a:gd name="f39" fmla="val 76"/>
                <a:gd name="f40" fmla="val 29"/>
                <a:gd name="f41" fmla="val 32"/>
                <a:gd name="f42" fmla="val 18"/>
                <a:gd name="f43" fmla="val 5"/>
                <a:gd name="f44" fmla="val 75"/>
                <a:gd name="f45" fmla="val 21"/>
                <a:gd name="f46" fmla="val 93"/>
                <a:gd name="f47" fmla="val 89"/>
                <a:gd name="f48" fmla="val 82"/>
                <a:gd name="f49" fmla="val 84"/>
                <a:gd name="f50" fmla="val 22"/>
                <a:gd name="f51" fmla="val 125"/>
                <a:gd name="f52" fmla="val 86"/>
                <a:gd name="f53" fmla="val 130"/>
                <a:gd name="f54" fmla="val 151"/>
                <a:gd name="f55" fmla="val 165"/>
                <a:gd name="f56" fmla="val 195"/>
                <a:gd name="f57" fmla="val 191"/>
                <a:gd name="f58" fmla="val 168"/>
                <a:gd name="f59" fmla="val 198"/>
                <a:gd name="f60" fmla="val 233"/>
                <a:gd name="f61" fmla="val 264"/>
                <a:gd name="f62" fmla="val 265"/>
                <a:gd name="f63" fmla="val 254"/>
                <a:gd name="f64" fmla="val 252"/>
                <a:gd name="f65" fmla="val 286"/>
                <a:gd name="f66" fmla="val 320"/>
                <a:gd name="f67" fmla="val 371"/>
                <a:gd name="f68" fmla="val 341"/>
                <a:gd name="f69" fmla="val 382"/>
                <a:gd name="f70" fmla="val 475"/>
                <a:gd name="f71" fmla="val 539"/>
                <a:gd name="f72" fmla="val 532"/>
                <a:gd name="f73" fmla="val 519"/>
                <a:gd name="f74" fmla="val 527"/>
                <a:gd name="f75" fmla="val 564"/>
                <a:gd name="f76" fmla="val 593"/>
                <a:gd name="f77" fmla="val 575"/>
                <a:gd name="f78" fmla="val 612"/>
                <a:gd name="f79" fmla="val 716"/>
                <a:gd name="f80" fmla="val 766"/>
                <a:gd name="f81" fmla="val 988"/>
                <a:gd name="f82" fmla="val 978"/>
                <a:gd name="f83" fmla="val 6"/>
                <a:gd name="f84" fmla="val 969"/>
                <a:gd name="f85" fmla="val 948"/>
                <a:gd name="f86" fmla="val 3"/>
                <a:gd name="f87" fmla="val 937"/>
                <a:gd name="f88" fmla="val 4"/>
                <a:gd name="f89" fmla="val 973"/>
                <a:gd name="f90" fmla="val 1"/>
                <a:gd name="f91" fmla="val 951"/>
                <a:gd name="f92" fmla="val 897"/>
                <a:gd name="f93" fmla="val 918"/>
                <a:gd name="f94" fmla="val 924"/>
                <a:gd name="f95" fmla="val 872"/>
                <a:gd name="f96" fmla="val 742"/>
                <a:gd name="f97" fmla="val 656"/>
                <a:gd name="f98" fmla="val 535"/>
                <a:gd name="f99" fmla="val 530"/>
                <a:gd name="f100" fmla="val 435"/>
                <a:gd name="f101" fmla="val 389"/>
                <a:gd name="f102" fmla="val 406"/>
                <a:gd name="f103" fmla="val 441"/>
                <a:gd name="f104" fmla="val 476"/>
                <a:gd name="f105" fmla="val 387"/>
                <a:gd name="f106" fmla="+- 0 0 -90"/>
                <a:gd name="f107" fmla="*/ f3 1 996"/>
                <a:gd name="f108" fmla="*/ f4 1 23"/>
                <a:gd name="f109" fmla="+- f7 0 f5"/>
                <a:gd name="f110" fmla="+- f6 0 f5"/>
                <a:gd name="f111" fmla="*/ f106 f0 1"/>
                <a:gd name="f112" fmla="*/ f110 1 996"/>
                <a:gd name="f113" fmla="*/ f109 1 23"/>
                <a:gd name="f114" fmla="*/ 375 f110 1"/>
                <a:gd name="f115" fmla="*/ 13 f109 1"/>
                <a:gd name="f116" fmla="*/ 348 f110 1"/>
                <a:gd name="f117" fmla="*/ 9 f109 1"/>
                <a:gd name="f118" fmla="*/ 277 f110 1"/>
                <a:gd name="f119" fmla="*/ 12 f109 1"/>
                <a:gd name="f120" fmla="*/ 366 f110 1"/>
                <a:gd name="f121" fmla="*/ 16 f109 1"/>
                <a:gd name="f122" fmla="*/ 257 f110 1"/>
                <a:gd name="f123" fmla="*/ 19 f109 1"/>
                <a:gd name="f124" fmla="*/ 301 f110 1"/>
                <a:gd name="f125" fmla="*/ 14 f109 1"/>
                <a:gd name="f126" fmla="*/ 249 f110 1"/>
                <a:gd name="f127" fmla="*/ 76 f110 1"/>
                <a:gd name="f128" fmla="*/ 5 f110 1"/>
                <a:gd name="f129" fmla="*/ 20 f109 1"/>
                <a:gd name="f130" fmla="*/ 93 f110 1"/>
                <a:gd name="f131" fmla="*/ 23 f109 1"/>
                <a:gd name="f132" fmla="*/ 84 f110 1"/>
                <a:gd name="f133" fmla="*/ 22 f109 1"/>
                <a:gd name="f134" fmla="*/ 125 f110 1"/>
                <a:gd name="f135" fmla="*/ 151 f110 1"/>
                <a:gd name="f136" fmla="*/ 191 f110 1"/>
                <a:gd name="f137" fmla="*/ 168 f110 1"/>
                <a:gd name="f138" fmla="*/ 21 f109 1"/>
                <a:gd name="f139" fmla="*/ 264 f110 1"/>
                <a:gd name="f140" fmla="*/ 252 f110 1"/>
                <a:gd name="f141" fmla="*/ 371 f110 1"/>
                <a:gd name="f142" fmla="*/ 18 f109 1"/>
                <a:gd name="f143" fmla="*/ 341 f110 1"/>
                <a:gd name="f144" fmla="*/ 539 f110 1"/>
                <a:gd name="f145" fmla="*/ 527 f110 1"/>
                <a:gd name="f146" fmla="*/ 575 f110 1"/>
                <a:gd name="f147" fmla="*/ 766 f110 1"/>
                <a:gd name="f148" fmla="*/ 996 f110 1"/>
                <a:gd name="f149" fmla="*/ 5 f109 1"/>
                <a:gd name="f150" fmla="*/ 969 f110 1"/>
                <a:gd name="f151" fmla="*/ 6 f109 1"/>
                <a:gd name="f152" fmla="*/ 973 f110 1"/>
                <a:gd name="f153" fmla="*/ 1 f109 1"/>
                <a:gd name="f154" fmla="*/ 897 f110 1"/>
                <a:gd name="f155" fmla="*/ 872 f110 1"/>
                <a:gd name="f156" fmla="*/ 0 f109 1"/>
                <a:gd name="f157" fmla="*/ 535 f110 1"/>
                <a:gd name="f158" fmla="*/ 389 f110 1"/>
                <a:gd name="f159" fmla="*/ 476 f110 1"/>
                <a:gd name="f160" fmla="*/ 387 f110 1"/>
                <a:gd name="f161" fmla="*/ f111 1 f2"/>
                <a:gd name="f162" fmla="*/ f114 1 996"/>
                <a:gd name="f163" fmla="*/ f115 1 23"/>
                <a:gd name="f164" fmla="*/ f116 1 996"/>
                <a:gd name="f165" fmla="*/ f117 1 23"/>
                <a:gd name="f166" fmla="*/ f118 1 996"/>
                <a:gd name="f167" fmla="*/ f119 1 23"/>
                <a:gd name="f168" fmla="*/ f120 1 996"/>
                <a:gd name="f169" fmla="*/ f121 1 23"/>
                <a:gd name="f170" fmla="*/ f122 1 996"/>
                <a:gd name="f171" fmla="*/ f123 1 23"/>
                <a:gd name="f172" fmla="*/ f124 1 996"/>
                <a:gd name="f173" fmla="*/ f125 1 23"/>
                <a:gd name="f174" fmla="*/ f126 1 996"/>
                <a:gd name="f175" fmla="*/ f127 1 996"/>
                <a:gd name="f176" fmla="*/ f128 1 996"/>
                <a:gd name="f177" fmla="*/ f129 1 23"/>
                <a:gd name="f178" fmla="*/ f130 1 996"/>
                <a:gd name="f179" fmla="*/ f131 1 23"/>
                <a:gd name="f180" fmla="*/ f132 1 996"/>
                <a:gd name="f181" fmla="*/ f133 1 23"/>
                <a:gd name="f182" fmla="*/ f134 1 996"/>
                <a:gd name="f183" fmla="*/ f135 1 996"/>
                <a:gd name="f184" fmla="*/ f136 1 996"/>
                <a:gd name="f185" fmla="*/ f137 1 996"/>
                <a:gd name="f186" fmla="*/ f138 1 23"/>
                <a:gd name="f187" fmla="*/ f139 1 996"/>
                <a:gd name="f188" fmla="*/ f140 1 996"/>
                <a:gd name="f189" fmla="*/ f141 1 996"/>
                <a:gd name="f190" fmla="*/ f142 1 23"/>
                <a:gd name="f191" fmla="*/ f143 1 996"/>
                <a:gd name="f192" fmla="*/ f144 1 996"/>
                <a:gd name="f193" fmla="*/ f145 1 996"/>
                <a:gd name="f194" fmla="*/ f146 1 996"/>
                <a:gd name="f195" fmla="*/ f147 1 996"/>
                <a:gd name="f196" fmla="*/ f148 1 996"/>
                <a:gd name="f197" fmla="*/ f149 1 23"/>
                <a:gd name="f198" fmla="*/ f150 1 996"/>
                <a:gd name="f199" fmla="*/ f151 1 23"/>
                <a:gd name="f200" fmla="*/ f152 1 996"/>
                <a:gd name="f201" fmla="*/ f153 1 23"/>
                <a:gd name="f202" fmla="*/ f154 1 996"/>
                <a:gd name="f203" fmla="*/ f155 1 996"/>
                <a:gd name="f204" fmla="*/ f156 1 23"/>
                <a:gd name="f205" fmla="*/ f157 1 996"/>
                <a:gd name="f206" fmla="*/ f158 1 996"/>
                <a:gd name="f207" fmla="*/ f159 1 996"/>
                <a:gd name="f208" fmla="*/ f160 1 996"/>
                <a:gd name="f209" fmla="*/ 0 1 f112"/>
                <a:gd name="f210" fmla="*/ f6 1 f112"/>
                <a:gd name="f211" fmla="*/ 0 1 f113"/>
                <a:gd name="f212" fmla="*/ f7 1 f113"/>
                <a:gd name="f213" fmla="+- f161 0 f1"/>
                <a:gd name="f214" fmla="*/ f162 1 f112"/>
                <a:gd name="f215" fmla="*/ f163 1 f113"/>
                <a:gd name="f216" fmla="*/ f164 1 f112"/>
                <a:gd name="f217" fmla="*/ f165 1 f113"/>
                <a:gd name="f218" fmla="*/ f166 1 f112"/>
                <a:gd name="f219" fmla="*/ f167 1 f113"/>
                <a:gd name="f220" fmla="*/ f168 1 f112"/>
                <a:gd name="f221" fmla="*/ f169 1 f113"/>
                <a:gd name="f222" fmla="*/ f170 1 f112"/>
                <a:gd name="f223" fmla="*/ f171 1 f113"/>
                <a:gd name="f224" fmla="*/ f172 1 f112"/>
                <a:gd name="f225" fmla="*/ f173 1 f113"/>
                <a:gd name="f226" fmla="*/ f174 1 f112"/>
                <a:gd name="f227" fmla="*/ f175 1 f112"/>
                <a:gd name="f228" fmla="*/ f176 1 f112"/>
                <a:gd name="f229" fmla="*/ f177 1 f113"/>
                <a:gd name="f230" fmla="*/ f178 1 f112"/>
                <a:gd name="f231" fmla="*/ f179 1 f113"/>
                <a:gd name="f232" fmla="*/ f180 1 f112"/>
                <a:gd name="f233" fmla="*/ f181 1 f113"/>
                <a:gd name="f234" fmla="*/ f182 1 f112"/>
                <a:gd name="f235" fmla="*/ f183 1 f112"/>
                <a:gd name="f236" fmla="*/ f184 1 f112"/>
                <a:gd name="f237" fmla="*/ f185 1 f112"/>
                <a:gd name="f238" fmla="*/ f186 1 f113"/>
                <a:gd name="f239" fmla="*/ f187 1 f112"/>
                <a:gd name="f240" fmla="*/ f188 1 f112"/>
                <a:gd name="f241" fmla="*/ f189 1 f112"/>
                <a:gd name="f242" fmla="*/ f190 1 f113"/>
                <a:gd name="f243" fmla="*/ f191 1 f112"/>
                <a:gd name="f244" fmla="*/ f192 1 f112"/>
                <a:gd name="f245" fmla="*/ f193 1 f112"/>
                <a:gd name="f246" fmla="*/ f194 1 f112"/>
                <a:gd name="f247" fmla="*/ f195 1 f112"/>
                <a:gd name="f248" fmla="*/ f196 1 f112"/>
                <a:gd name="f249" fmla="*/ f197 1 f113"/>
                <a:gd name="f250" fmla="*/ f198 1 f112"/>
                <a:gd name="f251" fmla="*/ f199 1 f113"/>
                <a:gd name="f252" fmla="*/ f200 1 f112"/>
                <a:gd name="f253" fmla="*/ f201 1 f113"/>
                <a:gd name="f254" fmla="*/ f202 1 f112"/>
                <a:gd name="f255" fmla="*/ f203 1 f112"/>
                <a:gd name="f256" fmla="*/ f204 1 f113"/>
                <a:gd name="f257" fmla="*/ f205 1 f112"/>
                <a:gd name="f258" fmla="*/ f206 1 f112"/>
                <a:gd name="f259" fmla="*/ f207 1 f112"/>
                <a:gd name="f260" fmla="*/ f208 1 f112"/>
                <a:gd name="f261" fmla="*/ f209 f107 1"/>
                <a:gd name="f262" fmla="*/ f210 f107 1"/>
                <a:gd name="f263" fmla="*/ f212 f108 1"/>
                <a:gd name="f264" fmla="*/ f211 f108 1"/>
                <a:gd name="f265" fmla="*/ f214 f107 1"/>
                <a:gd name="f266" fmla="*/ f215 f108 1"/>
                <a:gd name="f267" fmla="*/ f216 f107 1"/>
                <a:gd name="f268" fmla="*/ f217 f108 1"/>
                <a:gd name="f269" fmla="*/ f218 f107 1"/>
                <a:gd name="f270" fmla="*/ f219 f108 1"/>
                <a:gd name="f271" fmla="*/ f220 f107 1"/>
                <a:gd name="f272" fmla="*/ f221 f108 1"/>
                <a:gd name="f273" fmla="*/ f222 f107 1"/>
                <a:gd name="f274" fmla="*/ f223 f108 1"/>
                <a:gd name="f275" fmla="*/ f224 f107 1"/>
                <a:gd name="f276" fmla="*/ f225 f108 1"/>
                <a:gd name="f277" fmla="*/ f226 f107 1"/>
                <a:gd name="f278" fmla="*/ f227 f107 1"/>
                <a:gd name="f279" fmla="*/ f228 f107 1"/>
                <a:gd name="f280" fmla="*/ f229 f108 1"/>
                <a:gd name="f281" fmla="*/ f230 f107 1"/>
                <a:gd name="f282" fmla="*/ f231 f108 1"/>
                <a:gd name="f283" fmla="*/ f232 f107 1"/>
                <a:gd name="f284" fmla="*/ f233 f108 1"/>
                <a:gd name="f285" fmla="*/ f234 f107 1"/>
                <a:gd name="f286" fmla="*/ f235 f107 1"/>
                <a:gd name="f287" fmla="*/ f236 f107 1"/>
                <a:gd name="f288" fmla="*/ f237 f107 1"/>
                <a:gd name="f289" fmla="*/ f238 f108 1"/>
                <a:gd name="f290" fmla="*/ f239 f107 1"/>
                <a:gd name="f291" fmla="*/ f240 f107 1"/>
                <a:gd name="f292" fmla="*/ f241 f107 1"/>
                <a:gd name="f293" fmla="*/ f242 f108 1"/>
                <a:gd name="f294" fmla="*/ f243 f107 1"/>
                <a:gd name="f295" fmla="*/ f244 f107 1"/>
                <a:gd name="f296" fmla="*/ f245 f107 1"/>
                <a:gd name="f297" fmla="*/ f246 f107 1"/>
                <a:gd name="f298" fmla="*/ f247 f107 1"/>
                <a:gd name="f299" fmla="*/ f248 f107 1"/>
                <a:gd name="f300" fmla="*/ f249 f108 1"/>
                <a:gd name="f301" fmla="*/ f250 f107 1"/>
                <a:gd name="f302" fmla="*/ f251 f108 1"/>
                <a:gd name="f303" fmla="*/ f252 f107 1"/>
                <a:gd name="f304" fmla="*/ f253 f108 1"/>
                <a:gd name="f305" fmla="*/ f254 f107 1"/>
                <a:gd name="f306" fmla="*/ f255 f107 1"/>
                <a:gd name="f307" fmla="*/ f256 f108 1"/>
                <a:gd name="f308" fmla="*/ f257 f107 1"/>
                <a:gd name="f309" fmla="*/ f258 f107 1"/>
                <a:gd name="f310" fmla="*/ f259 f107 1"/>
                <a:gd name="f311" fmla="*/ f260 f10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13">
                  <a:pos x="f265" y="f266"/>
                </a:cxn>
                <a:cxn ang="f213">
                  <a:pos x="f265" y="f266"/>
                </a:cxn>
                <a:cxn ang="f213">
                  <a:pos x="f267" y="f268"/>
                </a:cxn>
                <a:cxn ang="f213">
                  <a:pos x="f269" y="f270"/>
                </a:cxn>
                <a:cxn ang="f213">
                  <a:pos x="f271" y="f272"/>
                </a:cxn>
                <a:cxn ang="f213">
                  <a:pos x="f273" y="f274"/>
                </a:cxn>
                <a:cxn ang="f213">
                  <a:pos x="f275" y="f276"/>
                </a:cxn>
                <a:cxn ang="f213">
                  <a:pos x="f277" y="f272"/>
                </a:cxn>
                <a:cxn ang="f213">
                  <a:pos x="f278" y="f272"/>
                </a:cxn>
                <a:cxn ang="f213">
                  <a:pos x="f279" y="f280"/>
                </a:cxn>
                <a:cxn ang="f213">
                  <a:pos x="f281" y="f282"/>
                </a:cxn>
                <a:cxn ang="f213">
                  <a:pos x="f283" y="f284"/>
                </a:cxn>
                <a:cxn ang="f213">
                  <a:pos x="f285" y="f282"/>
                </a:cxn>
                <a:cxn ang="f213">
                  <a:pos x="f286" y="f280"/>
                </a:cxn>
                <a:cxn ang="f213">
                  <a:pos x="f287" y="f280"/>
                </a:cxn>
                <a:cxn ang="f213">
                  <a:pos x="f288" y="f289"/>
                </a:cxn>
                <a:cxn ang="f213">
                  <a:pos x="f290" y="f280"/>
                </a:cxn>
                <a:cxn ang="f213">
                  <a:pos x="f291" y="f284"/>
                </a:cxn>
                <a:cxn ang="f213">
                  <a:pos x="f292" y="f293"/>
                </a:cxn>
                <a:cxn ang="f213">
                  <a:pos x="f294" y="f289"/>
                </a:cxn>
                <a:cxn ang="f213">
                  <a:pos x="f295" y="f280"/>
                </a:cxn>
                <a:cxn ang="f213">
                  <a:pos x="f296" y="f274"/>
                </a:cxn>
                <a:cxn ang="f213">
                  <a:pos x="f297" y="f289"/>
                </a:cxn>
                <a:cxn ang="f213">
                  <a:pos x="f298" y="f280"/>
                </a:cxn>
                <a:cxn ang="f213">
                  <a:pos x="f299" y="f300"/>
                </a:cxn>
                <a:cxn ang="f213">
                  <a:pos x="f301" y="f302"/>
                </a:cxn>
                <a:cxn ang="f213">
                  <a:pos x="f303" y="f304"/>
                </a:cxn>
                <a:cxn ang="f213">
                  <a:pos x="f305" y="f300"/>
                </a:cxn>
                <a:cxn ang="f213">
                  <a:pos x="f306" y="f307"/>
                </a:cxn>
                <a:cxn ang="f213">
                  <a:pos x="f308" y="f276"/>
                </a:cxn>
                <a:cxn ang="f213">
                  <a:pos x="f309" y="f266"/>
                </a:cxn>
                <a:cxn ang="f213">
                  <a:pos x="f310" y="f268"/>
                </a:cxn>
                <a:cxn ang="f213">
                  <a:pos x="f311" y="f268"/>
                </a:cxn>
                <a:cxn ang="f213">
                  <a:pos x="f265" y="f266"/>
                </a:cxn>
              </a:cxnLst>
              <a:rect l="f261" t="f264" r="f262" b="f263"/>
              <a:pathLst>
                <a:path w="996" h="23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3"/>
                    <a:pt x="f17" y="f18"/>
                    <a:pt x="f19" y="f20"/>
                  </a:cubicBezTo>
                  <a:cubicBezTo>
                    <a:pt x="f21" y="f13"/>
                    <a:pt x="f22" y="f23"/>
                    <a:pt x="f24" y="f25"/>
                  </a:cubicBezTo>
                  <a:cubicBezTo>
                    <a:pt x="f26" y="f27"/>
                    <a:pt x="f28" y="f27"/>
                    <a:pt x="f29" y="f27"/>
                  </a:cubicBezTo>
                  <a:cubicBezTo>
                    <a:pt x="f30" y="f25"/>
                    <a:pt x="f28" y="f23"/>
                    <a:pt x="f31" y="f11"/>
                  </a:cubicBezTo>
                  <a:cubicBezTo>
                    <a:pt x="f32" y="f11"/>
                    <a:pt x="f33" y="f34"/>
                    <a:pt x="f35" y="f25"/>
                  </a:cubicBezTo>
                  <a:cubicBezTo>
                    <a:pt x="f36" y="f25"/>
                    <a:pt x="f37" y="f38"/>
                    <a:pt x="f39" y="f25"/>
                  </a:cubicBezTo>
                  <a:cubicBezTo>
                    <a:pt x="f40" y="f23"/>
                    <a:pt x="f41" y="f42"/>
                    <a:pt x="f43" y="f38"/>
                  </a:cubicBezTo>
                  <a:cubicBezTo>
                    <a:pt x="f5" y="f7"/>
                    <a:pt x="f44" y="f45"/>
                    <a:pt x="f46" y="f7"/>
                  </a:cubicBezTo>
                  <a:cubicBezTo>
                    <a:pt x="f47" y="f7"/>
                    <a:pt x="f48" y="f7"/>
                    <a:pt x="f49" y="f50"/>
                  </a:cubicBezTo>
                  <a:lnTo>
                    <a:pt x="f51" y="f7"/>
                  </a:lnTo>
                  <a:cubicBezTo>
                    <a:pt x="f52" y="f50"/>
                    <a:pt x="f53" y="f38"/>
                    <a:pt x="f54" y="f38"/>
                  </a:cubicBezTo>
                  <a:cubicBezTo>
                    <a:pt x="f55" y="f38"/>
                    <a:pt x="f56" y="f27"/>
                    <a:pt x="f57" y="f38"/>
                  </a:cubicBezTo>
                  <a:lnTo>
                    <a:pt x="f58" y="f45"/>
                  </a:lnTo>
                  <a:cubicBezTo>
                    <a:pt x="f59" y="f50"/>
                    <a:pt x="f60" y="f27"/>
                    <a:pt x="f61" y="f38"/>
                  </a:cubicBezTo>
                  <a:cubicBezTo>
                    <a:pt x="f62" y="f45"/>
                    <a:pt x="f63" y="f45"/>
                    <a:pt x="f64" y="f50"/>
                  </a:cubicBezTo>
                  <a:cubicBezTo>
                    <a:pt x="f65" y="f38"/>
                    <a:pt x="f66" y="f38"/>
                    <a:pt x="f67" y="f42"/>
                  </a:cubicBezTo>
                  <a:lnTo>
                    <a:pt x="f68" y="f45"/>
                  </a:lnTo>
                  <a:cubicBezTo>
                    <a:pt x="f69" y="f42"/>
                    <a:pt x="f70" y="f27"/>
                    <a:pt x="f71" y="f38"/>
                  </a:cubicBezTo>
                  <a:cubicBezTo>
                    <a:pt x="f72" y="f38"/>
                    <a:pt x="f73" y="f27"/>
                    <a:pt x="f74" y="f27"/>
                  </a:cubicBezTo>
                  <a:cubicBezTo>
                    <a:pt x="f75" y="f42"/>
                    <a:pt x="f76" y="f38"/>
                    <a:pt x="f77" y="f45"/>
                  </a:cubicBezTo>
                  <a:cubicBezTo>
                    <a:pt x="f78" y="f27"/>
                    <a:pt x="f79" y="f7"/>
                    <a:pt x="f80" y="f38"/>
                  </a:cubicBezTo>
                  <a:lnTo>
                    <a:pt x="f6" y="f43"/>
                  </a:lnTo>
                  <a:cubicBezTo>
                    <a:pt x="f81" y="f43"/>
                    <a:pt x="f82" y="f83"/>
                    <a:pt x="f84" y="f83"/>
                  </a:cubicBezTo>
                  <a:cubicBezTo>
                    <a:pt x="f85" y="f86"/>
                    <a:pt x="f87" y="f88"/>
                    <a:pt x="f89" y="f90"/>
                  </a:cubicBezTo>
                  <a:cubicBezTo>
                    <a:pt x="f87" y="f86"/>
                    <a:pt x="f91" y="f43"/>
                    <a:pt x="f92" y="f43"/>
                  </a:cubicBezTo>
                  <a:cubicBezTo>
                    <a:pt x="f93" y="f86"/>
                    <a:pt x="f94" y="f5"/>
                    <a:pt x="f95" y="f5"/>
                  </a:cubicBezTo>
                  <a:cubicBezTo>
                    <a:pt x="f96" y="f86"/>
                    <a:pt x="f97" y="f13"/>
                    <a:pt x="f98" y="f11"/>
                  </a:cubicBezTo>
                  <a:cubicBezTo>
                    <a:pt x="f99" y="f20"/>
                    <a:pt x="f100" y="f9"/>
                    <a:pt x="f101" y="f9"/>
                  </a:cubicBezTo>
                  <a:cubicBezTo>
                    <a:pt x="f102" y="f18"/>
                    <a:pt x="f103" y="f13"/>
                    <a:pt x="f104" y="f15"/>
                  </a:cubicBezTo>
                  <a:lnTo>
                    <a:pt x="f105" y="f15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19"/>
            <p:cNvSpPr/>
            <p:nvPr/>
          </p:nvSpPr>
          <p:spPr>
            <a:xfrm>
              <a:off x="4614775" y="4771933"/>
              <a:ext cx="102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0242"/>
                <a:gd name="f8" fmla="val 1024"/>
                <a:gd name="f9" fmla="val 4097"/>
                <a:gd name="f10" fmla="+- 0 0 -90"/>
                <a:gd name="f11" fmla="abs f3"/>
                <a:gd name="f12" fmla="abs f4"/>
                <a:gd name="f13" fmla="abs f5"/>
                <a:gd name="f14" fmla="*/ f3 1 1024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0242"/>
                <a:gd name="f23" fmla="*/ f16 1 0"/>
                <a:gd name="f24" fmla="*/ f18 1 f2"/>
                <a:gd name="f25" fmla="*/ f19 1 10242"/>
                <a:gd name="f26" fmla="*/ f20 1 21600"/>
                <a:gd name="f27" fmla="*/ 21600 f20 1"/>
                <a:gd name="f28" fmla="*/ 1024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024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0"/>
            <p:cNvSpPr/>
            <p:nvPr/>
          </p:nvSpPr>
          <p:spPr>
            <a:xfrm>
              <a:off x="4433587" y="4775097"/>
              <a:ext cx="110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1029"/>
                <a:gd name="f8" fmla="val 10110"/>
                <a:gd name="f9" fmla="+- 0 0 -90"/>
                <a:gd name="f10" fmla="abs f3"/>
                <a:gd name="f11" fmla="abs f4"/>
                <a:gd name="f12" fmla="abs f5"/>
                <a:gd name="f13" fmla="*/ f3 1 11029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11029"/>
                <a:gd name="f22" fmla="*/ f15 1 0"/>
                <a:gd name="f23" fmla="*/ f17 1 f2"/>
                <a:gd name="f24" fmla="*/ f18 1 11029"/>
                <a:gd name="f25" fmla="*/ f19 1 21600"/>
                <a:gd name="f26" fmla="*/ 21600 f19 1"/>
                <a:gd name="f27" fmla="*/ 10110 1 f21"/>
                <a:gd name="f28" fmla="*/ 0 1 f22"/>
                <a:gd name="f29" fmla="*/ 11029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  <a:cxn ang="f32">
                  <a:pos x="f37" y="f44"/>
                </a:cxn>
              </a:cxnLst>
              <a:rect l="f35" t="f44" r="f36" b="f45"/>
              <a:pathLst>
                <a:path w="11029">
                  <a:moveTo>
                    <a:pt x="f8" y="f39"/>
                  </a:moveTo>
                  <a:lnTo>
                    <a:pt x="f8" y="f39"/>
                  </a:lnTo>
                  <a:cubicBezTo>
                    <a:pt x="f7" y="f39"/>
                    <a:pt x="f8" y="f39"/>
                    <a:pt x="f7" y="f39"/>
                  </a:cubicBezTo>
                  <a:lnTo>
                    <a:pt x="f6" y="f39"/>
                  </a:lnTo>
                  <a:lnTo>
                    <a:pt x="f8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1"/>
            <p:cNvSpPr/>
            <p:nvPr/>
          </p:nvSpPr>
          <p:spPr>
            <a:xfrm>
              <a:off x="4940137" y="4762423"/>
              <a:ext cx="2284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1"/>
                <a:gd name="f8" fmla="val 3"/>
                <a:gd name="f9" fmla="val 8"/>
                <a:gd name="f10" fmla="val 2"/>
                <a:gd name="f11" fmla="+- 0 0 -90"/>
                <a:gd name="f12" fmla="*/ f3 1 24"/>
                <a:gd name="f13" fmla="*/ f4 1 1"/>
                <a:gd name="f14" fmla="+- f7 0 f5"/>
                <a:gd name="f15" fmla="+- f6 0 f5"/>
                <a:gd name="f16" fmla="*/ f11 f0 1"/>
                <a:gd name="f17" fmla="*/ f15 1 24"/>
                <a:gd name="f18" fmla="*/ 3 f15 1"/>
                <a:gd name="f19" fmla="*/ 1 f14 1"/>
                <a:gd name="f20" fmla="*/ 24 f15 1"/>
                <a:gd name="f21" fmla="*/ 0 f14 1"/>
                <a:gd name="f22" fmla="*/ 8 f15 1"/>
                <a:gd name="f23" fmla="*/ 0 1 f14"/>
                <a:gd name="f24" fmla="*/ f7 1 f14"/>
                <a:gd name="f25" fmla="*/ f16 1 f2"/>
                <a:gd name="f26" fmla="*/ f18 1 24"/>
                <a:gd name="f27" fmla="*/ f20 1 24"/>
                <a:gd name="f28" fmla="*/ f22 1 24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1"/>
                </a:cxn>
                <a:cxn ang="f35">
                  <a:pos x="f43" y="f41"/>
                </a:cxn>
              </a:cxnLst>
              <a:rect l="f39" t="f34" r="f40" b="f33"/>
              <a:pathLst>
                <a:path w="2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7"/>
                  </a:lnTo>
                  <a:cubicBezTo>
                    <a:pt x="f10" y="f7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2"/>
            <p:cNvSpPr/>
            <p:nvPr/>
          </p:nvSpPr>
          <p:spPr>
            <a:xfrm>
              <a:off x="4963774" y="4766858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4"/>
                <a:gd name="f9" fmla="val 9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4 f14 1"/>
                <a:gd name="f18" fmla="*/ 0 f13 1"/>
                <a:gd name="f19" fmla="*/ 0 f14 1"/>
                <a:gd name="f20" fmla="*/ 1 f13 1"/>
                <a:gd name="f21" fmla="*/ 9 f14 1"/>
                <a:gd name="f22" fmla="*/ 0 1 f13"/>
                <a:gd name="f23" fmla="*/ f7 1 f13"/>
                <a:gd name="f24" fmla="*/ f15 1 f2"/>
                <a:gd name="f25" fmla="*/ f17 1 10"/>
                <a:gd name="f26" fmla="*/ f19 1 10"/>
                <a:gd name="f27" fmla="*/ f21 1 10"/>
                <a:gd name="f28" fmla="*/ f18 1 f13"/>
                <a:gd name="f29" fmla="*/ f20 1 f13"/>
                <a:gd name="f30" fmla="*/ 0 1 f16"/>
                <a:gd name="f31" fmla="*/ f6 1 f16"/>
                <a:gd name="f32" fmla="*/ f23 f12 1"/>
                <a:gd name="f33" fmla="*/ f22 f12 1"/>
                <a:gd name="f34" fmla="+- f24 0 f1"/>
                <a:gd name="f35" fmla="*/ f25 1 f16"/>
                <a:gd name="f36" fmla="*/ f26 1 f16"/>
                <a:gd name="f37" fmla="*/ f27 1 f16"/>
                <a:gd name="f38" fmla="*/ f30 f11 1"/>
                <a:gd name="f39" fmla="*/ f31 f11 1"/>
                <a:gd name="f40" fmla="*/ f28 f12 1"/>
                <a:gd name="f41" fmla="*/ f29 f12 1"/>
                <a:gd name="f42" fmla="*/ f35 f11 1"/>
                <a:gd name="f43" fmla="*/ f36 f11 1"/>
                <a:gd name="f44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2" y="f40"/>
                </a:cxn>
                <a:cxn ang="f34">
                  <a:pos x="f42" y="f40"/>
                </a:cxn>
                <a:cxn ang="f34">
                  <a:pos x="f43" y="f41"/>
                </a:cxn>
                <a:cxn ang="f34">
                  <a:pos x="f44" y="f41"/>
                </a:cxn>
                <a:cxn ang="f34">
                  <a:pos x="f42" y="f40"/>
                </a:cxn>
              </a:cxnLst>
              <a:rect l="f38" t="f33" r="f39" b="f32"/>
              <a:pathLst>
                <a:path w="1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cubicBezTo>
                    <a:pt x="f6" y="f5"/>
                    <a:pt x="f9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23"/>
            <p:cNvSpPr/>
            <p:nvPr/>
          </p:nvSpPr>
          <p:spPr>
            <a:xfrm>
              <a:off x="3857698" y="4763054"/>
              <a:ext cx="1181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val 8"/>
                <a:gd name="f9" fmla="val 11"/>
                <a:gd name="f10" fmla="+- 0 0 -90"/>
                <a:gd name="f11" fmla="*/ f3 1 13"/>
                <a:gd name="f12" fmla="*/ f4 1 1"/>
                <a:gd name="f13" fmla="+- f7 0 f5"/>
                <a:gd name="f14" fmla="+- f6 0 f5"/>
                <a:gd name="f15" fmla="*/ f10 f0 1"/>
                <a:gd name="f16" fmla="*/ f14 1 13"/>
                <a:gd name="f17" fmla="*/ 1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3"/>
                <a:gd name="f25" fmla="*/ f19 1 1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24"/>
            <p:cNvSpPr/>
            <p:nvPr/>
          </p:nvSpPr>
          <p:spPr>
            <a:xfrm>
              <a:off x="4120039" y="4767498"/>
              <a:ext cx="534128" cy="823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61"/>
                <a:gd name="f7" fmla="val 9"/>
                <a:gd name="f8" fmla="val 85"/>
                <a:gd name="f9" fmla="val 130"/>
                <a:gd name="f10" fmla="val 90"/>
                <a:gd name="f11" fmla="val 6"/>
                <a:gd name="f12" fmla="val 154"/>
                <a:gd name="f13" fmla="val 135"/>
                <a:gd name="f14" fmla="val 5"/>
                <a:gd name="f15" fmla="val 260"/>
                <a:gd name="f16" fmla="val 314"/>
                <a:gd name="f17" fmla="val 308"/>
                <a:gd name="f18" fmla="val 347"/>
                <a:gd name="f19" fmla="val 341"/>
                <a:gd name="f20" fmla="val 8"/>
                <a:gd name="f21" fmla="val 377"/>
                <a:gd name="f22" fmla="val 414"/>
                <a:gd name="f23" fmla="val 7"/>
                <a:gd name="f24" fmla="val 433"/>
                <a:gd name="f25" fmla="val 456"/>
                <a:gd name="f26" fmla="val 491"/>
                <a:gd name="f27" fmla="val 4"/>
                <a:gd name="f28" fmla="val 520"/>
                <a:gd name="f29" fmla="val 507"/>
                <a:gd name="f30" fmla="val 1"/>
                <a:gd name="f31" fmla="val 490"/>
                <a:gd name="f32" fmla="val 3"/>
                <a:gd name="f33" fmla="val 496"/>
                <a:gd name="f34" fmla="val 492"/>
                <a:gd name="f35" fmla="val 2"/>
                <a:gd name="f36" fmla="val 498"/>
                <a:gd name="f37" fmla="val 452"/>
                <a:gd name="f38" fmla="val 434"/>
                <a:gd name="f39" fmla="val 395"/>
                <a:gd name="f40" fmla="val 372"/>
                <a:gd name="f41" fmla="val 411"/>
                <a:gd name="f42" fmla="val 362"/>
                <a:gd name="f43" fmla="val 258"/>
                <a:gd name="f44" fmla="val 261"/>
                <a:gd name="f45" fmla="val 225"/>
                <a:gd name="f46" fmla="val 220"/>
                <a:gd name="f47" fmla="val 210"/>
                <a:gd name="f48" fmla="val 153"/>
                <a:gd name="f49" fmla="val 21"/>
                <a:gd name="f50" fmla="val 55"/>
                <a:gd name="f51" fmla="+- 0 0 -90"/>
                <a:gd name="f52" fmla="*/ f3 1 561"/>
                <a:gd name="f53" fmla="*/ f4 1 9"/>
                <a:gd name="f54" fmla="+- f7 0 f5"/>
                <a:gd name="f55" fmla="+- f6 0 f5"/>
                <a:gd name="f56" fmla="*/ f51 f0 1"/>
                <a:gd name="f57" fmla="*/ f55 1 561"/>
                <a:gd name="f58" fmla="*/ f54 1 9"/>
                <a:gd name="f59" fmla="*/ 85 f55 1"/>
                <a:gd name="f60" fmla="*/ 9 f54 1"/>
                <a:gd name="f61" fmla="*/ 154 f55 1"/>
                <a:gd name="f62" fmla="*/ 6 f54 1"/>
                <a:gd name="f63" fmla="*/ 135 f55 1"/>
                <a:gd name="f64" fmla="*/ 314 f55 1"/>
                <a:gd name="f65" fmla="*/ 5 f54 1"/>
                <a:gd name="f66" fmla="*/ 341 f55 1"/>
                <a:gd name="f67" fmla="*/ 8 f54 1"/>
                <a:gd name="f68" fmla="*/ 433 f55 1"/>
                <a:gd name="f69" fmla="*/ 520 f55 1"/>
                <a:gd name="f70" fmla="*/ 490 f55 1"/>
                <a:gd name="f71" fmla="*/ 3 f54 1"/>
                <a:gd name="f72" fmla="*/ 498 f55 1"/>
                <a:gd name="f73" fmla="*/ 2 f54 1"/>
                <a:gd name="f74" fmla="*/ 395 f55 1"/>
                <a:gd name="f75" fmla="*/ 411 f55 1"/>
                <a:gd name="f76" fmla="*/ 1 f54 1"/>
                <a:gd name="f77" fmla="*/ 261 f55 1"/>
                <a:gd name="f78" fmla="*/ 4 f54 1"/>
                <a:gd name="f79" fmla="*/ 210 f55 1"/>
                <a:gd name="f80" fmla="*/ 1 f55 1"/>
                <a:gd name="f81" fmla="*/ 7 f54 1"/>
                <a:gd name="f82" fmla="*/ f56 1 f2"/>
                <a:gd name="f83" fmla="*/ f59 1 561"/>
                <a:gd name="f84" fmla="*/ f60 1 9"/>
                <a:gd name="f85" fmla="*/ f61 1 561"/>
                <a:gd name="f86" fmla="*/ f62 1 9"/>
                <a:gd name="f87" fmla="*/ f63 1 561"/>
                <a:gd name="f88" fmla="*/ f64 1 561"/>
                <a:gd name="f89" fmla="*/ f65 1 9"/>
                <a:gd name="f90" fmla="*/ f66 1 561"/>
                <a:gd name="f91" fmla="*/ f67 1 9"/>
                <a:gd name="f92" fmla="*/ f68 1 561"/>
                <a:gd name="f93" fmla="*/ f69 1 561"/>
                <a:gd name="f94" fmla="*/ f70 1 561"/>
                <a:gd name="f95" fmla="*/ f71 1 9"/>
                <a:gd name="f96" fmla="*/ f72 1 561"/>
                <a:gd name="f97" fmla="*/ f73 1 9"/>
                <a:gd name="f98" fmla="*/ f74 1 561"/>
                <a:gd name="f99" fmla="*/ f75 1 561"/>
                <a:gd name="f100" fmla="*/ f76 1 9"/>
                <a:gd name="f101" fmla="*/ f77 1 561"/>
                <a:gd name="f102" fmla="*/ f78 1 9"/>
                <a:gd name="f103" fmla="*/ f79 1 561"/>
                <a:gd name="f104" fmla="*/ f80 1 561"/>
                <a:gd name="f105" fmla="*/ f81 1 9"/>
                <a:gd name="f106" fmla="*/ 0 1 f57"/>
                <a:gd name="f107" fmla="*/ f6 1 f57"/>
                <a:gd name="f108" fmla="*/ 0 1 f58"/>
                <a:gd name="f109" fmla="*/ f7 1 f58"/>
                <a:gd name="f110" fmla="+- f82 0 f1"/>
                <a:gd name="f111" fmla="*/ f83 1 f57"/>
                <a:gd name="f112" fmla="*/ f84 1 f58"/>
                <a:gd name="f113" fmla="*/ f85 1 f57"/>
                <a:gd name="f114" fmla="*/ f86 1 f58"/>
                <a:gd name="f115" fmla="*/ f87 1 f57"/>
                <a:gd name="f116" fmla="*/ f88 1 f57"/>
                <a:gd name="f117" fmla="*/ f89 1 f58"/>
                <a:gd name="f118" fmla="*/ f90 1 f57"/>
                <a:gd name="f119" fmla="*/ f91 1 f58"/>
                <a:gd name="f120" fmla="*/ f92 1 f57"/>
                <a:gd name="f121" fmla="*/ f93 1 f57"/>
                <a:gd name="f122" fmla="*/ f94 1 f57"/>
                <a:gd name="f123" fmla="*/ f95 1 f58"/>
                <a:gd name="f124" fmla="*/ f96 1 f57"/>
                <a:gd name="f125" fmla="*/ f97 1 f58"/>
                <a:gd name="f126" fmla="*/ f98 1 f57"/>
                <a:gd name="f127" fmla="*/ f99 1 f57"/>
                <a:gd name="f128" fmla="*/ f100 1 f58"/>
                <a:gd name="f129" fmla="*/ f101 1 f57"/>
                <a:gd name="f130" fmla="*/ f102 1 f58"/>
                <a:gd name="f131" fmla="*/ f103 1 f57"/>
                <a:gd name="f132" fmla="*/ f104 1 f57"/>
                <a:gd name="f133" fmla="*/ f105 1 f58"/>
                <a:gd name="f134" fmla="*/ f106 f52 1"/>
                <a:gd name="f135" fmla="*/ f107 f52 1"/>
                <a:gd name="f136" fmla="*/ f109 f53 1"/>
                <a:gd name="f137" fmla="*/ f108 f53 1"/>
                <a:gd name="f138" fmla="*/ f111 f52 1"/>
                <a:gd name="f139" fmla="*/ f112 f53 1"/>
                <a:gd name="f140" fmla="*/ f113 f52 1"/>
                <a:gd name="f141" fmla="*/ f114 f53 1"/>
                <a:gd name="f142" fmla="*/ f115 f52 1"/>
                <a:gd name="f143" fmla="*/ f116 f52 1"/>
                <a:gd name="f144" fmla="*/ f117 f53 1"/>
                <a:gd name="f145" fmla="*/ f118 f52 1"/>
                <a:gd name="f146" fmla="*/ f119 f53 1"/>
                <a:gd name="f147" fmla="*/ f120 f52 1"/>
                <a:gd name="f148" fmla="*/ f121 f52 1"/>
                <a:gd name="f149" fmla="*/ f122 f52 1"/>
                <a:gd name="f150" fmla="*/ f123 f53 1"/>
                <a:gd name="f151" fmla="*/ f124 f52 1"/>
                <a:gd name="f152" fmla="*/ f125 f53 1"/>
                <a:gd name="f153" fmla="*/ f126 f52 1"/>
                <a:gd name="f154" fmla="*/ f127 f52 1"/>
                <a:gd name="f155" fmla="*/ f128 f53 1"/>
                <a:gd name="f156" fmla="*/ f129 f52 1"/>
                <a:gd name="f157" fmla="*/ f130 f53 1"/>
                <a:gd name="f158" fmla="*/ f131 f52 1"/>
                <a:gd name="f159" fmla="*/ f132 f52 1"/>
                <a:gd name="f160" fmla="*/ f13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38" y="f139"/>
                </a:cxn>
                <a:cxn ang="f110">
                  <a:pos x="f138" y="f139"/>
                </a:cxn>
                <a:cxn ang="f110">
                  <a:pos x="f140" y="f141"/>
                </a:cxn>
                <a:cxn ang="f110">
                  <a:pos x="f142" y="f141"/>
                </a:cxn>
                <a:cxn ang="f110">
                  <a:pos x="f143" y="f144"/>
                </a:cxn>
                <a:cxn ang="f110">
                  <a:pos x="f145" y="f146"/>
                </a:cxn>
                <a:cxn ang="f110">
                  <a:pos x="f147" y="f144"/>
                </a:cxn>
                <a:cxn ang="f110">
                  <a:pos x="f148" y="f144"/>
                </a:cxn>
                <a:cxn ang="f110">
                  <a:pos x="f149" y="f150"/>
                </a:cxn>
                <a:cxn ang="f110">
                  <a:pos x="f151" y="f152"/>
                </a:cxn>
                <a:cxn ang="f110">
                  <a:pos x="f153" y="f150"/>
                </a:cxn>
                <a:cxn ang="f110">
                  <a:pos x="f154" y="f155"/>
                </a:cxn>
                <a:cxn ang="f110">
                  <a:pos x="f156" y="f157"/>
                </a:cxn>
                <a:cxn ang="f110">
                  <a:pos x="f158" y="f150"/>
                </a:cxn>
                <a:cxn ang="f110">
                  <a:pos x="f159" y="f160"/>
                </a:cxn>
                <a:cxn ang="f110">
                  <a:pos x="f138" y="f141"/>
                </a:cxn>
                <a:cxn ang="f110">
                  <a:pos x="f138" y="f139"/>
                </a:cxn>
              </a:cxnLst>
              <a:rect l="f134" t="f137" r="f135" b="f136"/>
              <a:pathLst>
                <a:path w="561" h="9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12" y="f11"/>
                  </a:cubicBezTo>
                  <a:lnTo>
                    <a:pt x="f13" y="f11"/>
                  </a:lnTo>
                  <a:cubicBezTo>
                    <a:pt x="f2" y="f14"/>
                    <a:pt x="f15" y="f14"/>
                    <a:pt x="f16" y="f14"/>
                  </a:cubicBezTo>
                  <a:cubicBezTo>
                    <a:pt x="f17" y="f11"/>
                    <a:pt x="f18" y="f11"/>
                    <a:pt x="f19" y="f20"/>
                  </a:cubicBezTo>
                  <a:cubicBezTo>
                    <a:pt x="f21" y="f20"/>
                    <a:pt x="f22" y="f23"/>
                    <a:pt x="f24" y="f14"/>
                  </a:cubicBezTo>
                  <a:cubicBezTo>
                    <a:pt x="f25" y="f11"/>
                    <a:pt x="f26" y="f27"/>
                    <a:pt x="f28" y="f14"/>
                  </a:cubicBezTo>
                  <a:cubicBezTo>
                    <a:pt x="f29" y="f27"/>
                    <a:pt x="f6" y="f30"/>
                    <a:pt x="f31" y="f32"/>
                  </a:cubicBezTo>
                  <a:cubicBezTo>
                    <a:pt x="f33" y="f32"/>
                    <a:pt x="f34" y="f35"/>
                    <a:pt x="f36" y="f35"/>
                  </a:cubicBezTo>
                  <a:cubicBezTo>
                    <a:pt x="f37" y="f30"/>
                    <a:pt x="f38" y="f32"/>
                    <a:pt x="f39" y="f32"/>
                  </a:cubicBezTo>
                  <a:cubicBezTo>
                    <a:pt x="f40" y="f35"/>
                    <a:pt x="f24" y="f35"/>
                    <a:pt x="f41" y="f30"/>
                  </a:cubicBezTo>
                  <a:cubicBezTo>
                    <a:pt x="f42" y="f35"/>
                    <a:pt x="f43" y="f5"/>
                    <a:pt x="f44" y="f27"/>
                  </a:cubicBezTo>
                  <a:cubicBezTo>
                    <a:pt x="f45" y="f14"/>
                    <a:pt x="f46" y="f27"/>
                    <a:pt x="f47" y="f32"/>
                  </a:cubicBezTo>
                  <a:cubicBezTo>
                    <a:pt x="f48" y="f23"/>
                    <a:pt x="f5" y="f30"/>
                    <a:pt x="f30" y="f23"/>
                  </a:cubicBezTo>
                  <a:cubicBezTo>
                    <a:pt x="f49" y="f23"/>
                    <a:pt x="f50" y="f23"/>
                    <a:pt x="f8" y="f11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25"/>
            <p:cNvSpPr/>
            <p:nvPr/>
          </p:nvSpPr>
          <p:spPr>
            <a:xfrm>
              <a:off x="4862934" y="4764325"/>
              <a:ext cx="86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8666"/>
                <a:gd name="f8" fmla="+- 0 0 -90"/>
                <a:gd name="f9" fmla="abs f3"/>
                <a:gd name="f10" fmla="abs f4"/>
                <a:gd name="f11" fmla="abs f5"/>
                <a:gd name="f12" fmla="*/ f3 1 8666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8666"/>
                <a:gd name="f21" fmla="*/ f14 1 0"/>
                <a:gd name="f22" fmla="*/ f16 1 f2"/>
                <a:gd name="f23" fmla="*/ f17 1 8666"/>
                <a:gd name="f24" fmla="*/ f18 1 21600"/>
                <a:gd name="f25" fmla="*/ 21600 f18 1"/>
                <a:gd name="f26" fmla="*/ 8666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8666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26"/>
            <p:cNvSpPr/>
            <p:nvPr/>
          </p:nvSpPr>
          <p:spPr>
            <a:xfrm>
              <a:off x="4884203" y="4769391"/>
              <a:ext cx="524673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51"/>
                <a:gd name="f7" fmla="val 14"/>
                <a:gd name="f8" fmla="val 495"/>
                <a:gd name="f9" fmla="val 10"/>
                <a:gd name="f10" fmla="val 461"/>
                <a:gd name="f11" fmla="val 9"/>
                <a:gd name="f12" fmla="val 469"/>
                <a:gd name="f13" fmla="val 482"/>
                <a:gd name="f14" fmla="val 532"/>
                <a:gd name="f15" fmla="val 13"/>
                <a:gd name="f16" fmla="val 425"/>
                <a:gd name="f17" fmla="val 387"/>
                <a:gd name="f18" fmla="val 294"/>
                <a:gd name="f19" fmla="val 287"/>
                <a:gd name="f20" fmla="val 12"/>
                <a:gd name="f21" fmla="val 298"/>
                <a:gd name="f22" fmla="val 304"/>
                <a:gd name="f23" fmla="val 238"/>
                <a:gd name="f24" fmla="val 140"/>
                <a:gd name="f25" fmla="val 93"/>
                <a:gd name="f26" fmla="val 72"/>
                <a:gd name="f27" fmla="val 17"/>
                <a:gd name="f28" fmla="val 38"/>
                <a:gd name="f29" fmla="val 28"/>
                <a:gd name="f30" fmla="val 16"/>
                <a:gd name="f31" fmla="val 4"/>
                <a:gd name="f32" fmla="val 1"/>
                <a:gd name="f33" fmla="val 11"/>
                <a:gd name="f34" fmla="val 30"/>
                <a:gd name="f35" fmla="val 31"/>
                <a:gd name="f36" fmla="val 22"/>
                <a:gd name="f37" fmla="val 18"/>
                <a:gd name="f38" fmla="val 32"/>
                <a:gd name="f39" fmla="val 6"/>
                <a:gd name="f40" fmla="val 73"/>
                <a:gd name="f41" fmla="val 101"/>
                <a:gd name="f42" fmla="val 7"/>
                <a:gd name="f43" fmla="val 39"/>
                <a:gd name="f44" fmla="val 63"/>
                <a:gd name="f45" fmla="val 60"/>
                <a:gd name="f46" fmla="val 62"/>
                <a:gd name="f47" fmla="val 8"/>
                <a:gd name="f48" fmla="val 92"/>
                <a:gd name="f49" fmla="val 90"/>
                <a:gd name="f50" fmla="val 102"/>
                <a:gd name="f51" fmla="val 141"/>
                <a:gd name="f52" fmla="val 157"/>
                <a:gd name="f53" fmla="val 216"/>
                <a:gd name="f54" fmla="val 154"/>
                <a:gd name="f55" fmla="val 193"/>
                <a:gd name="f56" fmla="val 215"/>
                <a:gd name="f57" fmla="val 280"/>
                <a:gd name="f58" fmla="val 373"/>
                <a:gd name="f59" fmla="val 266"/>
                <a:gd name="f60" fmla="val 2"/>
                <a:gd name="f61" fmla="val 359"/>
                <a:gd name="f62" fmla="val 402"/>
                <a:gd name="f63" fmla="val 5"/>
                <a:gd name="f64" fmla="val 452"/>
                <a:gd name="f65" fmla="val 422"/>
                <a:gd name="f66" fmla="val 367"/>
                <a:gd name="f67" fmla="val 329"/>
                <a:gd name="f68" fmla="val 383"/>
                <a:gd name="f69" fmla="val 254"/>
                <a:gd name="f70" fmla="val 282"/>
                <a:gd name="f71" fmla="val 309"/>
                <a:gd name="f72" fmla="val 354"/>
                <a:gd name="f73" fmla="val 389"/>
                <a:gd name="f74" fmla="val 377"/>
                <a:gd name="f75" fmla="val 414"/>
                <a:gd name="f76" fmla="val 442"/>
                <a:gd name="f77" fmla="val 494"/>
                <a:gd name="f78" fmla="val 519"/>
                <a:gd name="f79" fmla="val 514"/>
                <a:gd name="f80" fmla="val 510"/>
                <a:gd name="f81" fmla="val 531"/>
                <a:gd name="f82" fmla="+- 0 0 -90"/>
                <a:gd name="f83" fmla="*/ f3 1 551"/>
                <a:gd name="f84" fmla="*/ f4 1 14"/>
                <a:gd name="f85" fmla="+- f7 0 f5"/>
                <a:gd name="f86" fmla="+- f6 0 f5"/>
                <a:gd name="f87" fmla="*/ f82 f0 1"/>
                <a:gd name="f88" fmla="*/ f86 1 551"/>
                <a:gd name="f89" fmla="*/ f85 1 14"/>
                <a:gd name="f90" fmla="*/ 495 f86 1"/>
                <a:gd name="f91" fmla="*/ 10 f85 1"/>
                <a:gd name="f92" fmla="*/ 461 f86 1"/>
                <a:gd name="f93" fmla="*/ 9 f85 1"/>
                <a:gd name="f94" fmla="*/ 551 f86 1"/>
                <a:gd name="f95" fmla="*/ 532 f86 1"/>
                <a:gd name="f96" fmla="*/ 13 f85 1"/>
                <a:gd name="f97" fmla="*/ 294 f86 1"/>
                <a:gd name="f98" fmla="*/ 304 f86 1"/>
                <a:gd name="f99" fmla="*/ 12 f85 1"/>
                <a:gd name="f100" fmla="*/ 93 f86 1"/>
                <a:gd name="f101" fmla="*/ 14 f85 1"/>
                <a:gd name="f102" fmla="*/ 38 f86 1"/>
                <a:gd name="f103" fmla="*/ 4 f86 1"/>
                <a:gd name="f104" fmla="*/ 31 f86 1"/>
                <a:gd name="f105" fmla="*/ 11 f85 1"/>
                <a:gd name="f106" fmla="*/ 16 f86 1"/>
                <a:gd name="f107" fmla="*/ 73 f86 1"/>
                <a:gd name="f108" fmla="*/ 6 f85 1"/>
                <a:gd name="f109" fmla="*/ 39 f86 1"/>
                <a:gd name="f110" fmla="*/ 62 f86 1"/>
                <a:gd name="f111" fmla="*/ 8 f85 1"/>
                <a:gd name="f112" fmla="*/ 90 f86 1"/>
                <a:gd name="f113" fmla="*/ 157 f86 1"/>
                <a:gd name="f114" fmla="*/ 193 f86 1"/>
                <a:gd name="f115" fmla="*/ 215 f86 1"/>
                <a:gd name="f116" fmla="*/ 280 f86 1"/>
                <a:gd name="f117" fmla="*/ 373 f86 1"/>
                <a:gd name="f118" fmla="*/ 0 f85 1"/>
                <a:gd name="f119" fmla="*/ 452 f86 1"/>
                <a:gd name="f120" fmla="*/ 329 f86 1"/>
                <a:gd name="f121" fmla="*/ 7 f85 1"/>
                <a:gd name="f122" fmla="*/ 282 f86 1"/>
                <a:gd name="f123" fmla="*/ 389 f86 1"/>
                <a:gd name="f124" fmla="*/ 377 f86 1"/>
                <a:gd name="f125" fmla="*/ 494 f86 1"/>
                <a:gd name="f126" fmla="*/ 510 f86 1"/>
                <a:gd name="f127" fmla="*/ f87 1 f2"/>
                <a:gd name="f128" fmla="*/ f90 1 551"/>
                <a:gd name="f129" fmla="*/ f91 1 14"/>
                <a:gd name="f130" fmla="*/ f92 1 551"/>
                <a:gd name="f131" fmla="*/ f93 1 14"/>
                <a:gd name="f132" fmla="*/ f94 1 551"/>
                <a:gd name="f133" fmla="*/ f95 1 551"/>
                <a:gd name="f134" fmla="*/ f96 1 14"/>
                <a:gd name="f135" fmla="*/ f97 1 551"/>
                <a:gd name="f136" fmla="*/ f98 1 551"/>
                <a:gd name="f137" fmla="*/ f99 1 14"/>
                <a:gd name="f138" fmla="*/ f100 1 551"/>
                <a:gd name="f139" fmla="*/ f101 1 14"/>
                <a:gd name="f140" fmla="*/ f102 1 551"/>
                <a:gd name="f141" fmla="*/ f103 1 551"/>
                <a:gd name="f142" fmla="*/ f104 1 551"/>
                <a:gd name="f143" fmla="*/ f105 1 14"/>
                <a:gd name="f144" fmla="*/ f106 1 551"/>
                <a:gd name="f145" fmla="*/ f107 1 551"/>
                <a:gd name="f146" fmla="*/ f108 1 14"/>
                <a:gd name="f147" fmla="*/ f109 1 551"/>
                <a:gd name="f148" fmla="*/ f110 1 551"/>
                <a:gd name="f149" fmla="*/ f111 1 14"/>
                <a:gd name="f150" fmla="*/ f112 1 551"/>
                <a:gd name="f151" fmla="*/ f113 1 551"/>
                <a:gd name="f152" fmla="*/ f114 1 551"/>
                <a:gd name="f153" fmla="*/ f115 1 551"/>
                <a:gd name="f154" fmla="*/ f116 1 551"/>
                <a:gd name="f155" fmla="*/ f117 1 551"/>
                <a:gd name="f156" fmla="*/ f118 1 14"/>
                <a:gd name="f157" fmla="*/ f119 1 551"/>
                <a:gd name="f158" fmla="*/ f120 1 551"/>
                <a:gd name="f159" fmla="*/ f121 1 14"/>
                <a:gd name="f160" fmla="*/ f122 1 551"/>
                <a:gd name="f161" fmla="*/ f123 1 551"/>
                <a:gd name="f162" fmla="*/ f124 1 551"/>
                <a:gd name="f163" fmla="*/ f125 1 551"/>
                <a:gd name="f164" fmla="*/ f126 1 551"/>
                <a:gd name="f165" fmla="*/ 0 1 f88"/>
                <a:gd name="f166" fmla="*/ f6 1 f88"/>
                <a:gd name="f167" fmla="*/ 0 1 f89"/>
                <a:gd name="f168" fmla="*/ f7 1 f89"/>
                <a:gd name="f169" fmla="+- f127 0 f1"/>
                <a:gd name="f170" fmla="*/ f128 1 f88"/>
                <a:gd name="f171" fmla="*/ f129 1 f89"/>
                <a:gd name="f172" fmla="*/ f130 1 f88"/>
                <a:gd name="f173" fmla="*/ f131 1 f89"/>
                <a:gd name="f174" fmla="*/ f132 1 f88"/>
                <a:gd name="f175" fmla="*/ f133 1 f88"/>
                <a:gd name="f176" fmla="*/ f134 1 f89"/>
                <a:gd name="f177" fmla="*/ f135 1 f88"/>
                <a:gd name="f178" fmla="*/ f136 1 f88"/>
                <a:gd name="f179" fmla="*/ f137 1 f89"/>
                <a:gd name="f180" fmla="*/ f138 1 f88"/>
                <a:gd name="f181" fmla="*/ f139 1 f89"/>
                <a:gd name="f182" fmla="*/ f140 1 f88"/>
                <a:gd name="f183" fmla="*/ f141 1 f88"/>
                <a:gd name="f184" fmla="*/ f142 1 f88"/>
                <a:gd name="f185" fmla="*/ f143 1 f89"/>
                <a:gd name="f186" fmla="*/ f144 1 f88"/>
                <a:gd name="f187" fmla="*/ f145 1 f88"/>
                <a:gd name="f188" fmla="*/ f146 1 f89"/>
                <a:gd name="f189" fmla="*/ f147 1 f88"/>
                <a:gd name="f190" fmla="*/ f148 1 f88"/>
                <a:gd name="f191" fmla="*/ f149 1 f89"/>
                <a:gd name="f192" fmla="*/ f150 1 f88"/>
                <a:gd name="f193" fmla="*/ f151 1 f88"/>
                <a:gd name="f194" fmla="*/ f152 1 f88"/>
                <a:gd name="f195" fmla="*/ f153 1 f88"/>
                <a:gd name="f196" fmla="*/ f154 1 f88"/>
                <a:gd name="f197" fmla="*/ f155 1 f88"/>
                <a:gd name="f198" fmla="*/ f156 1 f89"/>
                <a:gd name="f199" fmla="*/ f157 1 f88"/>
                <a:gd name="f200" fmla="*/ f158 1 f88"/>
                <a:gd name="f201" fmla="*/ f159 1 f89"/>
                <a:gd name="f202" fmla="*/ f160 1 f88"/>
                <a:gd name="f203" fmla="*/ f161 1 f88"/>
                <a:gd name="f204" fmla="*/ f162 1 f88"/>
                <a:gd name="f205" fmla="*/ f163 1 f88"/>
                <a:gd name="f206" fmla="*/ f164 1 f88"/>
                <a:gd name="f207" fmla="*/ f165 f83 1"/>
                <a:gd name="f208" fmla="*/ f166 f83 1"/>
                <a:gd name="f209" fmla="*/ f168 f84 1"/>
                <a:gd name="f210" fmla="*/ f167 f84 1"/>
                <a:gd name="f211" fmla="*/ f170 f83 1"/>
                <a:gd name="f212" fmla="*/ f171 f84 1"/>
                <a:gd name="f213" fmla="*/ f172 f83 1"/>
                <a:gd name="f214" fmla="*/ f173 f84 1"/>
                <a:gd name="f215" fmla="*/ f174 f83 1"/>
                <a:gd name="f216" fmla="*/ f175 f83 1"/>
                <a:gd name="f217" fmla="*/ f176 f84 1"/>
                <a:gd name="f218" fmla="*/ f177 f83 1"/>
                <a:gd name="f219" fmla="*/ f178 f83 1"/>
                <a:gd name="f220" fmla="*/ f179 f84 1"/>
                <a:gd name="f221" fmla="*/ f180 f83 1"/>
                <a:gd name="f222" fmla="*/ f181 f84 1"/>
                <a:gd name="f223" fmla="*/ f182 f83 1"/>
                <a:gd name="f224" fmla="*/ f183 f83 1"/>
                <a:gd name="f225" fmla="*/ f184 f83 1"/>
                <a:gd name="f226" fmla="*/ f185 f84 1"/>
                <a:gd name="f227" fmla="*/ f186 f83 1"/>
                <a:gd name="f228" fmla="*/ f187 f83 1"/>
                <a:gd name="f229" fmla="*/ f188 f84 1"/>
                <a:gd name="f230" fmla="*/ f189 f83 1"/>
                <a:gd name="f231" fmla="*/ f190 f83 1"/>
                <a:gd name="f232" fmla="*/ f191 f84 1"/>
                <a:gd name="f233" fmla="*/ f192 f83 1"/>
                <a:gd name="f234" fmla="*/ f193 f83 1"/>
                <a:gd name="f235" fmla="*/ f194 f83 1"/>
                <a:gd name="f236" fmla="*/ f195 f83 1"/>
                <a:gd name="f237" fmla="*/ f196 f83 1"/>
                <a:gd name="f238" fmla="*/ f197 f83 1"/>
                <a:gd name="f239" fmla="*/ f198 f84 1"/>
                <a:gd name="f240" fmla="*/ f199 f83 1"/>
                <a:gd name="f241" fmla="*/ f200 f83 1"/>
                <a:gd name="f242" fmla="*/ f201 f84 1"/>
                <a:gd name="f243" fmla="*/ f202 f83 1"/>
                <a:gd name="f244" fmla="*/ f203 f83 1"/>
                <a:gd name="f245" fmla="*/ f204 f83 1"/>
                <a:gd name="f246" fmla="*/ f205 f83 1"/>
                <a:gd name="f247" fmla="*/ f206 f8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69">
                  <a:pos x="f211" y="f212"/>
                </a:cxn>
                <a:cxn ang="f169">
                  <a:pos x="f211" y="f212"/>
                </a:cxn>
                <a:cxn ang="f169">
                  <a:pos x="f213" y="f214"/>
                </a:cxn>
                <a:cxn ang="f169">
                  <a:pos x="f211" y="f212"/>
                </a:cxn>
                <a:cxn ang="f169">
                  <a:pos x="f215" y="f214"/>
                </a:cxn>
                <a:cxn ang="f169">
                  <a:pos x="f215" y="f214"/>
                </a:cxn>
                <a:cxn ang="f169">
                  <a:pos x="f216" y="f217"/>
                </a:cxn>
                <a:cxn ang="f169">
                  <a:pos x="f218" y="f217"/>
                </a:cxn>
                <a:cxn ang="f169">
                  <a:pos x="f219" y="f220"/>
                </a:cxn>
                <a:cxn ang="f169">
                  <a:pos x="f221" y="f222"/>
                </a:cxn>
                <a:cxn ang="f169">
                  <a:pos x="f223" y="f220"/>
                </a:cxn>
                <a:cxn ang="f169">
                  <a:pos x="f224" y="f220"/>
                </a:cxn>
                <a:cxn ang="f169">
                  <a:pos x="f225" y="f226"/>
                </a:cxn>
                <a:cxn ang="f169">
                  <a:pos x="f227" y="f226"/>
                </a:cxn>
                <a:cxn ang="f169">
                  <a:pos x="f228" y="f229"/>
                </a:cxn>
                <a:cxn ang="f169">
                  <a:pos x="f230" y="f212"/>
                </a:cxn>
                <a:cxn ang="f169">
                  <a:pos x="f231" y="f232"/>
                </a:cxn>
                <a:cxn ang="f169">
                  <a:pos x="f233" y="f212"/>
                </a:cxn>
                <a:cxn ang="f169">
                  <a:pos x="f234" y="f214"/>
                </a:cxn>
                <a:cxn ang="f169">
                  <a:pos x="f235" y="f226"/>
                </a:cxn>
                <a:cxn ang="f169">
                  <a:pos x="f236" y="f232"/>
                </a:cxn>
                <a:cxn ang="f169">
                  <a:pos x="f237" y="f232"/>
                </a:cxn>
                <a:cxn ang="f169">
                  <a:pos x="f238" y="f239"/>
                </a:cxn>
                <a:cxn ang="f169">
                  <a:pos x="f240" y="f229"/>
                </a:cxn>
                <a:cxn ang="f169">
                  <a:pos x="f241" y="f242"/>
                </a:cxn>
                <a:cxn ang="f169">
                  <a:pos x="f243" y="f226"/>
                </a:cxn>
                <a:cxn ang="f169">
                  <a:pos x="f244" y="f214"/>
                </a:cxn>
                <a:cxn ang="f169">
                  <a:pos x="f245" y="f212"/>
                </a:cxn>
                <a:cxn ang="f169">
                  <a:pos x="f246" y="f232"/>
                </a:cxn>
                <a:cxn ang="f169">
                  <a:pos x="f247" y="f214"/>
                </a:cxn>
                <a:cxn ang="f169">
                  <a:pos x="f215" y="f214"/>
                </a:cxn>
              </a:cxnLst>
              <a:rect l="f207" t="f210" r="f208" b="f209"/>
              <a:pathLst>
                <a:path w="551" h="14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9"/>
                    <a:pt x="f13" y="f9"/>
                    <a:pt x="f8" y="f9"/>
                  </a:cubicBezTo>
                  <a:close/>
                  <a:moveTo>
                    <a:pt x="f6" y="f11"/>
                  </a:moveTo>
                  <a:lnTo>
                    <a:pt x="f6" y="f11"/>
                  </a:lnTo>
                  <a:lnTo>
                    <a:pt x="f14" y="f15"/>
                  </a:lnTo>
                  <a:cubicBezTo>
                    <a:pt x="f16" y="f7"/>
                    <a:pt x="f17" y="f15"/>
                    <a:pt x="f18" y="f15"/>
                  </a:cubicBezTo>
                  <a:cubicBezTo>
                    <a:pt x="f19" y="f20"/>
                    <a:pt x="f21" y="f20"/>
                    <a:pt x="f22" y="f20"/>
                  </a:cubicBezTo>
                  <a:cubicBezTo>
                    <a:pt x="f23" y="f15"/>
                    <a:pt x="f24" y="f20"/>
                    <a:pt x="f25" y="f7"/>
                  </a:cubicBezTo>
                  <a:cubicBezTo>
                    <a:pt x="f26" y="f7"/>
                    <a:pt x="f27" y="f15"/>
                    <a:pt x="f28" y="f20"/>
                  </a:cubicBezTo>
                  <a:cubicBezTo>
                    <a:pt x="f29" y="f20"/>
                    <a:pt x="f30" y="f20"/>
                    <a:pt x="f31" y="f20"/>
                  </a:cubicBezTo>
                  <a:cubicBezTo>
                    <a:pt x="f32" y="f33"/>
                    <a:pt x="f34" y="f20"/>
                    <a:pt x="f35" y="f33"/>
                  </a:cubicBezTo>
                  <a:cubicBezTo>
                    <a:pt x="f36" y="f33"/>
                    <a:pt x="f37" y="f9"/>
                    <a:pt x="f30" y="f33"/>
                  </a:cubicBezTo>
                  <a:cubicBezTo>
                    <a:pt x="f38" y="f9"/>
                    <a:pt x="f5" y="f39"/>
                    <a:pt x="f40" y="f39"/>
                  </a:cubicBezTo>
                  <a:cubicBezTo>
                    <a:pt x="f41" y="f11"/>
                    <a:pt x="f36" y="f42"/>
                    <a:pt x="f43" y="f9"/>
                  </a:cubicBezTo>
                  <a:cubicBezTo>
                    <a:pt x="f44" y="f9"/>
                    <a:pt x="f45" y="f11"/>
                    <a:pt x="f46" y="f47"/>
                  </a:cubicBezTo>
                  <a:cubicBezTo>
                    <a:pt x="f25" y="f47"/>
                    <a:pt x="f48" y="f11"/>
                    <a:pt x="f49" y="f9"/>
                  </a:cubicBezTo>
                  <a:cubicBezTo>
                    <a:pt x="f50" y="f11"/>
                    <a:pt x="f51" y="f9"/>
                    <a:pt x="f52" y="f11"/>
                  </a:cubicBezTo>
                  <a:cubicBezTo>
                    <a:pt x="f53" y="f47"/>
                    <a:pt x="f54" y="f33"/>
                    <a:pt x="f55" y="f33"/>
                  </a:cubicBezTo>
                  <a:lnTo>
                    <a:pt x="f56" y="f47"/>
                  </a:lnTo>
                  <a:lnTo>
                    <a:pt x="f57" y="f47"/>
                  </a:lnTo>
                  <a:cubicBezTo>
                    <a:pt x="f58" y="f42"/>
                    <a:pt x="f59" y="f60"/>
                    <a:pt x="f58" y="f5"/>
                  </a:cubicBezTo>
                  <a:cubicBezTo>
                    <a:pt x="f61" y="f60"/>
                    <a:pt x="f62" y="f63"/>
                    <a:pt x="f64" y="f39"/>
                  </a:cubicBezTo>
                  <a:cubicBezTo>
                    <a:pt x="f65" y="f39"/>
                    <a:pt x="f66" y="f47"/>
                    <a:pt x="f67" y="f42"/>
                  </a:cubicBezTo>
                  <a:cubicBezTo>
                    <a:pt x="f68" y="f9"/>
                    <a:pt x="f69" y="f47"/>
                    <a:pt x="f70" y="f33"/>
                  </a:cubicBezTo>
                  <a:cubicBezTo>
                    <a:pt x="f71" y="f11"/>
                    <a:pt x="f72" y="f11"/>
                    <a:pt x="f73" y="f11"/>
                  </a:cubicBezTo>
                  <a:lnTo>
                    <a:pt x="f74" y="f9"/>
                  </a:lnTo>
                  <a:cubicBezTo>
                    <a:pt x="f75" y="f9"/>
                    <a:pt x="f76" y="f42"/>
                    <a:pt x="f77" y="f47"/>
                  </a:cubicBezTo>
                  <a:cubicBezTo>
                    <a:pt x="f78" y="f47"/>
                    <a:pt x="f79" y="f11"/>
                    <a:pt x="f80" y="f11"/>
                  </a:cubicBezTo>
                  <a:cubicBezTo>
                    <a:pt x="f81" y="f11"/>
                    <a:pt x="f6" y="f47"/>
                    <a:pt x="f6" y="f1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27"/>
            <p:cNvSpPr/>
            <p:nvPr/>
          </p:nvSpPr>
          <p:spPr>
            <a:xfrm>
              <a:off x="9469206" y="4745946"/>
              <a:ext cx="945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8"/>
                <a:gd name="f9" fmla="val 4"/>
                <a:gd name="f10" fmla="+- 0 0 -90"/>
                <a:gd name="f11" fmla="*/ f3 1 10"/>
                <a:gd name="f12" fmla="*/ f4 1 1"/>
                <a:gd name="f13" fmla="+- f7 0 f5"/>
                <a:gd name="f14" fmla="+- f6 0 f5"/>
                <a:gd name="f15" fmla="*/ f10 f0 1"/>
                <a:gd name="f16" fmla="*/ f14 1 10"/>
                <a:gd name="f17" fmla="*/ 0 f14 1"/>
                <a:gd name="f18" fmla="*/ 0 f13 1"/>
                <a:gd name="f19" fmla="*/ 10 f14 1"/>
                <a:gd name="f20" fmla="*/ 1 f13 1"/>
                <a:gd name="f21" fmla="*/ 0 1 f13"/>
                <a:gd name="f22" fmla="*/ f7 1 f13"/>
                <a:gd name="f23" fmla="*/ f15 1 f2"/>
                <a:gd name="f24" fmla="*/ f17 1 10"/>
                <a:gd name="f25" fmla="*/ f19 1 10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0" h="1">
                  <a:moveTo>
                    <a:pt x="f5" y="f5"/>
                  </a:moveTo>
                  <a:lnTo>
                    <a:pt x="f5" y="f5"/>
                  </a:lnTo>
                  <a:lnTo>
                    <a:pt x="f6" y="f7"/>
                  </a:lnTo>
                  <a:cubicBezTo>
                    <a:pt x="f8" y="f7"/>
                    <a:pt x="f9" y="f7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28"/>
            <p:cNvSpPr/>
            <p:nvPr/>
          </p:nvSpPr>
          <p:spPr>
            <a:xfrm>
              <a:off x="6593738" y="4739609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+- 0 0 -90"/>
                <a:gd name="f9" fmla="abs f3"/>
                <a:gd name="f10" fmla="abs f4"/>
                <a:gd name="f11" fmla="abs f5"/>
                <a:gd name="f12" fmla="*/ f3 1 18907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8907"/>
                <a:gd name="f21" fmla="*/ f14 1 0"/>
                <a:gd name="f22" fmla="*/ f16 1 f2"/>
                <a:gd name="f23" fmla="*/ f17 1 18907"/>
                <a:gd name="f24" fmla="*/ f18 1 21600"/>
                <a:gd name="f25" fmla="*/ 21600 f18 1"/>
                <a:gd name="f26" fmla="*/ 0 1 f20"/>
                <a:gd name="f27" fmla="*/ 0 1 f21"/>
                <a:gd name="f28" fmla="*/ 18907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8907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29"/>
            <p:cNvSpPr/>
            <p:nvPr/>
          </p:nvSpPr>
          <p:spPr>
            <a:xfrm>
              <a:off x="7015203" y="4728197"/>
              <a:ext cx="267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"/>
                <a:gd name="f7" fmla="val 1"/>
                <a:gd name="f8" fmla="val 17"/>
                <a:gd name="f9" fmla="val 8"/>
                <a:gd name="f10" fmla="+- 0 0 -90"/>
                <a:gd name="f11" fmla="*/ f3 1 28"/>
                <a:gd name="f12" fmla="*/ f4 1 1"/>
                <a:gd name="f13" fmla="+- f7 0 f5"/>
                <a:gd name="f14" fmla="+- f6 0 f5"/>
                <a:gd name="f15" fmla="*/ f10 f0 1"/>
                <a:gd name="f16" fmla="*/ f14 1 28"/>
                <a:gd name="f17" fmla="*/ 0 f14 1"/>
                <a:gd name="f18" fmla="*/ 1 f13 1"/>
                <a:gd name="f19" fmla="*/ 28 f14 1"/>
                <a:gd name="f20" fmla="*/ 0 f13 1"/>
                <a:gd name="f21" fmla="*/ 0 1 f13"/>
                <a:gd name="f22" fmla="*/ f7 1 f13"/>
                <a:gd name="f23" fmla="*/ f15 1 f2"/>
                <a:gd name="f24" fmla="*/ f17 1 28"/>
                <a:gd name="f25" fmla="*/ f19 1 28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8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0"/>
            <p:cNvSpPr/>
            <p:nvPr/>
          </p:nvSpPr>
          <p:spPr>
            <a:xfrm>
              <a:off x="9240743" y="4745315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3782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4727 1 f21"/>
                <a:gd name="f28" fmla="*/ 0 1 f22"/>
                <a:gd name="f29" fmla="*/ 3782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4727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1"/>
            <p:cNvSpPr/>
            <p:nvPr/>
          </p:nvSpPr>
          <p:spPr>
            <a:xfrm>
              <a:off x="7859734" y="4737076"/>
              <a:ext cx="149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4968"/>
                <a:gd name="f8" fmla="val 3742"/>
                <a:gd name="f9" fmla="val 8420"/>
                <a:gd name="f10" fmla="val 14033"/>
                <a:gd name="f11" fmla="+- 0 0 -90"/>
                <a:gd name="f12" fmla="abs f3"/>
                <a:gd name="f13" fmla="abs f4"/>
                <a:gd name="f14" fmla="abs f5"/>
                <a:gd name="f15" fmla="*/ f3 1 14968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14968"/>
                <a:gd name="f24" fmla="*/ f17 1 0"/>
                <a:gd name="f25" fmla="*/ f19 1 f2"/>
                <a:gd name="f26" fmla="*/ f20 1 14968"/>
                <a:gd name="f27" fmla="*/ f21 1 21600"/>
                <a:gd name="f28" fmla="*/ 21600 f21 1"/>
                <a:gd name="f29" fmla="*/ 0 1 f23"/>
                <a:gd name="f30" fmla="*/ 0 1 f24"/>
                <a:gd name="f31" fmla="*/ 14968 1 f23"/>
                <a:gd name="f32" fmla="*/ 1 1 f24"/>
                <a:gd name="f33" fmla="+- f25 0 f1"/>
                <a:gd name="f34" fmla="min f27 f26"/>
                <a:gd name="f35" fmla="*/ f28 1 f22"/>
                <a:gd name="f36" fmla="*/ f29 f15 1"/>
                <a:gd name="f37" fmla="*/ f31 f15 1"/>
                <a:gd name="f38" fmla="val f35"/>
                <a:gd name="f39" fmla="*/ f6 f34 1"/>
                <a:gd name="f40" fmla="+- f38 0 f16"/>
                <a:gd name="f41" fmla="*/ f40 1 0"/>
                <a:gd name="f42" fmla="*/ f32 f41 1"/>
                <a:gd name="f43" fmla="*/ f30 f41 1"/>
                <a:gd name="f44" fmla="*/ f43 f34 1"/>
                <a:gd name="f45" fmla="*/ f4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36" y="f44"/>
                </a:cxn>
                <a:cxn ang="f33">
                  <a:pos x="f36" y="f44"/>
                </a:cxn>
                <a:cxn ang="f33">
                  <a:pos x="f37" y="f44"/>
                </a:cxn>
                <a:cxn ang="f33">
                  <a:pos x="f36" y="f44"/>
                </a:cxn>
              </a:cxnLst>
              <a:rect l="f36" t="f44" r="f37" b="f45"/>
              <a:pathLst>
                <a:path w="14968">
                  <a:moveTo>
                    <a:pt x="f6" y="f39"/>
                  </a:moveTo>
                  <a:lnTo>
                    <a:pt x="f6" y="f39"/>
                  </a:lnTo>
                  <a:cubicBezTo>
                    <a:pt x="f8" y="f39"/>
                    <a:pt x="f9" y="f39"/>
                    <a:pt x="f7" y="f39"/>
                  </a:cubicBezTo>
                  <a:cubicBezTo>
                    <a:pt x="f10" y="f39"/>
                    <a:pt x="f9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2"/>
            <p:cNvSpPr/>
            <p:nvPr/>
          </p:nvSpPr>
          <p:spPr>
            <a:xfrm>
              <a:off x="7009689" y="4728837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1891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1891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33"/>
            <p:cNvSpPr/>
            <p:nvPr/>
          </p:nvSpPr>
          <p:spPr>
            <a:xfrm>
              <a:off x="6395213" y="4730739"/>
              <a:ext cx="1260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2605"/>
                <a:gd name="f8" fmla="+- 0 0 -90"/>
                <a:gd name="f9" fmla="abs f3"/>
                <a:gd name="f10" fmla="abs f4"/>
                <a:gd name="f11" fmla="abs f5"/>
                <a:gd name="f12" fmla="*/ f3 1 1260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2605"/>
                <a:gd name="f21" fmla="*/ f14 1 0"/>
                <a:gd name="f22" fmla="*/ f16 1 f2"/>
                <a:gd name="f23" fmla="*/ f17 1 12605"/>
                <a:gd name="f24" fmla="*/ f18 1 21600"/>
                <a:gd name="f25" fmla="*/ 21600 f18 1"/>
                <a:gd name="f26" fmla="*/ 12605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2605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34"/>
            <p:cNvSpPr/>
            <p:nvPr/>
          </p:nvSpPr>
          <p:spPr>
            <a:xfrm>
              <a:off x="6422782" y="4738978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1"/>
                <a:gd name="f8" fmla="+- 0 0 -90"/>
                <a:gd name="f9" fmla="*/ f3 1 12"/>
                <a:gd name="f10" fmla="*/ f4 1 1"/>
                <a:gd name="f11" fmla="+- f7 0 f5"/>
                <a:gd name="f12" fmla="+- f6 0 f5"/>
                <a:gd name="f13" fmla="*/ f8 f0 1"/>
                <a:gd name="f14" fmla="*/ f12 1 12"/>
                <a:gd name="f15" fmla="*/ 12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12"/>
                <a:gd name="f23" fmla="*/ f17 1 12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2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35"/>
            <p:cNvSpPr/>
            <p:nvPr/>
          </p:nvSpPr>
          <p:spPr>
            <a:xfrm>
              <a:off x="5760244" y="4734543"/>
              <a:ext cx="252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5210"/>
                <a:gd name="f8" fmla="val 12605"/>
                <a:gd name="f9" fmla="val 19392"/>
                <a:gd name="f10" fmla="+- 0 0 -90"/>
                <a:gd name="f11" fmla="abs f3"/>
                <a:gd name="f12" fmla="abs f4"/>
                <a:gd name="f13" fmla="abs f5"/>
                <a:gd name="f14" fmla="*/ f3 1 25210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5210"/>
                <a:gd name="f23" fmla="*/ f16 1 0"/>
                <a:gd name="f24" fmla="*/ f18 1 f2"/>
                <a:gd name="f25" fmla="*/ f19 1 25210"/>
                <a:gd name="f26" fmla="*/ f20 1 21600"/>
                <a:gd name="f27" fmla="*/ 21600 f20 1"/>
                <a:gd name="f28" fmla="*/ 25210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25210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36"/>
            <p:cNvSpPr/>
            <p:nvPr/>
          </p:nvSpPr>
          <p:spPr>
            <a:xfrm>
              <a:off x="6363693" y="4737076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3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7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37"/>
            <p:cNvSpPr/>
            <p:nvPr/>
          </p:nvSpPr>
          <p:spPr>
            <a:xfrm>
              <a:off x="9627553" y="4756717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1050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3151 1 f21"/>
                <a:gd name="f28" fmla="*/ 0 1 f22"/>
                <a:gd name="f29" fmla="*/ 1050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7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4"/>
                </a:cxn>
                <a:cxn ang="f32">
                  <a:pos x="f36" y="f44"/>
                </a:cxn>
                <a:cxn ang="f32">
                  <a:pos x="f37" y="f44"/>
                </a:cxn>
                <a:cxn ang="f32">
                  <a:pos x="f35" y="f44"/>
                </a:cxn>
                <a:cxn ang="f32">
                  <a:pos x="f36" y="f44"/>
                </a:cxn>
              </a:cxnLst>
              <a:rect l="f35" t="f44" r="f36" b="f45"/>
              <a:pathLst>
                <a:path w="3151">
                  <a:moveTo>
                    <a:pt x="f7" y="f39"/>
                  </a:moveTo>
                  <a:lnTo>
                    <a:pt x="f7" y="f39"/>
                  </a:lnTo>
                  <a:lnTo>
                    <a:pt x="f8" y="f39"/>
                  </a:lnTo>
                  <a:lnTo>
                    <a:pt x="f6" y="f39"/>
                  </a:lnTo>
                  <a:lnTo>
                    <a:pt x="f7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38"/>
            <p:cNvSpPr/>
            <p:nvPr/>
          </p:nvSpPr>
          <p:spPr>
            <a:xfrm>
              <a:off x="9691368" y="4752283"/>
              <a:ext cx="228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846"/>
                <a:gd name="f8" fmla="val 14279"/>
                <a:gd name="f9" fmla="val 5712"/>
                <a:gd name="f10" fmla="+- 0 0 -90"/>
                <a:gd name="f11" fmla="abs f3"/>
                <a:gd name="f12" fmla="abs f4"/>
                <a:gd name="f13" fmla="abs f5"/>
                <a:gd name="f14" fmla="*/ f3 1 22846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22846"/>
                <a:gd name="f23" fmla="*/ f16 1 0"/>
                <a:gd name="f24" fmla="*/ f18 1 f2"/>
                <a:gd name="f25" fmla="*/ f19 1 22846"/>
                <a:gd name="f26" fmla="*/ f20 1 21600"/>
                <a:gd name="f27" fmla="*/ 21600 f20 1"/>
                <a:gd name="f28" fmla="*/ 0 1 f22"/>
                <a:gd name="f29" fmla="*/ 0 1 f23"/>
                <a:gd name="f30" fmla="*/ 22846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22846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39"/>
            <p:cNvSpPr/>
            <p:nvPr/>
          </p:nvSpPr>
          <p:spPr>
            <a:xfrm>
              <a:off x="8226847" y="4741511"/>
              <a:ext cx="27569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2"/>
                <a:gd name="f8" fmla="val 1"/>
                <a:gd name="f9" fmla="val 7"/>
                <a:gd name="f10" fmla="val 23"/>
                <a:gd name="f11" fmla="val 15"/>
                <a:gd name="f12" fmla="val 28"/>
                <a:gd name="f13" fmla="+- 0 0 -90"/>
                <a:gd name="f14" fmla="*/ f3 1 29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29"/>
                <a:gd name="f21" fmla="*/ 0 f17 1"/>
                <a:gd name="f22" fmla="*/ 1 f16 1"/>
                <a:gd name="f23" fmla="*/ 15 f17 1"/>
                <a:gd name="f24" fmla="*/ 2 f16 1"/>
                <a:gd name="f25" fmla="*/ f18 1 f2"/>
                <a:gd name="f26" fmla="*/ f21 1 29"/>
                <a:gd name="f27" fmla="*/ f22 1 2"/>
                <a:gd name="f28" fmla="*/ f23 1 29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29" h="2">
                  <a:moveTo>
                    <a:pt x="f5" y="f8"/>
                  </a:moveTo>
                  <a:lnTo>
                    <a:pt x="f5" y="f8"/>
                  </a:lnTo>
                  <a:cubicBezTo>
                    <a:pt x="f9" y="f8"/>
                    <a:pt x="f10" y="f7"/>
                    <a:pt x="f11" y="f7"/>
                  </a:cubicBezTo>
                  <a:cubicBezTo>
                    <a:pt x="f6" y="f7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0"/>
            <p:cNvSpPr/>
            <p:nvPr/>
          </p:nvSpPr>
          <p:spPr>
            <a:xfrm>
              <a:off x="9503871" y="4773835"/>
              <a:ext cx="173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val 3"/>
                <a:gd name="f9" fmla="val 7"/>
                <a:gd name="f10" fmla="val 13"/>
                <a:gd name="f11" fmla="val 8"/>
                <a:gd name="f12" fmla="+- 0 0 -90"/>
                <a:gd name="f13" fmla="*/ f3 1 18"/>
                <a:gd name="f14" fmla="*/ f4 1 1"/>
                <a:gd name="f15" fmla="+- f7 0 f5"/>
                <a:gd name="f16" fmla="+- f6 0 f5"/>
                <a:gd name="f17" fmla="*/ f12 f0 1"/>
                <a:gd name="f18" fmla="*/ f16 1 18"/>
                <a:gd name="f19" fmla="*/ 3 f16 1"/>
                <a:gd name="f20" fmla="*/ 1 f15 1"/>
                <a:gd name="f21" fmla="*/ 18 f16 1"/>
                <a:gd name="f22" fmla="*/ 0 f15 1"/>
                <a:gd name="f23" fmla="*/ 0 1 f15"/>
                <a:gd name="f24" fmla="*/ f7 1 f15"/>
                <a:gd name="f25" fmla="*/ f17 1 f2"/>
                <a:gd name="f26" fmla="*/ f19 1 18"/>
                <a:gd name="f27" fmla="*/ f21 1 18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18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cubicBezTo>
                    <a:pt x="f11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1"/>
            <p:cNvSpPr/>
            <p:nvPr/>
          </p:nvSpPr>
          <p:spPr>
            <a:xfrm>
              <a:off x="9521199" y="4773195"/>
              <a:ext cx="12600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+- 0 0 -90"/>
                <a:gd name="f9" fmla="*/ f3 1 14"/>
                <a:gd name="f10" fmla="*/ f4 1 1"/>
                <a:gd name="f11" fmla="+- f7 0 f5"/>
                <a:gd name="f12" fmla="+- f6 0 f5"/>
                <a:gd name="f13" fmla="*/ f8 f0 1"/>
                <a:gd name="f14" fmla="*/ f12 1 14"/>
                <a:gd name="f15" fmla="*/ 0 f12 1"/>
                <a:gd name="f16" fmla="*/ 1 f11 1"/>
                <a:gd name="f17" fmla="*/ 14 f12 1"/>
                <a:gd name="f18" fmla="*/ 0 f11 1"/>
                <a:gd name="f19" fmla="*/ 0 1 f11"/>
                <a:gd name="f20" fmla="*/ f7 1 f11"/>
                <a:gd name="f21" fmla="*/ f13 1 f2"/>
                <a:gd name="f22" fmla="*/ f15 1 14"/>
                <a:gd name="f23" fmla="*/ f17 1 14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4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2"/>
            <p:cNvSpPr/>
            <p:nvPr/>
          </p:nvSpPr>
          <p:spPr>
            <a:xfrm>
              <a:off x="8048804" y="4766858"/>
              <a:ext cx="788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6"/>
                <a:gd name="f9" fmla="val 3"/>
                <a:gd name="f10" fmla="val 4"/>
                <a:gd name="f11" fmla="+- 0 0 -90"/>
                <a:gd name="f12" fmla="*/ f3 1 8"/>
                <a:gd name="f13" fmla="*/ f4 1 1"/>
                <a:gd name="f14" fmla="+- f7 0 f5"/>
                <a:gd name="f15" fmla="+- f6 0 f5"/>
                <a:gd name="f16" fmla="*/ f11 f0 1"/>
                <a:gd name="f17" fmla="*/ f15 1 8"/>
                <a:gd name="f18" fmla="*/ 8 f15 1"/>
                <a:gd name="f19" fmla="*/ 1 f14 1"/>
                <a:gd name="f20" fmla="*/ 0 f15 1"/>
                <a:gd name="f21" fmla="*/ 0 f14 1"/>
                <a:gd name="f22" fmla="*/ 0 1 f14"/>
                <a:gd name="f23" fmla="*/ f7 1 f14"/>
                <a:gd name="f24" fmla="*/ f16 1 f2"/>
                <a:gd name="f25" fmla="*/ f18 1 8"/>
                <a:gd name="f26" fmla="*/ f20 1 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7" y="f5"/>
                    <a:pt x="f10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43"/>
            <p:cNvSpPr/>
            <p:nvPr/>
          </p:nvSpPr>
          <p:spPr>
            <a:xfrm>
              <a:off x="9633862" y="4744044"/>
              <a:ext cx="225308" cy="950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6"/>
                <a:gd name="f7" fmla="val 10"/>
                <a:gd name="f8" fmla="val 102"/>
                <a:gd name="f9" fmla="val 107"/>
                <a:gd name="f10" fmla="val 9"/>
                <a:gd name="f11" fmla="val 208"/>
                <a:gd name="f12" fmla="val 8"/>
                <a:gd name="f13" fmla="val 123"/>
                <a:gd name="f14" fmla="val 7"/>
                <a:gd name="f15" fmla="val 126"/>
                <a:gd name="f16" fmla="val 4"/>
                <a:gd name="f17" fmla="val 177"/>
                <a:gd name="f18" fmla="val 6"/>
                <a:gd name="f19" fmla="val 200"/>
                <a:gd name="f20" fmla="val 184"/>
                <a:gd name="f21" fmla="val 5"/>
                <a:gd name="f22" fmla="val 203"/>
                <a:gd name="f23" fmla="val 3"/>
                <a:gd name="f24" fmla="val 192"/>
                <a:gd name="f25" fmla="val 179"/>
                <a:gd name="f26" fmla="val 160"/>
                <a:gd name="f27" fmla="val 152"/>
                <a:gd name="f28" fmla="val 2"/>
                <a:gd name="f29" fmla="val 202"/>
                <a:gd name="f30" fmla="val 175"/>
                <a:gd name="f31" fmla="val 1"/>
                <a:gd name="f32" fmla="val 198"/>
                <a:gd name="f33" fmla="val 116"/>
                <a:gd name="f34" fmla="val 57"/>
                <a:gd name="f35" fmla="val 46"/>
                <a:gd name="f36" fmla="val 99"/>
                <a:gd name="f37" fmla="val 137"/>
                <a:gd name="f38" fmla="val 121"/>
                <a:gd name="f39" fmla="val 78"/>
                <a:gd name="f40" fmla="val 51"/>
                <a:gd name="f41" fmla="val 104"/>
                <a:gd name="f42" fmla="val 149"/>
                <a:gd name="f43" fmla="val 119"/>
                <a:gd name="f44" fmla="val 84"/>
                <a:gd name="f45" fmla="val 92"/>
                <a:gd name="f46" fmla="val 100"/>
                <a:gd name="f47" fmla="+- 0 0 -90"/>
                <a:gd name="f48" fmla="*/ f3 1 236"/>
                <a:gd name="f49" fmla="*/ f4 1 10"/>
                <a:gd name="f50" fmla="+- f7 0 f5"/>
                <a:gd name="f51" fmla="+- f6 0 f5"/>
                <a:gd name="f52" fmla="*/ f47 f0 1"/>
                <a:gd name="f53" fmla="*/ f50 1 10"/>
                <a:gd name="f54" fmla="*/ f51 1 236"/>
                <a:gd name="f55" fmla="*/ 102 f51 1"/>
                <a:gd name="f56" fmla="*/ 10 f50 1"/>
                <a:gd name="f57" fmla="*/ 123 f51 1"/>
                <a:gd name="f58" fmla="*/ 7 f50 1"/>
                <a:gd name="f59" fmla="*/ 200 f51 1"/>
                <a:gd name="f60" fmla="*/ 6 f50 1"/>
                <a:gd name="f61" fmla="*/ 203 f51 1"/>
                <a:gd name="f62" fmla="*/ 3 f50 1"/>
                <a:gd name="f63" fmla="*/ 160 f51 1"/>
                <a:gd name="f64" fmla="*/ 4 f50 1"/>
                <a:gd name="f65" fmla="*/ 202 f51 1"/>
                <a:gd name="f66" fmla="*/ 198 f51 1"/>
                <a:gd name="f67" fmla="*/ 0 f50 1"/>
                <a:gd name="f68" fmla="*/ 0 f51 1"/>
                <a:gd name="f69" fmla="*/ 137 f51 1"/>
                <a:gd name="f70" fmla="*/ 121 f51 1"/>
                <a:gd name="f71" fmla="*/ 8 f51 1"/>
                <a:gd name="f72" fmla="*/ 5 f50 1"/>
                <a:gd name="f73" fmla="*/ 104 f51 1"/>
                <a:gd name="f74" fmla="*/ 84 f51 1"/>
                <a:gd name="f75" fmla="*/ 9 f50 1"/>
                <a:gd name="f76" fmla="*/ f52 1 f2"/>
                <a:gd name="f77" fmla="*/ f55 1 236"/>
                <a:gd name="f78" fmla="*/ f56 1 10"/>
                <a:gd name="f79" fmla="*/ f57 1 236"/>
                <a:gd name="f80" fmla="*/ f58 1 10"/>
                <a:gd name="f81" fmla="*/ f59 1 236"/>
                <a:gd name="f82" fmla="*/ f60 1 10"/>
                <a:gd name="f83" fmla="*/ f61 1 236"/>
                <a:gd name="f84" fmla="*/ f62 1 10"/>
                <a:gd name="f85" fmla="*/ f63 1 236"/>
                <a:gd name="f86" fmla="*/ f64 1 10"/>
                <a:gd name="f87" fmla="*/ f65 1 236"/>
                <a:gd name="f88" fmla="*/ f66 1 236"/>
                <a:gd name="f89" fmla="*/ f67 1 10"/>
                <a:gd name="f90" fmla="*/ f68 1 236"/>
                <a:gd name="f91" fmla="*/ f69 1 236"/>
                <a:gd name="f92" fmla="*/ f70 1 236"/>
                <a:gd name="f93" fmla="*/ f71 1 236"/>
                <a:gd name="f94" fmla="*/ f72 1 10"/>
                <a:gd name="f95" fmla="*/ f73 1 236"/>
                <a:gd name="f96" fmla="*/ f74 1 236"/>
                <a:gd name="f97" fmla="*/ f75 1 10"/>
                <a:gd name="f98" fmla="*/ 0 1 f54"/>
                <a:gd name="f99" fmla="*/ f6 1 f54"/>
                <a:gd name="f100" fmla="*/ 0 1 f53"/>
                <a:gd name="f101" fmla="*/ f7 1 f53"/>
                <a:gd name="f102" fmla="+- f76 0 f1"/>
                <a:gd name="f103" fmla="*/ f77 1 f54"/>
                <a:gd name="f104" fmla="*/ f78 1 f53"/>
                <a:gd name="f105" fmla="*/ f79 1 f54"/>
                <a:gd name="f106" fmla="*/ f80 1 f53"/>
                <a:gd name="f107" fmla="*/ f81 1 f54"/>
                <a:gd name="f108" fmla="*/ f82 1 f53"/>
                <a:gd name="f109" fmla="*/ f83 1 f54"/>
                <a:gd name="f110" fmla="*/ f84 1 f53"/>
                <a:gd name="f111" fmla="*/ f85 1 f54"/>
                <a:gd name="f112" fmla="*/ f86 1 f53"/>
                <a:gd name="f113" fmla="*/ f87 1 f54"/>
                <a:gd name="f114" fmla="*/ f88 1 f54"/>
                <a:gd name="f115" fmla="*/ f89 1 f53"/>
                <a:gd name="f116" fmla="*/ f90 1 f54"/>
                <a:gd name="f117" fmla="*/ f91 1 f54"/>
                <a:gd name="f118" fmla="*/ f92 1 f54"/>
                <a:gd name="f119" fmla="*/ f93 1 f54"/>
                <a:gd name="f120" fmla="*/ f94 1 f53"/>
                <a:gd name="f121" fmla="*/ f95 1 f54"/>
                <a:gd name="f122" fmla="*/ f96 1 f54"/>
                <a:gd name="f123" fmla="*/ f97 1 f53"/>
                <a:gd name="f124" fmla="*/ f98 f48 1"/>
                <a:gd name="f125" fmla="*/ f99 f48 1"/>
                <a:gd name="f126" fmla="*/ f101 f49 1"/>
                <a:gd name="f127" fmla="*/ f100 f49 1"/>
                <a:gd name="f128" fmla="*/ f103 f48 1"/>
                <a:gd name="f129" fmla="*/ f104 f49 1"/>
                <a:gd name="f130" fmla="*/ f105 f48 1"/>
                <a:gd name="f131" fmla="*/ f106 f49 1"/>
                <a:gd name="f132" fmla="*/ f107 f48 1"/>
                <a:gd name="f133" fmla="*/ f108 f49 1"/>
                <a:gd name="f134" fmla="*/ f109 f48 1"/>
                <a:gd name="f135" fmla="*/ f110 f49 1"/>
                <a:gd name="f136" fmla="*/ f111 f48 1"/>
                <a:gd name="f137" fmla="*/ f112 f49 1"/>
                <a:gd name="f138" fmla="*/ f113 f48 1"/>
                <a:gd name="f139" fmla="*/ f114 f48 1"/>
                <a:gd name="f140" fmla="*/ f115 f49 1"/>
                <a:gd name="f141" fmla="*/ f116 f48 1"/>
                <a:gd name="f142" fmla="*/ f117 f48 1"/>
                <a:gd name="f143" fmla="*/ f118 f48 1"/>
                <a:gd name="f144" fmla="*/ f119 f48 1"/>
                <a:gd name="f145" fmla="*/ f120 f49 1"/>
                <a:gd name="f146" fmla="*/ f121 f48 1"/>
                <a:gd name="f147" fmla="*/ f122 f48 1"/>
                <a:gd name="f148" fmla="*/ f123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2">
                  <a:pos x="f128" y="f129"/>
                </a:cxn>
                <a:cxn ang="f102">
                  <a:pos x="f128" y="f129"/>
                </a:cxn>
                <a:cxn ang="f102">
                  <a:pos x="f130" y="f131"/>
                </a:cxn>
                <a:cxn ang="f102">
                  <a:pos x="f132" y="f133"/>
                </a:cxn>
                <a:cxn ang="f102">
                  <a:pos x="f134" y="f135"/>
                </a:cxn>
                <a:cxn ang="f102">
                  <a:pos x="f136" y="f137"/>
                </a:cxn>
                <a:cxn ang="f102">
                  <a:pos x="f138" y="f135"/>
                </a:cxn>
                <a:cxn ang="f102">
                  <a:pos x="f139" y="f140"/>
                </a:cxn>
                <a:cxn ang="f102">
                  <a:pos x="f141" y="f137"/>
                </a:cxn>
                <a:cxn ang="f102">
                  <a:pos x="f142" y="f137"/>
                </a:cxn>
                <a:cxn ang="f102">
                  <a:pos x="f143" y="f133"/>
                </a:cxn>
                <a:cxn ang="f102">
                  <a:pos x="f144" y="f145"/>
                </a:cxn>
                <a:cxn ang="f102">
                  <a:pos x="f146" y="f131"/>
                </a:cxn>
                <a:cxn ang="f102">
                  <a:pos x="f147" y="f148"/>
                </a:cxn>
                <a:cxn ang="f102">
                  <a:pos x="f128" y="f129"/>
                </a:cxn>
              </a:cxnLst>
              <a:rect l="f124" t="f127" r="f125" b="f126"/>
              <a:pathLst>
                <a:path w="236" h="10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21"/>
                    <a:pt x="f11" y="f16"/>
                    <a:pt x="f22" y="f23"/>
                  </a:cubicBezTo>
                  <a:cubicBezTo>
                    <a:pt x="f24" y="f16"/>
                    <a:pt x="f25" y="f16"/>
                    <a:pt x="f26" y="f16"/>
                  </a:cubicBezTo>
                  <a:cubicBezTo>
                    <a:pt x="f27" y="f23"/>
                    <a:pt x="f2" y="f28"/>
                    <a:pt x="f29" y="f23"/>
                  </a:cubicBezTo>
                  <a:cubicBezTo>
                    <a:pt x="f30" y="f31"/>
                    <a:pt x="f6" y="f31"/>
                    <a:pt x="f32" y="f5"/>
                  </a:cubicBezTo>
                  <a:cubicBezTo>
                    <a:pt x="f33" y="f5"/>
                    <a:pt x="f34" y="f5"/>
                    <a:pt x="f5" y="f16"/>
                  </a:cubicBezTo>
                  <a:cubicBezTo>
                    <a:pt x="f35" y="f23"/>
                    <a:pt x="f36" y="f23"/>
                    <a:pt x="f37" y="f16"/>
                  </a:cubicBezTo>
                  <a:lnTo>
                    <a:pt x="f38" y="f18"/>
                  </a:lnTo>
                  <a:cubicBezTo>
                    <a:pt x="f39" y="f16"/>
                    <a:pt x="f40" y="f21"/>
                    <a:pt x="f12" y="f21"/>
                  </a:cubicBezTo>
                  <a:lnTo>
                    <a:pt x="f41" y="f14"/>
                  </a:lnTo>
                  <a:cubicBezTo>
                    <a:pt x="f42" y="f10"/>
                    <a:pt x="f43" y="f10"/>
                    <a:pt x="f44" y="f10"/>
                  </a:cubicBezTo>
                  <a:cubicBezTo>
                    <a:pt x="f45" y="f10"/>
                    <a:pt x="f46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44"/>
            <p:cNvSpPr/>
            <p:nvPr/>
          </p:nvSpPr>
          <p:spPr>
            <a:xfrm>
              <a:off x="9670100" y="4769391"/>
              <a:ext cx="47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27"/>
                <a:gd name="f8" fmla="val 945"/>
                <a:gd name="f9" fmla="+- 0 0 -90"/>
                <a:gd name="f10" fmla="abs f3"/>
                <a:gd name="f11" fmla="abs f4"/>
                <a:gd name="f12" fmla="abs f5"/>
                <a:gd name="f13" fmla="*/ f3 1 4727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4727"/>
                <a:gd name="f22" fmla="*/ f15 1 0"/>
                <a:gd name="f23" fmla="*/ f17 1 f2"/>
                <a:gd name="f24" fmla="*/ f18 1 4727"/>
                <a:gd name="f25" fmla="*/ f19 1 21600"/>
                <a:gd name="f26" fmla="*/ 21600 f19 1"/>
                <a:gd name="f27" fmla="*/ 0 1 f21"/>
                <a:gd name="f28" fmla="*/ 0 1 f22"/>
                <a:gd name="f29" fmla="*/ 945 1 f21"/>
                <a:gd name="f30" fmla="*/ 4727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5" y="f44"/>
                </a:cxn>
              </a:cxnLst>
              <a:rect l="f35" t="f44" r="f36" b="f45"/>
              <a:pathLst>
                <a:path w="4727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lnTo>
                    <a:pt x="f7" y="f39"/>
                  </a:lnTo>
                  <a:lnTo>
                    <a:pt x="f6" y="f3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45"/>
            <p:cNvSpPr/>
            <p:nvPr/>
          </p:nvSpPr>
          <p:spPr>
            <a:xfrm>
              <a:off x="5782299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8"/>
                <a:gd name="f9" fmla="val 7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8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5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46"/>
            <p:cNvSpPr/>
            <p:nvPr/>
          </p:nvSpPr>
          <p:spPr>
            <a:xfrm>
              <a:off x="9614952" y="4759259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47"/>
            <p:cNvSpPr/>
            <p:nvPr/>
          </p:nvSpPr>
          <p:spPr>
            <a:xfrm>
              <a:off x="5983979" y="4773835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2364 1 f21"/>
                <a:gd name="f28" fmla="*/ 0 1 f22"/>
                <a:gd name="f29" fmla="*/ 0 1 f21"/>
                <a:gd name="f30" fmla="*/ 1 1 f22"/>
                <a:gd name="f31" fmla="+- f23 0 f1"/>
                <a:gd name="f32" fmla="min f25 f24"/>
                <a:gd name="f33" fmla="*/ f26 1 f20"/>
                <a:gd name="f34" fmla="*/ f29 f13 1"/>
                <a:gd name="f35" fmla="*/ f27 f13 1"/>
                <a:gd name="f36" fmla="val f33"/>
                <a:gd name="f37" fmla="*/ f6 f32 1"/>
                <a:gd name="f38" fmla="+- f36 0 f14"/>
                <a:gd name="f39" fmla="*/ f38 1 0"/>
                <a:gd name="f40" fmla="*/ f30 f39 1"/>
                <a:gd name="f41" fmla="*/ f28 f39 1"/>
                <a:gd name="f42" fmla="*/ f41 f32 1"/>
                <a:gd name="f43" fmla="*/ f40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5" y="f42"/>
                </a:cxn>
                <a:cxn ang="f31">
                  <a:pos x="f35" y="f42"/>
                </a:cxn>
                <a:cxn ang="f31">
                  <a:pos x="f34" y="f42"/>
                </a:cxn>
                <a:cxn ang="f31">
                  <a:pos x="f35" y="f42"/>
                </a:cxn>
              </a:cxnLst>
              <a:rect l="f34" t="f42" r="f35" b="f43"/>
              <a:pathLst>
                <a:path w="2364">
                  <a:moveTo>
                    <a:pt x="f7" y="f37"/>
                  </a:moveTo>
                  <a:lnTo>
                    <a:pt x="f7" y="f37"/>
                  </a:lnTo>
                  <a:lnTo>
                    <a:pt x="f6" y="f37"/>
                  </a:lnTo>
                  <a:cubicBezTo>
                    <a:pt x="f8" y="f37"/>
                    <a:pt x="f8" y="f37"/>
                    <a:pt x="f7" y="f3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48"/>
            <p:cNvSpPr/>
            <p:nvPr/>
          </p:nvSpPr>
          <p:spPr>
            <a:xfrm>
              <a:off x="6032818" y="4730739"/>
              <a:ext cx="472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val 2"/>
                <a:gd name="f10" fmla="+- 0 0 -90"/>
                <a:gd name="f11" fmla="*/ f3 1 5"/>
                <a:gd name="f12" fmla="*/ f4 1 1"/>
                <a:gd name="f13" fmla="+- f7 0 f5"/>
                <a:gd name="f14" fmla="+- f6 0 f5"/>
                <a:gd name="f15" fmla="*/ f10 f0 1"/>
                <a:gd name="f16" fmla="*/ f14 1 5"/>
                <a:gd name="f17" fmla="*/ 5 f14 1"/>
                <a:gd name="f18" fmla="*/ 1 f13 1"/>
                <a:gd name="f19" fmla="*/ 4 f14 1"/>
                <a:gd name="f20" fmla="*/ 0 f13 1"/>
                <a:gd name="f21" fmla="*/ 0 1 f13"/>
                <a:gd name="f22" fmla="*/ f7 1 f13"/>
                <a:gd name="f23" fmla="*/ f15 1 f2"/>
                <a:gd name="f24" fmla="*/ f17 1 5"/>
                <a:gd name="f25" fmla="*/ f19 1 5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cubicBezTo>
                    <a:pt x="f6" y="f7"/>
                    <a:pt x="f6" y="f7"/>
                    <a:pt x="f8" y="f5"/>
                  </a:cubicBezTo>
                  <a:cubicBezTo>
                    <a:pt x="f5" y="f7"/>
                    <a:pt x="f9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49"/>
            <p:cNvSpPr/>
            <p:nvPr/>
          </p:nvSpPr>
          <p:spPr>
            <a:xfrm>
              <a:off x="5986339" y="4773835"/>
              <a:ext cx="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+- 0 0 -90"/>
                <a:gd name="f8" fmla="abs f3"/>
                <a:gd name="f9" fmla="abs f4"/>
                <a:gd name="f10" fmla="abs f5"/>
                <a:gd name="f11" fmla="val f6"/>
                <a:gd name="f12" fmla="+- f6 0 f6"/>
                <a:gd name="f13" fmla="*/ f7 f0 1"/>
                <a:gd name="f14" fmla="?: f8 f3 1"/>
                <a:gd name="f15" fmla="?: f9 f4 1"/>
                <a:gd name="f16" fmla="?: f10 f5 1"/>
                <a:gd name="f17" fmla="*/ f12 1 0"/>
                <a:gd name="f18" fmla="*/ f13 1 f2"/>
                <a:gd name="f19" fmla="*/ f14 1 21600"/>
                <a:gd name="f20" fmla="*/ f15 1 21600"/>
                <a:gd name="f21" fmla="*/ 21600 f14 1"/>
                <a:gd name="f22" fmla="*/ 21600 f15 1"/>
                <a:gd name="f23" fmla="*/ 0 1 f17"/>
                <a:gd name="f24" fmla="*/ 1 1 f17"/>
                <a:gd name="f25" fmla="+- f18 0 f1"/>
                <a:gd name="f26" fmla="min f20 f19"/>
                <a:gd name="f27" fmla="*/ f21 1 f16"/>
                <a:gd name="f28" fmla="*/ f22 1 f16"/>
                <a:gd name="f29" fmla="val f27"/>
                <a:gd name="f30" fmla="val f28"/>
                <a:gd name="f31" fmla="*/ f6 f26 1"/>
                <a:gd name="f32" fmla="+- f30 0 f11"/>
                <a:gd name="f33" fmla="+- f29 0 f11"/>
                <a:gd name="f34" fmla="*/ f33 1 0"/>
                <a:gd name="f35" fmla="*/ f32 1 0"/>
                <a:gd name="f36" fmla="*/ f23 f34 1"/>
                <a:gd name="f37" fmla="*/ f24 f34 1"/>
                <a:gd name="f38" fmla="*/ f24 f35 1"/>
                <a:gd name="f39" fmla="*/ f23 f35 1"/>
                <a:gd name="f40" fmla="*/ f36 f26 1"/>
                <a:gd name="f41" fmla="*/ f39 f26 1"/>
                <a:gd name="f42" fmla="*/ f37 f26 1"/>
                <a:gd name="f43" fmla="*/ f38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  <a:cxn ang="f25">
                  <a:pos x="f40" y="f41"/>
                </a:cxn>
              </a:cxnLst>
              <a:rect l="f40" t="f41" r="f42" b="f43"/>
              <a:pathLst>
                <a:path>
                  <a:moveTo>
                    <a:pt x="f31" y="f31"/>
                  </a:moveTo>
                  <a:lnTo>
                    <a:pt x="f31" y="f31"/>
                  </a:lnTo>
                  <a:cubicBezTo>
                    <a:pt x="f31" y="f31"/>
                    <a:pt x="f31" y="f31"/>
                    <a:pt x="f31" y="f31"/>
                  </a:cubicBezTo>
                  <a:cubicBezTo>
                    <a:pt x="f31" y="f31"/>
                    <a:pt x="f31" y="f31"/>
                    <a:pt x="f31" y="f3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0"/>
            <p:cNvSpPr/>
            <p:nvPr/>
          </p:nvSpPr>
          <p:spPr>
            <a:xfrm>
              <a:off x="6926973" y="4764956"/>
              <a:ext cx="94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1"/>
                <a:gd name="f8" fmla="val 2"/>
                <a:gd name="f9" fmla="+- 0 0 -90"/>
                <a:gd name="f10" fmla="*/ f3 1 10"/>
                <a:gd name="f11" fmla="*/ f4 1 1"/>
                <a:gd name="f12" fmla="+- f7 0 f5"/>
                <a:gd name="f13" fmla="+- f6 0 f5"/>
                <a:gd name="f14" fmla="*/ f9 f0 1"/>
                <a:gd name="f15" fmla="*/ f13 1 10"/>
                <a:gd name="f16" fmla="*/ 10 f13 1"/>
                <a:gd name="f17" fmla="*/ 1 f12 1"/>
                <a:gd name="f18" fmla="*/ 2 f13 1"/>
                <a:gd name="f19" fmla="*/ 0 f12 1"/>
                <a:gd name="f20" fmla="*/ 0 1 f12"/>
                <a:gd name="f21" fmla="*/ f7 1 f12"/>
                <a:gd name="f22" fmla="*/ f14 1 f2"/>
                <a:gd name="f23" fmla="*/ f16 1 10"/>
                <a:gd name="f24" fmla="*/ f18 1 10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10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5" y="f5"/>
                    <a:pt x="f8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1"/>
            <p:cNvSpPr/>
            <p:nvPr/>
          </p:nvSpPr>
          <p:spPr>
            <a:xfrm>
              <a:off x="6745775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+- 0 0 -90"/>
                <a:gd name="f9" fmla="abs f3"/>
                <a:gd name="f10" fmla="abs f4"/>
                <a:gd name="f11" fmla="abs f5"/>
                <a:gd name="f12" fmla="*/ f3 1 3151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3151"/>
                <a:gd name="f21" fmla="*/ f14 1 0"/>
                <a:gd name="f22" fmla="*/ f16 1 f2"/>
                <a:gd name="f23" fmla="*/ f17 1 3151"/>
                <a:gd name="f24" fmla="*/ f18 1 21600"/>
                <a:gd name="f25" fmla="*/ 21600 f18 1"/>
                <a:gd name="f26" fmla="*/ 3151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3151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2"/>
            <p:cNvSpPr/>
            <p:nvPr/>
          </p:nvSpPr>
          <p:spPr>
            <a:xfrm>
              <a:off x="8160672" y="4733272"/>
              <a:ext cx="2205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2058"/>
                <a:gd name="f8" fmla="+- 0 0 -90"/>
                <a:gd name="f9" fmla="abs f3"/>
                <a:gd name="f10" fmla="abs f4"/>
                <a:gd name="f11" fmla="abs f5"/>
                <a:gd name="f12" fmla="*/ f3 1 2205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2058"/>
                <a:gd name="f21" fmla="*/ f14 1 0"/>
                <a:gd name="f22" fmla="*/ f16 1 f2"/>
                <a:gd name="f23" fmla="*/ f17 1 22058"/>
                <a:gd name="f24" fmla="*/ f18 1 21600"/>
                <a:gd name="f25" fmla="*/ 21600 f18 1"/>
                <a:gd name="f26" fmla="*/ 2205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2205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53"/>
            <p:cNvSpPr/>
            <p:nvPr/>
          </p:nvSpPr>
          <p:spPr>
            <a:xfrm>
              <a:off x="5975311" y="4773835"/>
              <a:ext cx="86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"/>
                <a:gd name="f7" fmla="val 1"/>
                <a:gd name="f8" fmla="val 5"/>
                <a:gd name="f9" fmla="val 8"/>
                <a:gd name="f10" fmla="+- 0 0 -90"/>
                <a:gd name="f11" fmla="*/ f3 1 9"/>
                <a:gd name="f12" fmla="*/ f4 1 1"/>
                <a:gd name="f13" fmla="+- f7 0 f5"/>
                <a:gd name="f14" fmla="+- f6 0 f5"/>
                <a:gd name="f15" fmla="*/ f10 f0 1"/>
                <a:gd name="f16" fmla="*/ f14 1 9"/>
                <a:gd name="f17" fmla="*/ 9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9"/>
                <a:gd name="f25" fmla="*/ f19 1 9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54"/>
            <p:cNvSpPr/>
            <p:nvPr/>
          </p:nvSpPr>
          <p:spPr>
            <a:xfrm>
              <a:off x="7216883" y="4754815"/>
              <a:ext cx="551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4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6 f13 1"/>
                <a:gd name="f17" fmla="*/ 0 f12 1"/>
                <a:gd name="f18" fmla="*/ 0 f13 1"/>
                <a:gd name="f19" fmla="*/ 1 f12 1"/>
                <a:gd name="f20" fmla="*/ 4 f13 1"/>
                <a:gd name="f21" fmla="*/ 0 1 f12"/>
                <a:gd name="f22" fmla="*/ f7 1 f12"/>
                <a:gd name="f23" fmla="*/ f14 1 f2"/>
                <a:gd name="f24" fmla="*/ f16 1 6"/>
                <a:gd name="f25" fmla="*/ f18 1 6"/>
                <a:gd name="f26" fmla="*/ f20 1 6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6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55"/>
            <p:cNvSpPr/>
            <p:nvPr/>
          </p:nvSpPr>
          <p:spPr>
            <a:xfrm>
              <a:off x="7188528" y="4752283"/>
              <a:ext cx="232403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4"/>
                <a:gd name="f7" fmla="val 7"/>
                <a:gd name="f8" fmla="val 139"/>
                <a:gd name="f9" fmla="val 5"/>
                <a:gd name="f10" fmla="val 135"/>
                <a:gd name="f11" fmla="val 134"/>
                <a:gd name="f12" fmla="val 6"/>
                <a:gd name="f13" fmla="val 132"/>
                <a:gd name="f14" fmla="val 169"/>
                <a:gd name="f15" fmla="val 236"/>
                <a:gd name="f16" fmla="val 4"/>
                <a:gd name="f17" fmla="val 232"/>
                <a:gd name="f18" fmla="val 167"/>
                <a:gd name="f19" fmla="val 2"/>
                <a:gd name="f20" fmla="val 178"/>
                <a:gd name="f21" fmla="val 1"/>
                <a:gd name="f22" fmla="val 152"/>
                <a:gd name="f23" fmla="val 115"/>
                <a:gd name="f24" fmla="val 101"/>
                <a:gd name="f25" fmla="val 143"/>
                <a:gd name="f26" fmla="val 105"/>
                <a:gd name="f27" fmla="val 77"/>
                <a:gd name="f28" fmla="val 3"/>
                <a:gd name="f29" fmla="val 51"/>
                <a:gd name="f30" fmla="val 82"/>
                <a:gd name="f31" fmla="val 60"/>
                <a:gd name="f32" fmla="val 52"/>
                <a:gd name="f33" fmla="val 36"/>
                <a:gd name="f34" fmla="val 41"/>
                <a:gd name="f35" fmla="val 129"/>
                <a:gd name="f36" fmla="val 49"/>
                <a:gd name="f37" fmla="+- 0 0 -90"/>
                <a:gd name="f38" fmla="*/ f3 1 244"/>
                <a:gd name="f39" fmla="*/ f4 1 7"/>
                <a:gd name="f40" fmla="+- f7 0 f5"/>
                <a:gd name="f41" fmla="+- f6 0 f5"/>
                <a:gd name="f42" fmla="*/ f37 f0 1"/>
                <a:gd name="f43" fmla="*/ f41 1 244"/>
                <a:gd name="f44" fmla="*/ f40 1 7"/>
                <a:gd name="f45" fmla="*/ 139 f41 1"/>
                <a:gd name="f46" fmla="*/ 5 f40 1"/>
                <a:gd name="f47" fmla="*/ 132 f41 1"/>
                <a:gd name="f48" fmla="*/ 6 f40 1"/>
                <a:gd name="f49" fmla="*/ 244 f41 1"/>
                <a:gd name="f50" fmla="*/ 4 f40 1"/>
                <a:gd name="f51" fmla="*/ 178 f41 1"/>
                <a:gd name="f52" fmla="*/ 1 f40 1"/>
                <a:gd name="f53" fmla="*/ 101 f41 1"/>
                <a:gd name="f54" fmla="*/ 0 f40 1"/>
                <a:gd name="f55" fmla="*/ 77 f41 1"/>
                <a:gd name="f56" fmla="*/ 3 f40 1"/>
                <a:gd name="f57" fmla="*/ 60 f41 1"/>
                <a:gd name="f58" fmla="*/ 0 f41 1"/>
                <a:gd name="f59" fmla="*/ 52 f41 1"/>
                <a:gd name="f60" fmla="*/ 36 f41 1"/>
                <a:gd name="f61" fmla="*/ 41 f41 1"/>
                <a:gd name="f62" fmla="*/ f42 1 f2"/>
                <a:gd name="f63" fmla="*/ f45 1 244"/>
                <a:gd name="f64" fmla="*/ f46 1 7"/>
                <a:gd name="f65" fmla="*/ f47 1 244"/>
                <a:gd name="f66" fmla="*/ f48 1 7"/>
                <a:gd name="f67" fmla="*/ f49 1 244"/>
                <a:gd name="f68" fmla="*/ f50 1 7"/>
                <a:gd name="f69" fmla="*/ f51 1 244"/>
                <a:gd name="f70" fmla="*/ f52 1 7"/>
                <a:gd name="f71" fmla="*/ f53 1 244"/>
                <a:gd name="f72" fmla="*/ f54 1 7"/>
                <a:gd name="f73" fmla="*/ f55 1 244"/>
                <a:gd name="f74" fmla="*/ f56 1 7"/>
                <a:gd name="f75" fmla="*/ f57 1 244"/>
                <a:gd name="f76" fmla="*/ f58 1 244"/>
                <a:gd name="f77" fmla="*/ f59 1 244"/>
                <a:gd name="f78" fmla="*/ f60 1 244"/>
                <a:gd name="f79" fmla="*/ f61 1 244"/>
                <a:gd name="f80" fmla="*/ 0 1 f43"/>
                <a:gd name="f81" fmla="*/ f6 1 f43"/>
                <a:gd name="f82" fmla="*/ 0 1 f44"/>
                <a:gd name="f83" fmla="*/ f7 1 f44"/>
                <a:gd name="f84" fmla="+- f62 0 f1"/>
                <a:gd name="f85" fmla="*/ f63 1 f43"/>
                <a:gd name="f86" fmla="*/ f64 1 f44"/>
                <a:gd name="f87" fmla="*/ f65 1 f43"/>
                <a:gd name="f88" fmla="*/ f66 1 f44"/>
                <a:gd name="f89" fmla="*/ f67 1 f43"/>
                <a:gd name="f90" fmla="*/ f68 1 f44"/>
                <a:gd name="f91" fmla="*/ f69 1 f43"/>
                <a:gd name="f92" fmla="*/ f70 1 f44"/>
                <a:gd name="f93" fmla="*/ f71 1 f43"/>
                <a:gd name="f94" fmla="*/ f72 1 f44"/>
                <a:gd name="f95" fmla="*/ f73 1 f43"/>
                <a:gd name="f96" fmla="*/ f74 1 f44"/>
                <a:gd name="f97" fmla="*/ f75 1 f43"/>
                <a:gd name="f98" fmla="*/ f76 1 f43"/>
                <a:gd name="f99" fmla="*/ f77 1 f43"/>
                <a:gd name="f100" fmla="*/ f78 1 f43"/>
                <a:gd name="f101" fmla="*/ f79 1 f43"/>
                <a:gd name="f102" fmla="*/ f80 f38 1"/>
                <a:gd name="f103" fmla="*/ f81 f38 1"/>
                <a:gd name="f104" fmla="*/ f83 f39 1"/>
                <a:gd name="f105" fmla="*/ f82 f39 1"/>
                <a:gd name="f106" fmla="*/ f85 f38 1"/>
                <a:gd name="f107" fmla="*/ f86 f39 1"/>
                <a:gd name="f108" fmla="*/ f87 f38 1"/>
                <a:gd name="f109" fmla="*/ f88 f39 1"/>
                <a:gd name="f110" fmla="*/ f89 f38 1"/>
                <a:gd name="f111" fmla="*/ f90 f39 1"/>
                <a:gd name="f112" fmla="*/ f91 f38 1"/>
                <a:gd name="f113" fmla="*/ f92 f39 1"/>
                <a:gd name="f114" fmla="*/ f93 f38 1"/>
                <a:gd name="f115" fmla="*/ f94 f39 1"/>
                <a:gd name="f116" fmla="*/ f95 f38 1"/>
                <a:gd name="f117" fmla="*/ f96 f39 1"/>
                <a:gd name="f118" fmla="*/ f97 f38 1"/>
                <a:gd name="f119" fmla="*/ f98 f38 1"/>
                <a:gd name="f120" fmla="*/ f99 f38 1"/>
                <a:gd name="f121" fmla="*/ f100 f38 1"/>
                <a:gd name="f122" fmla="*/ f101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6" y="f107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8" y="f113"/>
                </a:cxn>
                <a:cxn ang="f84">
                  <a:pos x="f119" y="f113"/>
                </a:cxn>
                <a:cxn ang="f84">
                  <a:pos x="f120" y="f113"/>
                </a:cxn>
                <a:cxn ang="f84">
                  <a:pos x="f121" y="f117"/>
                </a:cxn>
                <a:cxn ang="f84">
                  <a:pos x="f122" y="f117"/>
                </a:cxn>
                <a:cxn ang="f84">
                  <a:pos x="f106" y="f107"/>
                </a:cxn>
              </a:cxnLst>
              <a:rect l="f102" t="f105" r="f103" b="f104"/>
              <a:pathLst>
                <a:path w="244" h="7">
                  <a:moveTo>
                    <a:pt x="f8" y="f9"/>
                  </a:moveTo>
                  <a:lnTo>
                    <a:pt x="f8" y="f9"/>
                  </a:lnTo>
                  <a:cubicBezTo>
                    <a:pt x="f10" y="f9"/>
                    <a:pt x="f11" y="f12"/>
                    <a:pt x="f13" y="f12"/>
                  </a:cubicBezTo>
                  <a:cubicBezTo>
                    <a:pt x="f14" y="f9"/>
                    <a:pt x="f15" y="f12"/>
                    <a:pt x="f6" y="f16"/>
                  </a:cubicBezTo>
                  <a:cubicBezTo>
                    <a:pt x="f17" y="f16"/>
                    <a:pt x="f18" y="f19"/>
                    <a:pt x="f20" y="f21"/>
                  </a:cubicBezTo>
                  <a:cubicBezTo>
                    <a:pt x="f22" y="f19"/>
                    <a:pt x="f23" y="f5"/>
                    <a:pt x="f24" y="f5"/>
                  </a:cubicBezTo>
                  <a:cubicBezTo>
                    <a:pt x="f25" y="f19"/>
                    <a:pt x="f26" y="f19"/>
                    <a:pt x="f27" y="f28"/>
                  </a:cubicBezTo>
                  <a:cubicBezTo>
                    <a:pt x="f29" y="f19"/>
                    <a:pt x="f30" y="f21"/>
                    <a:pt x="f31" y="f21"/>
                  </a:cubicBezTo>
                  <a:lnTo>
                    <a:pt x="f5" y="f21"/>
                  </a:lnTo>
                  <a:lnTo>
                    <a:pt x="f32" y="f21"/>
                  </a:lnTo>
                  <a:lnTo>
                    <a:pt x="f33" y="f28"/>
                  </a:lnTo>
                  <a:lnTo>
                    <a:pt x="f34" y="f28"/>
                  </a:lnTo>
                  <a:cubicBezTo>
                    <a:pt x="f35" y="f19"/>
                    <a:pt x="f36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56"/>
            <p:cNvSpPr/>
            <p:nvPr/>
          </p:nvSpPr>
          <p:spPr>
            <a:xfrm>
              <a:off x="7300395" y="4757988"/>
              <a:ext cx="1339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3393"/>
                <a:gd name="f8" fmla="val 7653"/>
                <a:gd name="f9" fmla="val 10523"/>
                <a:gd name="f10" fmla="+- 0 0 -90"/>
                <a:gd name="f11" fmla="abs f3"/>
                <a:gd name="f12" fmla="abs f4"/>
                <a:gd name="f13" fmla="abs f5"/>
                <a:gd name="f14" fmla="*/ f3 1 13393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3393"/>
                <a:gd name="f23" fmla="*/ f16 1 0"/>
                <a:gd name="f24" fmla="*/ f18 1 f2"/>
                <a:gd name="f25" fmla="*/ f19 1 13393"/>
                <a:gd name="f26" fmla="*/ f20 1 21600"/>
                <a:gd name="f27" fmla="*/ 21600 f20 1"/>
                <a:gd name="f28" fmla="*/ 13393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3393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57"/>
            <p:cNvSpPr/>
            <p:nvPr/>
          </p:nvSpPr>
          <p:spPr>
            <a:xfrm>
              <a:off x="7655695" y="4760521"/>
              <a:ext cx="1575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+- 0 0 -90"/>
                <a:gd name="f9" fmla="*/ f3 1 16"/>
                <a:gd name="f10" fmla="*/ f4 1 1"/>
                <a:gd name="f11" fmla="+- f7 0 f5"/>
                <a:gd name="f12" fmla="+- f6 0 f5"/>
                <a:gd name="f13" fmla="*/ f8 f0 1"/>
                <a:gd name="f14" fmla="*/ f12 1 16"/>
                <a:gd name="f15" fmla="*/ 0 f12 1"/>
                <a:gd name="f16" fmla="*/ 1 f11 1"/>
                <a:gd name="f17" fmla="*/ 16 f12 1"/>
                <a:gd name="f18" fmla="*/ 0 f11 1"/>
                <a:gd name="f19" fmla="*/ 0 1 f11"/>
                <a:gd name="f20" fmla="*/ f7 1 f11"/>
                <a:gd name="f21" fmla="*/ f13 1 f2"/>
                <a:gd name="f22" fmla="*/ f15 1 16"/>
                <a:gd name="f23" fmla="*/ f17 1 16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6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58"/>
            <p:cNvSpPr/>
            <p:nvPr/>
          </p:nvSpPr>
          <p:spPr>
            <a:xfrm>
              <a:off x="5148117" y="4760521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1"/>
                <a:gd name="f9" fmla="val 52"/>
                <a:gd name="f10" fmla="val 6"/>
                <a:gd name="f11" fmla="+- 0 0 -90"/>
                <a:gd name="f12" fmla="*/ f3 1 5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53"/>
                <a:gd name="f19" fmla="*/ 0 f15 1"/>
                <a:gd name="f20" fmla="*/ 0 f14 1"/>
                <a:gd name="f21" fmla="*/ 52 f15 1"/>
                <a:gd name="f22" fmla="*/ 6 f15 1"/>
                <a:gd name="f23" fmla="*/ f16 1 f2"/>
                <a:gd name="f24" fmla="*/ f19 1 53"/>
                <a:gd name="f25" fmla="*/ f20 1 2"/>
                <a:gd name="f26" fmla="*/ f21 1 53"/>
                <a:gd name="f27" fmla="*/ f22 1 5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8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2"/>
                </a:cxn>
                <a:cxn ang="f32">
                  <a:pos x="f44" y="f42"/>
                </a:cxn>
                <a:cxn ang="f32">
                  <a:pos x="f41" y="f42"/>
                </a:cxn>
              </a:cxnLst>
              <a:rect l="f37" t="f40" r="f38" b="f39"/>
              <a:pathLst>
                <a:path w="53" h="2">
                  <a:moveTo>
                    <a:pt x="f5" y="f5"/>
                  </a:moveTo>
                  <a:lnTo>
                    <a:pt x="f5" y="f5"/>
                  </a:lnTo>
                  <a:cubicBezTo>
                    <a:pt x="f7" y="f8"/>
                    <a:pt x="f6" y="f7"/>
                    <a:pt x="f9" y="f5"/>
                  </a:cubicBezTo>
                  <a:lnTo>
                    <a:pt x="f10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59"/>
            <p:cNvSpPr/>
            <p:nvPr/>
          </p:nvSpPr>
          <p:spPr>
            <a:xfrm>
              <a:off x="8568750" y="4754185"/>
              <a:ext cx="20482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0483"/>
                <a:gd name="f8" fmla="val 2926"/>
                <a:gd name="f9" fmla="val 3902"/>
                <a:gd name="f10" fmla="val 14631"/>
                <a:gd name="f11" fmla="+- 0 0 -90"/>
                <a:gd name="f12" fmla="abs f3"/>
                <a:gd name="f13" fmla="abs f4"/>
                <a:gd name="f14" fmla="abs f5"/>
                <a:gd name="f15" fmla="*/ f3 1 20483"/>
                <a:gd name="f16" fmla="val f6"/>
                <a:gd name="f17" fmla="+- f6 0 f6"/>
                <a:gd name="f18" fmla="+- f7 0 f6"/>
                <a:gd name="f19" fmla="*/ f11 f0 1"/>
                <a:gd name="f20" fmla="?: f12 f3 1"/>
                <a:gd name="f21" fmla="?: f13 f4 1"/>
                <a:gd name="f22" fmla="?: f14 f5 1"/>
                <a:gd name="f23" fmla="*/ f18 1 20483"/>
                <a:gd name="f24" fmla="*/ f17 1 0"/>
                <a:gd name="f25" fmla="*/ f19 1 f2"/>
                <a:gd name="f26" fmla="*/ f20 1 20483"/>
                <a:gd name="f27" fmla="*/ f21 1 21600"/>
                <a:gd name="f28" fmla="*/ 21600 f21 1"/>
                <a:gd name="f29" fmla="*/ 20483 1 f23"/>
                <a:gd name="f30" fmla="*/ 0 1 f24"/>
                <a:gd name="f31" fmla="*/ 2926 1 f23"/>
                <a:gd name="f32" fmla="*/ 0 1 f23"/>
                <a:gd name="f33" fmla="*/ 1 1 f24"/>
                <a:gd name="f34" fmla="+- f25 0 f1"/>
                <a:gd name="f35" fmla="min f27 f26"/>
                <a:gd name="f36" fmla="*/ f28 1 f22"/>
                <a:gd name="f37" fmla="*/ f32 f15 1"/>
                <a:gd name="f38" fmla="*/ f29 f15 1"/>
                <a:gd name="f39" fmla="*/ f31 f15 1"/>
                <a:gd name="f40" fmla="val f36"/>
                <a:gd name="f41" fmla="*/ f6 f35 1"/>
                <a:gd name="f42" fmla="+- f40 0 f16"/>
                <a:gd name="f43" fmla="*/ f42 1 0"/>
                <a:gd name="f44" fmla="*/ f33 f43 1"/>
                <a:gd name="f45" fmla="*/ f30 f43 1"/>
                <a:gd name="f46" fmla="*/ f45 f35 1"/>
                <a:gd name="f47" fmla="*/ f44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38" y="f46"/>
                </a:cxn>
                <a:cxn ang="f34">
                  <a:pos x="f38" y="f46"/>
                </a:cxn>
                <a:cxn ang="f34">
                  <a:pos x="f39" y="f46"/>
                </a:cxn>
                <a:cxn ang="f34">
                  <a:pos x="f37" y="f46"/>
                </a:cxn>
                <a:cxn ang="f34">
                  <a:pos x="f38" y="f46"/>
                </a:cxn>
              </a:cxnLst>
              <a:rect l="f37" t="f46" r="f38" b="f47"/>
              <a:pathLst>
                <a:path w="20483">
                  <a:moveTo>
                    <a:pt x="f7" y="f41"/>
                  </a:moveTo>
                  <a:lnTo>
                    <a:pt x="f7" y="f41"/>
                  </a:lnTo>
                  <a:lnTo>
                    <a:pt x="f8" y="f41"/>
                  </a:lnTo>
                  <a:lnTo>
                    <a:pt x="f6" y="f41"/>
                  </a:lnTo>
                  <a:cubicBezTo>
                    <a:pt x="f9" y="f41"/>
                    <a:pt x="f10" y="f41"/>
                    <a:pt x="f7" y="f41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0"/>
            <p:cNvSpPr/>
            <p:nvPr/>
          </p:nvSpPr>
          <p:spPr>
            <a:xfrm>
              <a:off x="7357902" y="4752283"/>
              <a:ext cx="1496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6"/>
                <a:gd name="f7" fmla="val 1"/>
                <a:gd name="f8" fmla="val 6"/>
                <a:gd name="f9" fmla="val 2"/>
                <a:gd name="f10" fmla="val 12"/>
                <a:gd name="f11" fmla="+- 0 0 -90"/>
                <a:gd name="f12" fmla="*/ f3 1 16"/>
                <a:gd name="f13" fmla="*/ f4 1 1"/>
                <a:gd name="f14" fmla="+- f7 0 f5"/>
                <a:gd name="f15" fmla="+- f6 0 f5"/>
                <a:gd name="f16" fmla="*/ f11 f0 1"/>
                <a:gd name="f17" fmla="*/ f15 1 16"/>
                <a:gd name="f18" fmla="*/ 16 f15 1"/>
                <a:gd name="f19" fmla="*/ 0 f14 1"/>
                <a:gd name="f20" fmla="*/ 0 f15 1"/>
                <a:gd name="f21" fmla="*/ 1 f14 1"/>
                <a:gd name="f22" fmla="*/ 0 1 f14"/>
                <a:gd name="f23" fmla="*/ f7 1 f14"/>
                <a:gd name="f24" fmla="*/ f16 1 f2"/>
                <a:gd name="f25" fmla="*/ f18 1 16"/>
                <a:gd name="f26" fmla="*/ f20 1 16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16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8" y="f7"/>
                    <a:pt x="f10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1"/>
            <p:cNvSpPr/>
            <p:nvPr/>
          </p:nvSpPr>
          <p:spPr>
            <a:xfrm>
              <a:off x="8591601" y="4757988"/>
              <a:ext cx="5750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"/>
                <a:gd name="f7" fmla="val 2"/>
                <a:gd name="f8" fmla="val 7"/>
                <a:gd name="f9" fmla="val 18"/>
                <a:gd name="f10" fmla="val 1"/>
                <a:gd name="f11" fmla="val 19"/>
                <a:gd name="f12" fmla="val 34"/>
                <a:gd name="f13" fmla="val 45"/>
                <a:gd name="f14" fmla="val 43"/>
                <a:gd name="f15" fmla="val 23"/>
                <a:gd name="f16" fmla="+- 0 0 -90"/>
                <a:gd name="f17" fmla="*/ f3 1 60"/>
                <a:gd name="f18" fmla="*/ f4 1 2"/>
                <a:gd name="f19" fmla="+- f7 0 f5"/>
                <a:gd name="f20" fmla="+- f6 0 f5"/>
                <a:gd name="f21" fmla="*/ f16 f0 1"/>
                <a:gd name="f22" fmla="*/ f19 1 2"/>
                <a:gd name="f23" fmla="*/ f20 1 60"/>
                <a:gd name="f24" fmla="*/ 0 f20 1"/>
                <a:gd name="f25" fmla="*/ 0 f19 1"/>
                <a:gd name="f26" fmla="*/ 19 f20 1"/>
                <a:gd name="f27" fmla="*/ 2 f19 1"/>
                <a:gd name="f28" fmla="*/ 60 f20 1"/>
                <a:gd name="f29" fmla="*/ 1 f19 1"/>
                <a:gd name="f30" fmla="*/ f21 1 f2"/>
                <a:gd name="f31" fmla="*/ f24 1 60"/>
                <a:gd name="f32" fmla="*/ f25 1 2"/>
                <a:gd name="f33" fmla="*/ f26 1 60"/>
                <a:gd name="f34" fmla="*/ f27 1 2"/>
                <a:gd name="f35" fmla="*/ f28 1 60"/>
                <a:gd name="f36" fmla="*/ f29 1 2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0" h="2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10"/>
                    <a:pt x="f11" y="f7"/>
                  </a:cubicBezTo>
                  <a:cubicBezTo>
                    <a:pt x="f12" y="f7"/>
                    <a:pt x="f13" y="f10"/>
                    <a:pt x="f6" y="f10"/>
                  </a:cubicBezTo>
                  <a:cubicBezTo>
                    <a:pt x="f14" y="f10"/>
                    <a:pt x="f15" y="f10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2"/>
            <p:cNvSpPr/>
            <p:nvPr/>
          </p:nvSpPr>
          <p:spPr>
            <a:xfrm>
              <a:off x="8649108" y="4758619"/>
              <a:ext cx="786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788"/>
                <a:gd name="f8" fmla="+- 0 0 -90"/>
                <a:gd name="f9" fmla="abs f3"/>
                <a:gd name="f10" fmla="abs f4"/>
                <a:gd name="f11" fmla="abs f5"/>
                <a:gd name="f12" fmla="*/ f3 1 788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788"/>
                <a:gd name="f21" fmla="*/ f14 1 0"/>
                <a:gd name="f22" fmla="*/ f16 1 f2"/>
                <a:gd name="f23" fmla="*/ f17 1 788"/>
                <a:gd name="f24" fmla="*/ f18 1 21600"/>
                <a:gd name="f25" fmla="*/ 21600 f18 1"/>
                <a:gd name="f26" fmla="*/ 788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788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63"/>
            <p:cNvSpPr/>
            <p:nvPr/>
          </p:nvSpPr>
          <p:spPr>
            <a:xfrm>
              <a:off x="1584892" y="4724403"/>
              <a:ext cx="8181310" cy="538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94"/>
                <a:gd name="f7" fmla="val 60"/>
                <a:gd name="f8" fmla="val 4248"/>
                <a:gd name="f9" fmla="val 14"/>
                <a:gd name="f10" fmla="val 4246"/>
                <a:gd name="f11" fmla="val 5299"/>
                <a:gd name="f12" fmla="val 30"/>
                <a:gd name="f13" fmla="val 5241"/>
                <a:gd name="f14" fmla="val 31"/>
                <a:gd name="f15" fmla="val 5247"/>
                <a:gd name="f16" fmla="val 5190"/>
                <a:gd name="f17" fmla="val 32"/>
                <a:gd name="f18" fmla="val 5225"/>
                <a:gd name="f19" fmla="val 33"/>
                <a:gd name="f20" fmla="val 5248"/>
                <a:gd name="f21" fmla="val 35"/>
                <a:gd name="f22" fmla="val 5199"/>
                <a:gd name="f23" fmla="val 36"/>
                <a:gd name="f24" fmla="val 5203"/>
                <a:gd name="f25" fmla="val 5189"/>
                <a:gd name="f26" fmla="val 5206"/>
                <a:gd name="f27" fmla="val 34"/>
                <a:gd name="f28" fmla="val 5173"/>
                <a:gd name="f29" fmla="val 5101"/>
                <a:gd name="f30" fmla="val 5120"/>
                <a:gd name="f31" fmla="val 5183"/>
                <a:gd name="f32" fmla="val 5134"/>
                <a:gd name="f33" fmla="val 39"/>
                <a:gd name="f34" fmla="val 5184"/>
                <a:gd name="f35" fmla="val 5157"/>
                <a:gd name="f36" fmla="val 38"/>
                <a:gd name="f37" fmla="val 5131"/>
                <a:gd name="f38" fmla="val 5106"/>
                <a:gd name="f39" fmla="val 5132"/>
                <a:gd name="f40" fmla="val 37"/>
                <a:gd name="f41" fmla="val 5100"/>
                <a:gd name="f42" fmla="val 5061"/>
                <a:gd name="f43" fmla="val 5044"/>
                <a:gd name="f44" fmla="val 4997"/>
                <a:gd name="f45" fmla="val 4969"/>
                <a:gd name="f46" fmla="val 4979"/>
                <a:gd name="f47" fmla="val 4954"/>
                <a:gd name="f48" fmla="val 5001"/>
                <a:gd name="f49" fmla="val 4984"/>
                <a:gd name="f50" fmla="val 4957"/>
                <a:gd name="f51" fmla="val 4928"/>
                <a:gd name="f52" fmla="val 4940"/>
                <a:gd name="f53" fmla="val 4960"/>
                <a:gd name="f54" fmla="val 4959"/>
                <a:gd name="f55" fmla="val 4917"/>
                <a:gd name="f56" fmla="val 4905"/>
                <a:gd name="f57" fmla="val 4876"/>
                <a:gd name="f58" fmla="val 4879"/>
                <a:gd name="f59" fmla="val 4881"/>
                <a:gd name="f60" fmla="val 4883"/>
                <a:gd name="f61" fmla="val 4851"/>
                <a:gd name="f62" fmla="val 4894"/>
                <a:gd name="f63" fmla="val 4871"/>
                <a:gd name="f64" fmla="val 4870"/>
                <a:gd name="f65" fmla="val 4842"/>
                <a:gd name="f66" fmla="val 4827"/>
                <a:gd name="f67" fmla="val 4860"/>
                <a:gd name="f68" fmla="val 41"/>
                <a:gd name="f69" fmla="val 4844"/>
                <a:gd name="f70" fmla="val 42"/>
                <a:gd name="f71" fmla="val 4805"/>
                <a:gd name="f72" fmla="val 40"/>
                <a:gd name="f73" fmla="val 4813"/>
                <a:gd name="f74" fmla="val 43"/>
                <a:gd name="f75" fmla="val 4907"/>
                <a:gd name="f76" fmla="val 4944"/>
                <a:gd name="f77" fmla="val 5014"/>
                <a:gd name="f78" fmla="val 4987"/>
                <a:gd name="f79" fmla="val 5065"/>
                <a:gd name="f80" fmla="val 5098"/>
                <a:gd name="f81" fmla="val 5174"/>
                <a:gd name="f82" fmla="val 5233"/>
                <a:gd name="f83" fmla="val 5260"/>
                <a:gd name="f84" fmla="val 5289"/>
                <a:gd name="f85" fmla="val 5379"/>
                <a:gd name="f86" fmla="val 5352"/>
                <a:gd name="f87" fmla="val 5328"/>
                <a:gd name="f88" fmla="val 5295"/>
                <a:gd name="f89" fmla="val 5276"/>
                <a:gd name="f90" fmla="val 5322"/>
                <a:gd name="f91" fmla="val 5292"/>
                <a:gd name="f92" fmla="val 5308"/>
                <a:gd name="f93" fmla="val 5306"/>
                <a:gd name="f94" fmla="val 5493"/>
                <a:gd name="f95" fmla="val 27"/>
                <a:gd name="f96" fmla="val 5524"/>
                <a:gd name="f97" fmla="val 5557"/>
                <a:gd name="f98" fmla="val 5700"/>
                <a:gd name="f99" fmla="val 5689"/>
                <a:gd name="f100" fmla="val 5761"/>
                <a:gd name="f101" fmla="val 5829"/>
                <a:gd name="f102" fmla="val 5916"/>
                <a:gd name="f103" fmla="val 5874"/>
                <a:gd name="f104" fmla="val 5876"/>
                <a:gd name="f105" fmla="val 5875"/>
                <a:gd name="f106" fmla="val 5862"/>
                <a:gd name="f107" fmla="val 5907"/>
                <a:gd name="f108" fmla="val 5941"/>
                <a:gd name="f109" fmla="val 5911"/>
                <a:gd name="f110" fmla="val 5891"/>
                <a:gd name="f111" fmla="val 5839"/>
                <a:gd name="f112" fmla="val 5841"/>
                <a:gd name="f113" fmla="val 5852"/>
                <a:gd name="f114" fmla="val 5772"/>
                <a:gd name="f115" fmla="val 5729"/>
                <a:gd name="f116" fmla="val 5733"/>
                <a:gd name="f117" fmla="val 5825"/>
                <a:gd name="f118" fmla="val 5784"/>
                <a:gd name="f119" fmla="val 44"/>
                <a:gd name="f120" fmla="val 5820"/>
                <a:gd name="f121" fmla="val 45"/>
                <a:gd name="f122" fmla="val 5826"/>
                <a:gd name="f123" fmla="val 5853"/>
                <a:gd name="f124" fmla="val 47"/>
                <a:gd name="f125" fmla="val 5827"/>
                <a:gd name="f126" fmla="val 48"/>
                <a:gd name="f127" fmla="val 5888"/>
                <a:gd name="f128" fmla="val 5890"/>
                <a:gd name="f129" fmla="val 5798"/>
                <a:gd name="f130" fmla="val 49"/>
                <a:gd name="f131" fmla="val 5849"/>
                <a:gd name="f132" fmla="val 51"/>
                <a:gd name="f133" fmla="val 50"/>
                <a:gd name="f134" fmla="val 5940"/>
                <a:gd name="f135" fmla="val 52"/>
                <a:gd name="f136" fmla="val 5943"/>
                <a:gd name="f137" fmla="val 5989"/>
                <a:gd name="f138" fmla="val 5963"/>
                <a:gd name="f139" fmla="val 6020"/>
                <a:gd name="f140" fmla="val 6021"/>
                <a:gd name="f141" fmla="val 6010"/>
                <a:gd name="f142" fmla="val 5972"/>
                <a:gd name="f143" fmla="val 5969"/>
                <a:gd name="f144" fmla="val 5934"/>
                <a:gd name="f145" fmla="val 5918"/>
                <a:gd name="f146" fmla="val 5977"/>
                <a:gd name="f147" fmla="val 5952"/>
                <a:gd name="f148" fmla="val 46"/>
                <a:gd name="f149" fmla="val 5858"/>
                <a:gd name="f150" fmla="val 5884"/>
                <a:gd name="f151" fmla="val 5931"/>
                <a:gd name="f152" fmla="val 5932"/>
                <a:gd name="f153" fmla="val 5965"/>
                <a:gd name="f154" fmla="val 5964"/>
                <a:gd name="f155" fmla="val 5993"/>
                <a:gd name="f156" fmla="val 6019"/>
                <a:gd name="f157" fmla="val 6048"/>
                <a:gd name="f158" fmla="val 6060"/>
                <a:gd name="f159" fmla="val 6039"/>
                <a:gd name="f160" fmla="val 6087"/>
                <a:gd name="f161" fmla="val 6124"/>
                <a:gd name="f162" fmla="val 6234"/>
                <a:gd name="f163" fmla="val 6276"/>
                <a:gd name="f164" fmla="val 6312"/>
                <a:gd name="f165" fmla="val 6309"/>
                <a:gd name="f166" fmla="val 6243"/>
                <a:gd name="f167" fmla="val 6266"/>
                <a:gd name="f168" fmla="val 6322"/>
                <a:gd name="f169" fmla="val 6318"/>
                <a:gd name="f170" fmla="val 6337"/>
                <a:gd name="f171" fmla="val 6356"/>
                <a:gd name="f172" fmla="val 6373"/>
                <a:gd name="f173" fmla="val 6355"/>
                <a:gd name="f174" fmla="val 6315"/>
                <a:gd name="f175" fmla="val 6323"/>
                <a:gd name="f176" fmla="val 6349"/>
                <a:gd name="f177" fmla="val 6353"/>
                <a:gd name="f178" fmla="val 6377"/>
                <a:gd name="f179" fmla="val 6372"/>
                <a:gd name="f180" fmla="val 6368"/>
                <a:gd name="f181" fmla="val 6422"/>
                <a:gd name="f182" fmla="val 6420"/>
                <a:gd name="f183" fmla="val 6433"/>
                <a:gd name="f184" fmla="val 6487"/>
                <a:gd name="f185" fmla="val 6379"/>
                <a:gd name="f186" fmla="val 6386"/>
                <a:gd name="f187" fmla="val 6543"/>
                <a:gd name="f188" fmla="val 6529"/>
                <a:gd name="f189" fmla="val 6516"/>
                <a:gd name="f190" fmla="val 6521"/>
                <a:gd name="f191" fmla="val 6559"/>
                <a:gd name="f192" fmla="val 6522"/>
                <a:gd name="f193" fmla="val 6576"/>
                <a:gd name="f194" fmla="val 6572"/>
                <a:gd name="f195" fmla="val 6644"/>
                <a:gd name="f196" fmla="val 6682"/>
                <a:gd name="f197" fmla="val 6700"/>
                <a:gd name="f198" fmla="val 6704"/>
                <a:gd name="f199" fmla="val 6665"/>
                <a:gd name="f200" fmla="val 6669"/>
                <a:gd name="f201" fmla="val 6721"/>
                <a:gd name="f202" fmla="val 6740"/>
                <a:gd name="f203" fmla="val 6781"/>
                <a:gd name="f204" fmla="val 6765"/>
                <a:gd name="f205" fmla="val 6772"/>
                <a:gd name="f206" fmla="val 6806"/>
                <a:gd name="f207" fmla="val 6808"/>
                <a:gd name="f208" fmla="val 6752"/>
                <a:gd name="f209" fmla="val 6666"/>
                <a:gd name="f210" fmla="val 28"/>
                <a:gd name="f211" fmla="val 6631"/>
                <a:gd name="f212" fmla="val 6641"/>
                <a:gd name="f213" fmla="val 29"/>
                <a:gd name="f214" fmla="val 6577"/>
                <a:gd name="f215" fmla="val 6502"/>
                <a:gd name="f216" fmla="val 6472"/>
                <a:gd name="f217" fmla="val 6475"/>
                <a:gd name="f218" fmla="val 6459"/>
                <a:gd name="f219" fmla="val 6460"/>
                <a:gd name="f220" fmla="val 6413"/>
                <a:gd name="f221" fmla="val 6423"/>
                <a:gd name="f222" fmla="val 6343"/>
                <a:gd name="f223" fmla="val 6345"/>
                <a:gd name="f224" fmla="val 6253"/>
                <a:gd name="f225" fmla="val 6255"/>
                <a:gd name="f226" fmla="val 6242"/>
                <a:gd name="f227" fmla="val 6230"/>
                <a:gd name="f228" fmla="val 6220"/>
                <a:gd name="f229" fmla="val 6211"/>
                <a:gd name="f230" fmla="val 6191"/>
                <a:gd name="f231" fmla="val 6178"/>
                <a:gd name="f232" fmla="val 6154"/>
                <a:gd name="f233" fmla="val 6229"/>
                <a:gd name="f234" fmla="val 6235"/>
                <a:gd name="f235" fmla="val 6228"/>
                <a:gd name="f236" fmla="val 6192"/>
                <a:gd name="f237" fmla="val 6207"/>
                <a:gd name="f238" fmla="val 6213"/>
                <a:gd name="f239" fmla="val 26"/>
                <a:gd name="f240" fmla="val 6195"/>
                <a:gd name="f241" fmla="val 6146"/>
                <a:gd name="f242" fmla="val 6163"/>
                <a:gd name="f243" fmla="val 6092"/>
                <a:gd name="f244" fmla="val 5978"/>
                <a:gd name="f245" fmla="val 25"/>
                <a:gd name="f246" fmla="val 5870"/>
                <a:gd name="f247" fmla="val 5947"/>
                <a:gd name="f248" fmla="val 5808"/>
                <a:gd name="f249" fmla="val 5894"/>
                <a:gd name="f250" fmla="val 5834"/>
                <a:gd name="f251" fmla="val 22"/>
                <a:gd name="f252" fmla="val 5842"/>
                <a:gd name="f253" fmla="val 5781"/>
                <a:gd name="f254" fmla="val 5776"/>
                <a:gd name="f255" fmla="val 5814"/>
                <a:gd name="f256" fmla="val 5828"/>
                <a:gd name="f257" fmla="val 5727"/>
                <a:gd name="f258" fmla="val 24"/>
                <a:gd name="f259" fmla="val 5657"/>
                <a:gd name="f260" fmla="val 5558"/>
                <a:gd name="f261" fmla="val 5554"/>
                <a:gd name="f262" fmla="val 7145"/>
                <a:gd name="f263" fmla="val 7151"/>
                <a:gd name="f264" fmla="val 7153"/>
                <a:gd name="f265" fmla="val 7028"/>
                <a:gd name="f266" fmla="val 6926"/>
                <a:gd name="f267" fmla="val 6859"/>
                <a:gd name="f268" fmla="val 6872"/>
                <a:gd name="f269" fmla="val 6932"/>
                <a:gd name="f270" fmla="val 6961"/>
                <a:gd name="f271" fmla="val 6936"/>
                <a:gd name="f272" fmla="val 6920"/>
                <a:gd name="f273" fmla="val 6876"/>
                <a:gd name="f274" fmla="val 6888"/>
                <a:gd name="f275" fmla="val 6924"/>
                <a:gd name="f276" fmla="val 6947"/>
                <a:gd name="f277" fmla="val 7046"/>
                <a:gd name="f278" fmla="val 6986"/>
                <a:gd name="f279" fmla="val 7002"/>
                <a:gd name="f280" fmla="val 7082"/>
                <a:gd name="f281" fmla="val 7114"/>
                <a:gd name="f282" fmla="val 7115"/>
                <a:gd name="f283" fmla="val 7060"/>
                <a:gd name="f284" fmla="val 7053"/>
                <a:gd name="f285" fmla="val 7047"/>
                <a:gd name="f286" fmla="val 7110"/>
                <a:gd name="f287" fmla="val 7070"/>
                <a:gd name="f288" fmla="val 7117"/>
                <a:gd name="f289" fmla="val 7193"/>
                <a:gd name="f290" fmla="val 7228"/>
                <a:gd name="f291" fmla="val 7234"/>
                <a:gd name="f292" fmla="val 7272"/>
                <a:gd name="f293" fmla="val 7260"/>
                <a:gd name="f294" fmla="val 7305"/>
                <a:gd name="f295" fmla="val 7249"/>
                <a:gd name="f296" fmla="val 7315"/>
                <a:gd name="f297" fmla="val 7270"/>
                <a:gd name="f298" fmla="val 7284"/>
                <a:gd name="f299" fmla="val 7352"/>
                <a:gd name="f300" fmla="val 7362"/>
                <a:gd name="f301" fmla="val 7398"/>
                <a:gd name="f302" fmla="val 7421"/>
                <a:gd name="f303" fmla="val 7372"/>
                <a:gd name="f304" fmla="val 7418"/>
                <a:gd name="f305" fmla="val 7472"/>
                <a:gd name="f306" fmla="val 7469"/>
                <a:gd name="f307" fmla="val 7422"/>
                <a:gd name="f308" fmla="val 7416"/>
                <a:gd name="f309" fmla="val 7375"/>
                <a:gd name="f310" fmla="val 7456"/>
                <a:gd name="f311" fmla="val 7441"/>
                <a:gd name="f312" fmla="val 7430"/>
                <a:gd name="f313" fmla="val 7437"/>
                <a:gd name="f314" fmla="val 7451"/>
                <a:gd name="f315" fmla="val 7463"/>
                <a:gd name="f316" fmla="val 7482"/>
                <a:gd name="f317" fmla="val 7436"/>
                <a:gd name="f318" fmla="val 7395"/>
                <a:gd name="f319" fmla="val 7388"/>
                <a:gd name="f320" fmla="val 7394"/>
                <a:gd name="f321" fmla="val 7378"/>
                <a:gd name="f322" fmla="val 7339"/>
                <a:gd name="f323" fmla="val 7299"/>
                <a:gd name="f324" fmla="val 7258"/>
                <a:gd name="f325" fmla="val 7264"/>
                <a:gd name="f326" fmla="val 7784"/>
                <a:gd name="f327" fmla="val 7795"/>
                <a:gd name="f328" fmla="val 7764"/>
                <a:gd name="f329" fmla="val 7709"/>
                <a:gd name="f330" fmla="val 7664"/>
                <a:gd name="f331" fmla="val 7614"/>
                <a:gd name="f332" fmla="val 7591"/>
                <a:gd name="f333" fmla="val 7578"/>
                <a:gd name="f334" fmla="val 7566"/>
                <a:gd name="f335" fmla="val 7597"/>
                <a:gd name="f336" fmla="val 7737"/>
                <a:gd name="f337" fmla="val 7670"/>
                <a:gd name="f338" fmla="val 4385"/>
                <a:gd name="f339" fmla="val 4401"/>
                <a:gd name="f340" fmla="val 4455"/>
                <a:gd name="f341" fmla="val 4458"/>
                <a:gd name="f342" fmla="val 4462"/>
                <a:gd name="f343" fmla="val 4450"/>
                <a:gd name="f344" fmla="val 4437"/>
                <a:gd name="f345" fmla="val 4392"/>
                <a:gd name="f346" fmla="val 4391"/>
                <a:gd name="f347" fmla="val 4388"/>
                <a:gd name="f348" fmla="val 4383"/>
                <a:gd name="f349" fmla="val 4399"/>
                <a:gd name="f350" fmla="val 4409"/>
                <a:gd name="f351" fmla="val 4403"/>
                <a:gd name="f352" fmla="val 4362"/>
                <a:gd name="f353" fmla="val 4366"/>
                <a:gd name="f354" fmla="val 4322"/>
                <a:gd name="f355" fmla="val 4308"/>
                <a:gd name="f356" fmla="val 4371"/>
                <a:gd name="f357" fmla="val 4129"/>
                <a:gd name="f358" fmla="val 4138"/>
                <a:gd name="f359" fmla="val 4112"/>
                <a:gd name="f360" fmla="val 4115"/>
                <a:gd name="f361" fmla="val 4118"/>
                <a:gd name="f362" fmla="val 4049"/>
                <a:gd name="f363" fmla="val 4053"/>
                <a:gd name="f364" fmla="val 4025"/>
                <a:gd name="f365" fmla="val 4029"/>
                <a:gd name="f366" fmla="val 4036"/>
                <a:gd name="f367" fmla="val 4812"/>
                <a:gd name="f368" fmla="val 4808"/>
                <a:gd name="f369" fmla="val 4804"/>
                <a:gd name="f370" fmla="val 4802"/>
                <a:gd name="f371" fmla="val 4778"/>
                <a:gd name="f372" fmla="val 4817"/>
                <a:gd name="f373" fmla="val 4814"/>
                <a:gd name="f374" fmla="val 4773"/>
                <a:gd name="f375" fmla="val 4781"/>
                <a:gd name="f376" fmla="val 4729"/>
                <a:gd name="f377" fmla="val 4523"/>
                <a:gd name="f378" fmla="val 4643"/>
                <a:gd name="f379" fmla="val 4728"/>
                <a:gd name="f380" fmla="val 4527"/>
                <a:gd name="f381" fmla="val 4514"/>
                <a:gd name="f382" fmla="val 4540"/>
                <a:gd name="f383" fmla="val 4586"/>
                <a:gd name="f384" fmla="val 4628"/>
                <a:gd name="f385" fmla="val 4662"/>
                <a:gd name="f386" fmla="val 4772"/>
                <a:gd name="f387" fmla="val 4760"/>
                <a:gd name="f388" fmla="val 4742"/>
                <a:gd name="f389" fmla="val 4720"/>
                <a:gd name="f390" fmla="val 348"/>
                <a:gd name="f391" fmla="val 352"/>
                <a:gd name="f392" fmla="val 354"/>
                <a:gd name="f393" fmla="val 356"/>
                <a:gd name="f394" fmla="val 3713"/>
                <a:gd name="f395" fmla="val 3699"/>
                <a:gd name="f396" fmla="val 3706"/>
                <a:gd name="f397" fmla="val 3671"/>
                <a:gd name="f398" fmla="val 3656"/>
                <a:gd name="f399" fmla="val 3658"/>
                <a:gd name="f400" fmla="val 3660"/>
                <a:gd name="f401" fmla="val 3661"/>
                <a:gd name="f402" fmla="val 3650"/>
                <a:gd name="f403" fmla="val 3622"/>
                <a:gd name="f404" fmla="val 3552"/>
                <a:gd name="f405" fmla="val 3532"/>
                <a:gd name="f406" fmla="val 3505"/>
                <a:gd name="f407" fmla="val 3473"/>
                <a:gd name="f408" fmla="val 3452"/>
                <a:gd name="f409" fmla="val 3471"/>
                <a:gd name="f410" fmla="val 3496"/>
                <a:gd name="f411" fmla="val 3489"/>
                <a:gd name="f412" fmla="val 3450"/>
                <a:gd name="f413" fmla="val 3431"/>
                <a:gd name="f414" fmla="val 3365"/>
                <a:gd name="f415" fmla="val 3404"/>
                <a:gd name="f416" fmla="val 3316"/>
                <a:gd name="f417" fmla="val 3286"/>
                <a:gd name="f418" fmla="val 3360"/>
                <a:gd name="f419" fmla="val 3372"/>
                <a:gd name="f420" fmla="val 3304"/>
                <a:gd name="f421" fmla="val 3247"/>
                <a:gd name="f422" fmla="val 3216"/>
                <a:gd name="f423" fmla="val 3211"/>
                <a:gd name="f424" fmla="val 3204"/>
                <a:gd name="f425" fmla="val 3159"/>
                <a:gd name="f426" fmla="val 3191"/>
                <a:gd name="f427" fmla="val 3132"/>
                <a:gd name="f428" fmla="val 3143"/>
                <a:gd name="f429" fmla="val 3109"/>
                <a:gd name="f430" fmla="val 3106"/>
                <a:gd name="f431" fmla="val 3110"/>
                <a:gd name="f432" fmla="val 3034"/>
                <a:gd name="f433" fmla="val 3009"/>
                <a:gd name="f434" fmla="val 2976"/>
                <a:gd name="f435" fmla="val 2885"/>
                <a:gd name="f436" fmla="val 2843"/>
                <a:gd name="f437" fmla="val 2768"/>
                <a:gd name="f438" fmla="val 2765"/>
                <a:gd name="f439" fmla="val 2745"/>
                <a:gd name="f440" fmla="val 2715"/>
                <a:gd name="f441" fmla="val 2701"/>
                <a:gd name="f442" fmla="val 2633"/>
                <a:gd name="f443" fmla="val 2626"/>
                <a:gd name="f444" fmla="val 2680"/>
                <a:gd name="f445" fmla="val 2670"/>
                <a:gd name="f446" fmla="val 2702"/>
                <a:gd name="f447" fmla="val 2729"/>
                <a:gd name="f448" fmla="val 2705"/>
                <a:gd name="f449" fmla="val 2741"/>
                <a:gd name="f450" fmla="val 2712"/>
                <a:gd name="f451" fmla="val 2608"/>
                <a:gd name="f452" fmla="val 2576"/>
                <a:gd name="f453" fmla="val 2587"/>
                <a:gd name="f454" fmla="val 2536"/>
                <a:gd name="f455" fmla="val 2526"/>
                <a:gd name="f456" fmla="val 2441"/>
                <a:gd name="f457" fmla="val 2400"/>
                <a:gd name="f458" fmla="val 2402"/>
                <a:gd name="f459" fmla="val 2403"/>
                <a:gd name="f460" fmla="val 2336"/>
                <a:gd name="f461" fmla="val 2354"/>
                <a:gd name="f462" fmla="val 2280"/>
                <a:gd name="f463" fmla="val 2286"/>
                <a:gd name="f464" fmla="val 2283"/>
                <a:gd name="f465" fmla="val 2288"/>
                <a:gd name="f466" fmla="val 2246"/>
                <a:gd name="f467" fmla="val 2204"/>
                <a:gd name="f468" fmla="val 2172"/>
                <a:gd name="f469" fmla="val 2153"/>
                <a:gd name="f470" fmla="val 2177"/>
                <a:gd name="f471" fmla="val 2189"/>
                <a:gd name="f472" fmla="val 2115"/>
                <a:gd name="f473" fmla="val 2035"/>
                <a:gd name="f474" fmla="val 1989"/>
                <a:gd name="f475" fmla="val 1941"/>
                <a:gd name="f476" fmla="val 1969"/>
                <a:gd name="f477" fmla="val 2004"/>
                <a:gd name="f478" fmla="val 1995"/>
                <a:gd name="f479" fmla="val 1974"/>
                <a:gd name="f480" fmla="val 1937"/>
                <a:gd name="f481" fmla="val 1943"/>
                <a:gd name="f482" fmla="val 1959"/>
                <a:gd name="f483" fmla="val 1976"/>
                <a:gd name="f484" fmla="val 1900"/>
                <a:gd name="f485" fmla="val 1905"/>
                <a:gd name="f486" fmla="val 1881"/>
                <a:gd name="f487" fmla="val 1867"/>
                <a:gd name="f488" fmla="val 1865"/>
                <a:gd name="f489" fmla="val 1821"/>
                <a:gd name="f490" fmla="val 1816"/>
                <a:gd name="f491" fmla="val 1762"/>
                <a:gd name="f492" fmla="val 1727"/>
                <a:gd name="f493" fmla="val 1722"/>
                <a:gd name="f494" fmla="val 1755"/>
                <a:gd name="f495" fmla="val 1769"/>
                <a:gd name="f496" fmla="val 1766"/>
                <a:gd name="f497" fmla="val 1728"/>
                <a:gd name="f498" fmla="val 1704"/>
                <a:gd name="f499" fmla="val 1695"/>
                <a:gd name="f500" fmla="val 1546"/>
                <a:gd name="f501" fmla="val 1574"/>
                <a:gd name="f502" fmla="val 1466"/>
                <a:gd name="f503" fmla="val 1313"/>
                <a:gd name="f504" fmla="val 1241"/>
                <a:gd name="f505" fmla="val 1218"/>
                <a:gd name="f506" fmla="val 1170"/>
                <a:gd name="f507" fmla="val 1198"/>
                <a:gd name="f508" fmla="val 1111"/>
                <a:gd name="f509" fmla="val 1066"/>
                <a:gd name="f510" fmla="val 979"/>
                <a:gd name="f511" fmla="val 972"/>
                <a:gd name="f512" fmla="val 1018"/>
                <a:gd name="f513" fmla="val 1015"/>
                <a:gd name="f514" fmla="val 958"/>
                <a:gd name="f515" fmla="val 912"/>
                <a:gd name="f516" fmla="val 824"/>
                <a:gd name="f517" fmla="val 839"/>
                <a:gd name="f518" fmla="val 843"/>
                <a:gd name="f519" fmla="val 845"/>
                <a:gd name="f520" fmla="val 847"/>
                <a:gd name="f521" fmla="val 809"/>
                <a:gd name="f522" fmla="val 786"/>
                <a:gd name="f523" fmla="val 773"/>
                <a:gd name="f524" fmla="val 803"/>
                <a:gd name="f525" fmla="val 796"/>
                <a:gd name="f526" fmla="val 626"/>
                <a:gd name="f527" fmla="val 496"/>
                <a:gd name="f528" fmla="val 327"/>
                <a:gd name="f529" fmla="val 376"/>
                <a:gd name="f530" fmla="val 394"/>
                <a:gd name="f531" fmla="val 347"/>
                <a:gd name="f532" fmla="val 329"/>
                <a:gd name="f533" fmla="val 293"/>
                <a:gd name="f534" fmla="val 263"/>
                <a:gd name="f535" fmla="val 260"/>
                <a:gd name="f536" fmla="val 245"/>
                <a:gd name="f537" fmla="val 167"/>
                <a:gd name="f538" fmla="val 114"/>
                <a:gd name="f539" fmla="val 138"/>
                <a:gd name="f540" fmla="val 104"/>
                <a:gd name="f541" fmla="val 165"/>
                <a:gd name="f542" fmla="val 129"/>
                <a:gd name="f543" fmla="val 97"/>
                <a:gd name="f544" fmla="val 92"/>
                <a:gd name="f545" fmla="val 100"/>
                <a:gd name="f546" fmla="val 119"/>
                <a:gd name="f547" fmla="val 84"/>
                <a:gd name="f548" fmla="val 82"/>
                <a:gd name="f549" fmla="val 55"/>
                <a:gd name="f550" fmla="val 125"/>
                <a:gd name="f551" fmla="val 333"/>
                <a:gd name="f552" fmla="val 345"/>
                <a:gd name="f553" fmla="val 324"/>
                <a:gd name="f554" fmla="val 322"/>
                <a:gd name="f555" fmla="val 351"/>
                <a:gd name="f556" fmla="val 369"/>
                <a:gd name="f557" fmla="val 407"/>
                <a:gd name="f558" fmla="val 430"/>
                <a:gd name="f559" fmla="val 389"/>
                <a:gd name="f560" fmla="val 371"/>
                <a:gd name="f561" fmla="val 373"/>
                <a:gd name="f562" fmla="val 382"/>
                <a:gd name="f563" fmla="val 403"/>
                <a:gd name="f564" fmla="val 408"/>
                <a:gd name="f565" fmla="val 516"/>
                <a:gd name="f566" fmla="val 543"/>
                <a:gd name="f567" fmla="val 653"/>
                <a:gd name="f568" fmla="val 525"/>
                <a:gd name="f569" fmla="val 633"/>
                <a:gd name="f570" fmla="val 665"/>
                <a:gd name="f571" fmla="val 727"/>
                <a:gd name="f572" fmla="val 808"/>
                <a:gd name="f573" fmla="val 878"/>
                <a:gd name="f574" fmla="val 864"/>
                <a:gd name="f575" fmla="val 854"/>
                <a:gd name="f576" fmla="val 870"/>
                <a:gd name="f577" fmla="val 877"/>
                <a:gd name="f578" fmla="val 931"/>
                <a:gd name="f579" fmla="val 1011"/>
                <a:gd name="f580" fmla="val 1072"/>
                <a:gd name="f581" fmla="val 1173"/>
                <a:gd name="f582" fmla="val 1243"/>
                <a:gd name="f583" fmla="val 1262"/>
                <a:gd name="f584" fmla="val 1152"/>
                <a:gd name="f585" fmla="val 1123"/>
                <a:gd name="f586" fmla="val 1187"/>
                <a:gd name="f587" fmla="val 1147"/>
                <a:gd name="f588" fmla="val 1132"/>
                <a:gd name="f589" fmla="val 1108"/>
                <a:gd name="f590" fmla="val 1164"/>
                <a:gd name="f591" fmla="val 1182"/>
                <a:gd name="f592" fmla="val 1235"/>
                <a:gd name="f593" fmla="val 1231"/>
                <a:gd name="f594" fmla="val 1238"/>
                <a:gd name="f595" fmla="val 1269"/>
                <a:gd name="f596" fmla="val 1272"/>
                <a:gd name="f597" fmla="val 1280"/>
                <a:gd name="f598" fmla="val 1373"/>
                <a:gd name="f599" fmla="val 1353"/>
                <a:gd name="f600" fmla="val 1352"/>
                <a:gd name="f601" fmla="val 1328"/>
                <a:gd name="f602" fmla="val 1337"/>
                <a:gd name="f603" fmla="val 1316"/>
                <a:gd name="f604" fmla="val 1292"/>
                <a:gd name="f605" fmla="val 1318"/>
                <a:gd name="f606" fmla="val 1377"/>
                <a:gd name="f607" fmla="val 1409"/>
                <a:gd name="f608" fmla="val 1419"/>
                <a:gd name="f609" fmla="val 1536"/>
                <a:gd name="f610" fmla="val 1591"/>
                <a:gd name="f611" fmla="val 1646"/>
                <a:gd name="f612" fmla="val 1745"/>
                <a:gd name="f613" fmla="val 1807"/>
                <a:gd name="f614" fmla="val 1848"/>
                <a:gd name="f615" fmla="val 1869"/>
                <a:gd name="f616" fmla="val 20"/>
                <a:gd name="f617" fmla="val 1993"/>
                <a:gd name="f618" fmla="val 2049"/>
                <a:gd name="f619" fmla="val 21"/>
                <a:gd name="f620" fmla="val 2052"/>
                <a:gd name="f621" fmla="val 2010"/>
                <a:gd name="f622" fmla="val 23"/>
                <a:gd name="f623" fmla="val 1991"/>
                <a:gd name="f624" fmla="val 2028"/>
                <a:gd name="f625" fmla="val 2058"/>
                <a:gd name="f626" fmla="val 2070"/>
                <a:gd name="f627" fmla="val 1986"/>
                <a:gd name="f628" fmla="val 2074"/>
                <a:gd name="f629" fmla="val 2037"/>
                <a:gd name="f630" fmla="val 2076"/>
                <a:gd name="f631" fmla="val 2117"/>
                <a:gd name="f632" fmla="val 2136"/>
                <a:gd name="f633" fmla="val 2073"/>
                <a:gd name="f634" fmla="val 2158"/>
                <a:gd name="f635" fmla="val 2094"/>
                <a:gd name="f636" fmla="val 2144"/>
                <a:gd name="f637" fmla="val 2211"/>
                <a:gd name="f638" fmla="val 2270"/>
                <a:gd name="f639" fmla="val 2277"/>
                <a:gd name="f640" fmla="val 2299"/>
                <a:gd name="f641" fmla="val 2317"/>
                <a:gd name="f642" fmla="val 2344"/>
                <a:gd name="f643" fmla="val 2263"/>
                <a:gd name="f644" fmla="val 2319"/>
                <a:gd name="f645" fmla="val 2376"/>
                <a:gd name="f646" fmla="val 2491"/>
                <a:gd name="f647" fmla="val 2516"/>
                <a:gd name="f648" fmla="val 2560"/>
                <a:gd name="f649" fmla="val 2433"/>
                <a:gd name="f650" fmla="val 2499"/>
                <a:gd name="f651" fmla="val 2461"/>
                <a:gd name="f652" fmla="val 2408"/>
                <a:gd name="f653" fmla="val 2396"/>
                <a:gd name="f654" fmla="val 2409"/>
                <a:gd name="f655" fmla="val 2475"/>
                <a:gd name="f656" fmla="val 2466"/>
                <a:gd name="f657" fmla="val 2647"/>
                <a:gd name="f658" fmla="val 2737"/>
                <a:gd name="f659" fmla="val 2812"/>
                <a:gd name="f660" fmla="val 2865"/>
                <a:gd name="f661" fmla="val 19"/>
                <a:gd name="f662" fmla="val 2956"/>
                <a:gd name="f663" fmla="val 2929"/>
                <a:gd name="f664" fmla="val 3031"/>
                <a:gd name="f665" fmla="val 2974"/>
                <a:gd name="f666" fmla="val 3016"/>
                <a:gd name="f667" fmla="val 3058"/>
                <a:gd name="f668" fmla="val 3021"/>
                <a:gd name="f669" fmla="val 3045"/>
                <a:gd name="f670" fmla="val 3014"/>
                <a:gd name="f671" fmla="val 3035"/>
                <a:gd name="f672" fmla="val 3084"/>
                <a:gd name="f673" fmla="val 3104"/>
                <a:gd name="f674" fmla="val 3094"/>
                <a:gd name="f675" fmla="val 3098"/>
                <a:gd name="f676" fmla="val 3096"/>
                <a:gd name="f677" fmla="val 3140"/>
                <a:gd name="f678" fmla="val 3117"/>
                <a:gd name="f679" fmla="val 3149"/>
                <a:gd name="f680" fmla="val 3220"/>
                <a:gd name="f681" fmla="val 3249"/>
                <a:gd name="f682" fmla="val 3291"/>
                <a:gd name="f683" fmla="val 17"/>
                <a:gd name="f684" fmla="val 3268"/>
                <a:gd name="f685" fmla="val 3332"/>
                <a:gd name="f686" fmla="val 18"/>
                <a:gd name="f687" fmla="val 3338"/>
                <a:gd name="f688" fmla="val 3369"/>
                <a:gd name="f689" fmla="val 3394"/>
                <a:gd name="f690" fmla="val 16"/>
                <a:gd name="f691" fmla="val 3440"/>
                <a:gd name="f692" fmla="val 3421"/>
                <a:gd name="f693" fmla="val 3483"/>
                <a:gd name="f694" fmla="val 3562"/>
                <a:gd name="f695" fmla="val 3614"/>
                <a:gd name="f696" fmla="val 3689"/>
                <a:gd name="f697" fmla="val 3687"/>
                <a:gd name="f698" fmla="val 3672"/>
                <a:gd name="f699" fmla="val 3694"/>
                <a:gd name="f700" fmla="val 3711"/>
                <a:gd name="f701" fmla="val 3741"/>
                <a:gd name="f702" fmla="val 3760"/>
                <a:gd name="f703" fmla="val 3759"/>
                <a:gd name="f704" fmla="val 3769"/>
                <a:gd name="f705" fmla="val 3775"/>
                <a:gd name="f706" fmla="val 3807"/>
                <a:gd name="f707" fmla="val 15"/>
                <a:gd name="f708" fmla="val 3823"/>
                <a:gd name="f709" fmla="val 3885"/>
                <a:gd name="f710" fmla="val 12"/>
                <a:gd name="f711" fmla="val 3881"/>
                <a:gd name="f712" fmla="val 10"/>
                <a:gd name="f713" fmla="val 3828"/>
                <a:gd name="f714" fmla="val 11"/>
                <a:gd name="f715" fmla="val 3805"/>
                <a:gd name="f716" fmla="val 3786"/>
                <a:gd name="f717" fmla="val 3767"/>
                <a:gd name="f718" fmla="val 3730"/>
                <a:gd name="f719" fmla="val 3715"/>
                <a:gd name="f720" fmla="val 13"/>
                <a:gd name="f721" fmla="val 3753"/>
                <a:gd name="f722" fmla="val 3860"/>
                <a:gd name="f723" fmla="val 3924"/>
                <a:gd name="f724" fmla="val 8"/>
                <a:gd name="f725" fmla="val 6"/>
                <a:gd name="f726" fmla="val 3800"/>
                <a:gd name="f727" fmla="val 5"/>
                <a:gd name="f728" fmla="val 3725"/>
                <a:gd name="f729" fmla="val 3758"/>
                <a:gd name="f730" fmla="val 7"/>
                <a:gd name="f731" fmla="val 3719"/>
                <a:gd name="f732" fmla="val 3757"/>
                <a:gd name="f733" fmla="val 9"/>
                <a:gd name="f734" fmla="val 3654"/>
                <a:gd name="f735" fmla="val 3693"/>
                <a:gd name="f736" fmla="val 3709"/>
                <a:gd name="f737" fmla="val 3643"/>
                <a:gd name="f738" fmla="val 3641"/>
                <a:gd name="f739" fmla="val 3608"/>
                <a:gd name="f740" fmla="val 3626"/>
                <a:gd name="f741" fmla="val 3635"/>
                <a:gd name="f742" fmla="val 3569"/>
                <a:gd name="f743" fmla="val 3551"/>
                <a:gd name="f744" fmla="val 3492"/>
                <a:gd name="f745" fmla="val 3499"/>
                <a:gd name="f746" fmla="val 3417"/>
                <a:gd name="f747" fmla="val 3408"/>
                <a:gd name="f748" fmla="val 3436"/>
                <a:gd name="f749" fmla="val 3377"/>
                <a:gd name="f750" fmla="val 3323"/>
                <a:gd name="f751" fmla="val 3425"/>
                <a:gd name="f752" fmla="val 3343"/>
                <a:gd name="f753" fmla="val 3266"/>
                <a:gd name="f754" fmla="val 3208"/>
                <a:gd name="f755" fmla="val 3228"/>
                <a:gd name="f756" fmla="val 3276"/>
                <a:gd name="f757" fmla="val 3324"/>
                <a:gd name="f758" fmla="val 3295"/>
                <a:gd name="f759" fmla="val 3310"/>
                <a:gd name="f760" fmla="val 3410"/>
                <a:gd name="f761" fmla="val 3355"/>
                <a:gd name="f762" fmla="val 3461"/>
                <a:gd name="f763" fmla="val 3466"/>
                <a:gd name="f764" fmla="val 3472"/>
                <a:gd name="f765" fmla="val 3433"/>
                <a:gd name="f766" fmla="val 3427"/>
                <a:gd name="f767" fmla="val 3378"/>
                <a:gd name="f768" fmla="val 3485"/>
                <a:gd name="f769" fmla="val 3474"/>
                <a:gd name="f770" fmla="val 3"/>
                <a:gd name="f771" fmla="val 3568"/>
                <a:gd name="f772" fmla="val 4"/>
                <a:gd name="f773" fmla="val 3525"/>
                <a:gd name="f774" fmla="val 3584"/>
                <a:gd name="f775" fmla="val 3589"/>
                <a:gd name="f776" fmla="val 3667"/>
                <a:gd name="f777" fmla="val 3652"/>
                <a:gd name="f778" fmla="val 3707"/>
                <a:gd name="f779" fmla="val 3726"/>
                <a:gd name="f780" fmla="val 3789"/>
                <a:gd name="f781" fmla="val 3797"/>
                <a:gd name="f782" fmla="val 3733"/>
                <a:gd name="f783" fmla="val 3745"/>
                <a:gd name="f784" fmla="val 3831"/>
                <a:gd name="f785" fmla="val 3862"/>
                <a:gd name="f786" fmla="val 3939"/>
                <a:gd name="f787" fmla="val 3944"/>
                <a:gd name="f788" fmla="val 3943"/>
                <a:gd name="f789" fmla="val 3970"/>
                <a:gd name="f790" fmla="val 3961"/>
                <a:gd name="f791" fmla="val 3981"/>
                <a:gd name="f792" fmla="val 3951"/>
                <a:gd name="f793" fmla="val 3976"/>
                <a:gd name="f794" fmla="val 4007"/>
                <a:gd name="f795" fmla="val 4051"/>
                <a:gd name="f796" fmla="val 4061"/>
                <a:gd name="f797" fmla="val 4089"/>
                <a:gd name="f798" fmla="val 4058"/>
                <a:gd name="f799" fmla="val 4084"/>
                <a:gd name="f800" fmla="val 4097"/>
                <a:gd name="f801" fmla="val 4098"/>
                <a:gd name="f802" fmla="val 4035"/>
                <a:gd name="f803" fmla="val 3994"/>
                <a:gd name="f804" fmla="val 4021"/>
                <a:gd name="f805" fmla="val 4002"/>
                <a:gd name="f806" fmla="val 3999"/>
                <a:gd name="f807" fmla="val 3971"/>
                <a:gd name="f808" fmla="val 3998"/>
                <a:gd name="f809" fmla="val 3995"/>
                <a:gd name="f810" fmla="val 3989"/>
                <a:gd name="f811" fmla="val 3986"/>
                <a:gd name="f812" fmla="val 3991"/>
                <a:gd name="f813" fmla="val 3988"/>
                <a:gd name="f814" fmla="val 3966"/>
                <a:gd name="f815" fmla="val 3949"/>
                <a:gd name="f816" fmla="val 3954"/>
                <a:gd name="f817" fmla="val 3934"/>
                <a:gd name="f818" fmla="val 3985"/>
                <a:gd name="f819" fmla="val 4000"/>
                <a:gd name="f820" fmla="val 4033"/>
                <a:gd name="f821" fmla="val 4149"/>
                <a:gd name="f822" fmla="val 4198"/>
                <a:gd name="f823" fmla="val 4220"/>
                <a:gd name="f824" fmla="val 4257"/>
                <a:gd name="f825" fmla="val 4267"/>
                <a:gd name="f826" fmla="val 4310"/>
                <a:gd name="f827" fmla="val 4351"/>
                <a:gd name="f828" fmla="val 4323"/>
                <a:gd name="f829" fmla="val 4316"/>
                <a:gd name="f830" fmla="val 4307"/>
                <a:gd name="f831" fmla="val 4305"/>
                <a:gd name="f832" fmla="val 4303"/>
                <a:gd name="f833" fmla="val 4301"/>
                <a:gd name="f834" fmla="val 4298"/>
                <a:gd name="f835" fmla="val 4376"/>
                <a:gd name="f836" fmla="val 4372"/>
                <a:gd name="f837" fmla="val 4359"/>
                <a:gd name="f838" fmla="val 4438"/>
                <a:gd name="f839" fmla="val 4390"/>
                <a:gd name="f840" fmla="val 4454"/>
                <a:gd name="f841" fmla="val 4517"/>
                <a:gd name="f842" fmla="val 4545"/>
                <a:gd name="f843" fmla="val 4543"/>
                <a:gd name="f844" fmla="val 4568"/>
                <a:gd name="f845" fmla="val 4613"/>
                <a:gd name="f846" fmla="val 4645"/>
                <a:gd name="f847" fmla="val 4684"/>
                <a:gd name="f848" fmla="val 4704"/>
                <a:gd name="f849" fmla="val 4649"/>
                <a:gd name="f850" fmla="val 4682"/>
                <a:gd name="f851" fmla="val 4677"/>
                <a:gd name="f852" fmla="val 4683"/>
                <a:gd name="f853" fmla="val 4693"/>
                <a:gd name="f854" fmla="val 4694"/>
                <a:gd name="f855" fmla="val 4702"/>
                <a:gd name="f856" fmla="val 4624"/>
                <a:gd name="f857" fmla="val 4564"/>
                <a:gd name="f858" fmla="val 4541"/>
                <a:gd name="f859" fmla="val 4558"/>
                <a:gd name="f860" fmla="val 4571"/>
                <a:gd name="f861" fmla="val 4591"/>
                <a:gd name="f862" fmla="val 4562"/>
                <a:gd name="f863" fmla="val 4525"/>
                <a:gd name="f864" fmla="val 4477"/>
                <a:gd name="f865" fmla="val 4461"/>
                <a:gd name="f866" fmla="val 4412"/>
                <a:gd name="f867" fmla="val 4432"/>
                <a:gd name="f868" fmla="val 4420"/>
                <a:gd name="f869" fmla="val 4471"/>
                <a:gd name="f870" fmla="val 4465"/>
                <a:gd name="f871" fmla="val 4421"/>
                <a:gd name="f872" fmla="val 4389"/>
                <a:gd name="f873" fmla="val 4373"/>
                <a:gd name="f874" fmla="val 4380"/>
                <a:gd name="f875" fmla="val 4313"/>
                <a:gd name="f876" fmla="val 4360"/>
                <a:gd name="f877" fmla="val 4416"/>
                <a:gd name="f878" fmla="val 4481"/>
                <a:gd name="f879" fmla="val 4466"/>
                <a:gd name="f880" fmla="val 4497"/>
                <a:gd name="f881" fmla="val 4603"/>
                <a:gd name="f882" fmla="val 4636"/>
                <a:gd name="f883" fmla="val 4671"/>
                <a:gd name="f884" fmla="val 4736"/>
                <a:gd name="f885" fmla="val 4689"/>
                <a:gd name="f886" fmla="val 4731"/>
                <a:gd name="f887" fmla="val 4714"/>
                <a:gd name="f888" fmla="val 4761"/>
                <a:gd name="f889" fmla="val 4777"/>
                <a:gd name="f890" fmla="val 4823"/>
                <a:gd name="f891" fmla="val 4780"/>
                <a:gd name="f892" fmla="val 4775"/>
                <a:gd name="f893" fmla="val 4837"/>
                <a:gd name="f894" fmla="val 4840"/>
                <a:gd name="f895" fmla="val 4982"/>
                <a:gd name="f896" fmla="val 5119"/>
                <a:gd name="f897" fmla="val 5113"/>
                <a:gd name="f898" fmla="val 5218"/>
                <a:gd name="f899" fmla="val 5279"/>
                <a:gd name="f900" fmla="val 5376"/>
                <a:gd name="f901" fmla="val 5452"/>
                <a:gd name="f902" fmla="val 5435"/>
                <a:gd name="f903" fmla="val 5389"/>
                <a:gd name="f904" fmla="val 5411"/>
                <a:gd name="f905" fmla="val 5373"/>
                <a:gd name="f906" fmla="val 5334"/>
                <a:gd name="f907" fmla="val 5294"/>
                <a:gd name="f908" fmla="val 5290"/>
                <a:gd name="f909" fmla="val 5313"/>
                <a:gd name="f910" fmla="val 5277"/>
                <a:gd name="f911" fmla="val 5245"/>
                <a:gd name="f912" fmla="val 5246"/>
                <a:gd name="f913" fmla="val 5281"/>
                <a:gd name="f914" fmla="val 5255"/>
                <a:gd name="f915" fmla="val 5211"/>
                <a:gd name="f916" fmla="val 5153"/>
                <a:gd name="f917" fmla="val 5114"/>
                <a:gd name="f918" fmla="val 5127"/>
                <a:gd name="f919" fmla="val 5180"/>
                <a:gd name="f920" fmla="val 5148"/>
                <a:gd name="f921" fmla="val 5221"/>
                <a:gd name="f922" fmla="val 5193"/>
                <a:gd name="f923" fmla="val 5126"/>
                <a:gd name="f924" fmla="val 5066"/>
                <a:gd name="f925" fmla="val 5073"/>
                <a:gd name="f926" fmla="val 5075"/>
                <a:gd name="f927" fmla="val 5090"/>
                <a:gd name="f928" fmla="val 5003"/>
                <a:gd name="f929" fmla="val 5024"/>
                <a:gd name="f930" fmla="val 4931"/>
                <a:gd name="f931" fmla="val 4939"/>
                <a:gd name="f932" fmla="val 5032"/>
                <a:gd name="f933" fmla="val 5005"/>
                <a:gd name="f934" fmla="val 5110"/>
                <a:gd name="f935" fmla="val 5080"/>
                <a:gd name="f936" fmla="val 5042"/>
                <a:gd name="f937" fmla="val 5023"/>
                <a:gd name="f938" fmla="val 5021"/>
                <a:gd name="f939" fmla="val 5018"/>
                <a:gd name="f940" fmla="val 5002"/>
                <a:gd name="f941" fmla="val 5155"/>
                <a:gd name="f942" fmla="val 5166"/>
                <a:gd name="f943" fmla="val 5122"/>
                <a:gd name="f944" fmla="val 5094"/>
                <a:gd name="f945" fmla="val 5144"/>
                <a:gd name="f946" fmla="val 5261"/>
                <a:gd name="f947" fmla="val 5237"/>
                <a:gd name="f948" fmla="val 5229"/>
                <a:gd name="f949" fmla="val 5216"/>
                <a:gd name="f950" fmla="val 5249"/>
                <a:gd name="f951" fmla="val 5266"/>
                <a:gd name="f952" fmla="val 5262"/>
                <a:gd name="f953" fmla="val 5265"/>
                <a:gd name="f954" fmla="val 5362"/>
                <a:gd name="f955" fmla="val 5408"/>
                <a:gd name="f956" fmla="val 5438"/>
                <a:gd name="f957" fmla="val 5447"/>
                <a:gd name="f958" fmla="val 5434"/>
                <a:gd name="f959" fmla="val 5505"/>
                <a:gd name="f960" fmla="val 5531"/>
                <a:gd name="f961" fmla="val 5530"/>
                <a:gd name="f962" fmla="val 5573"/>
                <a:gd name="f963" fmla="val 5596"/>
                <a:gd name="f964" fmla="val 5609"/>
                <a:gd name="f965" fmla="val 5592"/>
                <a:gd name="f966" fmla="val 5564"/>
                <a:gd name="f967" fmla="val 5508"/>
                <a:gd name="f968" fmla="val 5533"/>
                <a:gd name="f969" fmla="val 5507"/>
                <a:gd name="f970" fmla="val 5418"/>
                <a:gd name="f971" fmla="val 5394"/>
                <a:gd name="f972" fmla="val 5351"/>
                <a:gd name="f973" fmla="val 5354"/>
                <a:gd name="f974" fmla="val 5378"/>
                <a:gd name="f975" fmla="val 5416"/>
                <a:gd name="f976" fmla="val 5439"/>
                <a:gd name="f977" fmla="val 5410"/>
                <a:gd name="f978" fmla="val 5462"/>
                <a:gd name="f979" fmla="val 5437"/>
                <a:gd name="f980" fmla="val 5499"/>
                <a:gd name="f981" fmla="val 5476"/>
                <a:gd name="f982" fmla="val 5532"/>
                <a:gd name="f983" fmla="val 5510"/>
                <a:gd name="f984" fmla="val 5422"/>
                <a:gd name="f985" fmla="val 5440"/>
                <a:gd name="f986" fmla="val 5473"/>
                <a:gd name="f987" fmla="val 5550"/>
                <a:gd name="f988" fmla="val 5593"/>
                <a:gd name="f989" fmla="val 5590"/>
                <a:gd name="f990" fmla="val 5654"/>
                <a:gd name="f991" fmla="val 5676"/>
                <a:gd name="f992" fmla="val 5764"/>
                <a:gd name="f993" fmla="val 5793"/>
                <a:gd name="f994" fmla="val 5786"/>
                <a:gd name="f995" fmla="val 5750"/>
                <a:gd name="f996" fmla="val 5755"/>
                <a:gd name="f997" fmla="val 5714"/>
                <a:gd name="f998" fmla="val 5686"/>
                <a:gd name="f999" fmla="val 5655"/>
                <a:gd name="f1000" fmla="val 5701"/>
                <a:gd name="f1001" fmla="val 5785"/>
                <a:gd name="f1002" fmla="val 5796"/>
                <a:gd name="f1003" fmla="val 5824"/>
                <a:gd name="f1004" fmla="val 5838"/>
                <a:gd name="f1005" fmla="val 5859"/>
                <a:gd name="f1006" fmla="val 5789"/>
                <a:gd name="f1007" fmla="val 5788"/>
                <a:gd name="f1008" fmla="val 5769"/>
                <a:gd name="f1009" fmla="val 5751"/>
                <a:gd name="f1010" fmla="val 5705"/>
                <a:gd name="f1011" fmla="val 5730"/>
                <a:gd name="f1012" fmla="val 5672"/>
                <a:gd name="f1013" fmla="val 5619"/>
                <a:gd name="f1014" fmla="val 5600"/>
                <a:gd name="f1015" fmla="val 5683"/>
                <a:gd name="f1016" fmla="val 5765"/>
                <a:gd name="f1017" fmla="val 5843"/>
                <a:gd name="f1018" fmla="val 5866"/>
                <a:gd name="f1019" fmla="val 5893"/>
                <a:gd name="f1020" fmla="val 5905"/>
                <a:gd name="f1021" fmla="val 5957"/>
                <a:gd name="f1022" fmla="val 6029"/>
                <a:gd name="f1023" fmla="val 6074"/>
                <a:gd name="f1024" fmla="val 6070"/>
                <a:gd name="f1025" fmla="val 6113"/>
                <a:gd name="f1026" fmla="val 6130"/>
                <a:gd name="f1027" fmla="val 6153"/>
                <a:gd name="f1028" fmla="val 6114"/>
                <a:gd name="f1029" fmla="val 6205"/>
                <a:gd name="f1030" fmla="val 6201"/>
                <a:gd name="f1031" fmla="val 6137"/>
                <a:gd name="f1032" fmla="val 6107"/>
                <a:gd name="f1033" fmla="val 6121"/>
                <a:gd name="f1034" fmla="val 6086"/>
                <a:gd name="f1035" fmla="val 6006"/>
                <a:gd name="f1036" fmla="val 6040"/>
                <a:gd name="f1037" fmla="val 5983"/>
                <a:gd name="f1038" fmla="val 5944"/>
                <a:gd name="f1039" fmla="val 5927"/>
                <a:gd name="f1040" fmla="val 5988"/>
                <a:gd name="f1041" fmla="val 5967"/>
                <a:gd name="f1042" fmla="val 5997"/>
                <a:gd name="f1043" fmla="val 6009"/>
                <a:gd name="f1044" fmla="val 6047"/>
                <a:gd name="f1045" fmla="val 6017"/>
                <a:gd name="f1046" fmla="val 5961"/>
                <a:gd name="f1047" fmla="val 5902"/>
                <a:gd name="f1048" fmla="val 5938"/>
                <a:gd name="f1049" fmla="val 6046"/>
                <a:gd name="f1050" fmla="val 6003"/>
                <a:gd name="f1051" fmla="val 6067"/>
                <a:gd name="f1052" fmla="val 6112"/>
                <a:gd name="f1053" fmla="val 6110"/>
                <a:gd name="f1054" fmla="val 6166"/>
                <a:gd name="f1055" fmla="val 6158"/>
                <a:gd name="f1056" fmla="val 6141"/>
                <a:gd name="f1057" fmla="val 6218"/>
                <a:gd name="f1058" fmla="val 6175"/>
                <a:gd name="f1059" fmla="val 6246"/>
                <a:gd name="f1060" fmla="val 6274"/>
                <a:gd name="f1061" fmla="val 6304"/>
                <a:gd name="f1062" fmla="val 6275"/>
                <a:gd name="f1063" fmla="val 6256"/>
                <a:gd name="f1064" fmla="val 6226"/>
                <a:gd name="f1065" fmla="val 6269"/>
                <a:gd name="f1066" fmla="val 6272"/>
                <a:gd name="f1067" fmla="val 6298"/>
                <a:gd name="f1068" fmla="val 6346"/>
                <a:gd name="f1069" fmla="val 6532"/>
                <a:gd name="f1070" fmla="val 6592"/>
                <a:gd name="f1071" fmla="val 6575"/>
                <a:gd name="f1072" fmla="val 6568"/>
                <a:gd name="f1073" fmla="val 6591"/>
                <a:gd name="f1074" fmla="val 6565"/>
                <a:gd name="f1075" fmla="val 6513"/>
                <a:gd name="f1076" fmla="val 6468"/>
                <a:gd name="f1077" fmla="val 6563"/>
                <a:gd name="f1078" fmla="val 6461"/>
                <a:gd name="f1079" fmla="val 6456"/>
                <a:gd name="f1080" fmla="val 6352"/>
                <a:gd name="f1081" fmla="val 6291"/>
                <a:gd name="f1082" fmla="val 6290"/>
                <a:gd name="f1083" fmla="val 6261"/>
                <a:gd name="f1084" fmla="val 6287"/>
                <a:gd name="f1085" fmla="val 6436"/>
                <a:gd name="f1086" fmla="val 6430"/>
                <a:gd name="f1087" fmla="val 6419"/>
                <a:gd name="f1088" fmla="val 6417"/>
                <a:gd name="f1089" fmla="val 6457"/>
                <a:gd name="f1090" fmla="val 6474"/>
                <a:gd name="f1091" fmla="val 6503"/>
                <a:gd name="f1092" fmla="val 6499"/>
                <a:gd name="f1093" fmla="val 6549"/>
                <a:gd name="f1094" fmla="val 6530"/>
                <a:gd name="f1095" fmla="val 6570"/>
                <a:gd name="f1096" fmla="val 6611"/>
                <a:gd name="f1097" fmla="val 6604"/>
                <a:gd name="f1098" fmla="val 6657"/>
                <a:gd name="f1099" fmla="val 6655"/>
                <a:gd name="f1100" fmla="val 6685"/>
                <a:gd name="f1101" fmla="val 6691"/>
                <a:gd name="f1102" fmla="val 6718"/>
                <a:gd name="f1103" fmla="val 6719"/>
                <a:gd name="f1104" fmla="val 6645"/>
                <a:gd name="f1105" fmla="val 6683"/>
                <a:gd name="f1106" fmla="val 6656"/>
                <a:gd name="f1107" fmla="val 6697"/>
                <a:gd name="f1108" fmla="val 6651"/>
                <a:gd name="f1109" fmla="val 6730"/>
                <a:gd name="f1110" fmla="val 6734"/>
                <a:gd name="f1111" fmla="val 6757"/>
                <a:gd name="f1112" fmla="val 6785"/>
                <a:gd name="f1113" fmla="val 6813"/>
                <a:gd name="f1114" fmla="val 6780"/>
                <a:gd name="f1115" fmla="val 6759"/>
                <a:gd name="f1116" fmla="val 6717"/>
                <a:gd name="f1117" fmla="val 6747"/>
                <a:gd name="f1118" fmla="val 6822"/>
                <a:gd name="f1119" fmla="val 6854"/>
                <a:gd name="f1120" fmla="val 6877"/>
                <a:gd name="f1121" fmla="val 6907"/>
                <a:gd name="f1122" fmla="val 6849"/>
                <a:gd name="f1123" fmla="val 6927"/>
                <a:gd name="f1124" fmla="val 6812"/>
                <a:gd name="f1125" fmla="val 6814"/>
                <a:gd name="f1126" fmla="val 6823"/>
                <a:gd name="f1127" fmla="val 6827"/>
                <a:gd name="f1128" fmla="val 6811"/>
                <a:gd name="f1129" fmla="val 6758"/>
                <a:gd name="f1130" fmla="val 6733"/>
                <a:gd name="f1131" fmla="val 6739"/>
                <a:gd name="f1132" fmla="val 6713"/>
                <a:gd name="f1133" fmla="val 6743"/>
                <a:gd name="f1134" fmla="val 6795"/>
                <a:gd name="f1135" fmla="val 6837"/>
                <a:gd name="f1136" fmla="val 6829"/>
                <a:gd name="f1137" fmla="val 6891"/>
                <a:gd name="f1138" fmla="val 6885"/>
                <a:gd name="f1139" fmla="val 6908"/>
                <a:gd name="f1140" fmla="val 6950"/>
                <a:gd name="f1141" fmla="val 6992"/>
                <a:gd name="f1142" fmla="val 7023"/>
                <a:gd name="f1143" fmla="val 7140"/>
                <a:gd name="f1144" fmla="val 7089"/>
                <a:gd name="f1145" fmla="val 7127"/>
                <a:gd name="f1146" fmla="val 7160"/>
                <a:gd name="f1147" fmla="val 7202"/>
                <a:gd name="f1148" fmla="val 7150"/>
                <a:gd name="f1149" fmla="val 7211"/>
                <a:gd name="f1150" fmla="val 7194"/>
                <a:gd name="f1151" fmla="val 7242"/>
                <a:gd name="f1152" fmla="val 7247"/>
                <a:gd name="f1153" fmla="val 7248"/>
                <a:gd name="f1154" fmla="val 7330"/>
                <a:gd name="f1155" fmla="val 7447"/>
                <a:gd name="f1156" fmla="val 7495"/>
                <a:gd name="f1157" fmla="val 7552"/>
                <a:gd name="f1158" fmla="val 7561"/>
                <a:gd name="f1159" fmla="val 7642"/>
                <a:gd name="f1160" fmla="val 7659"/>
                <a:gd name="f1161" fmla="val 7629"/>
                <a:gd name="f1162" fmla="val 7682"/>
                <a:gd name="f1163" fmla="val 7686"/>
                <a:gd name="f1164" fmla="val 7631"/>
                <a:gd name="f1165" fmla="val 7690"/>
                <a:gd name="f1166" fmla="val 7733"/>
                <a:gd name="f1167" fmla="val 7790"/>
                <a:gd name="f1168" fmla="val 7845"/>
                <a:gd name="f1169" fmla="val 7875"/>
                <a:gd name="f1170" fmla="val 7925"/>
                <a:gd name="f1171" fmla="val 7915"/>
                <a:gd name="f1172" fmla="val 7868"/>
                <a:gd name="f1173" fmla="val 7803"/>
                <a:gd name="f1174" fmla="val 7793"/>
                <a:gd name="f1175" fmla="val 7799"/>
                <a:gd name="f1176" fmla="val 7760"/>
                <a:gd name="f1177" fmla="val 7794"/>
                <a:gd name="f1178" fmla="val 7724"/>
                <a:gd name="f1179" fmla="val 7749"/>
                <a:gd name="f1180" fmla="val 7719"/>
                <a:gd name="f1181" fmla="val 7732"/>
                <a:gd name="f1182" fmla="val 7608"/>
                <a:gd name="f1183" fmla="val 7731"/>
                <a:gd name="f1184" fmla="val 7751"/>
                <a:gd name="f1185" fmla="val 7809"/>
                <a:gd name="f1186" fmla="val 7786"/>
                <a:gd name="f1187" fmla="val 7720"/>
                <a:gd name="f1188" fmla="val 7767"/>
                <a:gd name="f1189" fmla="val 7802"/>
                <a:gd name="f1190" fmla="val 7800"/>
                <a:gd name="f1191" fmla="val 7884"/>
                <a:gd name="f1192" fmla="val 7878"/>
                <a:gd name="f1193" fmla="val 7953"/>
                <a:gd name="f1194" fmla="val 7910"/>
                <a:gd name="f1195" fmla="val 7963"/>
                <a:gd name="f1196" fmla="val 7930"/>
                <a:gd name="f1197" fmla="val 7981"/>
                <a:gd name="f1198" fmla="val 8018"/>
                <a:gd name="f1199" fmla="val 7924"/>
                <a:gd name="f1200" fmla="val 8013"/>
                <a:gd name="f1201" fmla="val 7926"/>
                <a:gd name="f1202" fmla="val 7940"/>
                <a:gd name="f1203" fmla="val 7905"/>
                <a:gd name="f1204" fmla="val 7957"/>
                <a:gd name="f1205" fmla="val 8015"/>
                <a:gd name="f1206" fmla="val 7939"/>
                <a:gd name="f1207" fmla="val 7998"/>
                <a:gd name="f1208" fmla="val 8001"/>
                <a:gd name="f1209" fmla="val 8005"/>
                <a:gd name="f1210" fmla="val 8003"/>
                <a:gd name="f1211" fmla="val 8029"/>
                <a:gd name="f1212" fmla="val 8034"/>
                <a:gd name="f1213" fmla="val 8066"/>
                <a:gd name="f1214" fmla="val 8059"/>
                <a:gd name="f1215" fmla="val 8099"/>
                <a:gd name="f1216" fmla="val 8103"/>
                <a:gd name="f1217" fmla="val 8137"/>
                <a:gd name="f1218" fmla="val 8123"/>
                <a:gd name="f1219" fmla="val 8160"/>
                <a:gd name="f1220" fmla="val 8182"/>
                <a:gd name="f1221" fmla="val 8147"/>
                <a:gd name="f1222" fmla="val 8128"/>
                <a:gd name="f1223" fmla="val 8050"/>
                <a:gd name="f1224" fmla="val 8055"/>
                <a:gd name="f1225" fmla="val 8027"/>
                <a:gd name="f1226" fmla="val 8072"/>
                <a:gd name="f1227" fmla="val 8046"/>
                <a:gd name="f1228" fmla="val 8058"/>
                <a:gd name="f1229" fmla="val 8033"/>
                <a:gd name="f1230" fmla="val 8056"/>
                <a:gd name="f1231" fmla="val 8106"/>
                <a:gd name="f1232" fmla="val 8097"/>
                <a:gd name="f1233" fmla="val 8125"/>
                <a:gd name="f1234" fmla="val 8225"/>
                <a:gd name="f1235" fmla="val 8282"/>
                <a:gd name="f1236" fmla="val 8255"/>
                <a:gd name="f1237" fmla="val 8214"/>
                <a:gd name="f1238" fmla="val 8284"/>
                <a:gd name="f1239" fmla="val 8286"/>
                <a:gd name="f1240" fmla="val 8316"/>
                <a:gd name="f1241" fmla="val 8310"/>
                <a:gd name="f1242" fmla="val 8302"/>
                <a:gd name="f1243" fmla="val 8315"/>
                <a:gd name="f1244" fmla="val 8357"/>
                <a:gd name="f1245" fmla="val 8354"/>
                <a:gd name="f1246" fmla="val 8395"/>
                <a:gd name="f1247" fmla="val 8398"/>
                <a:gd name="f1248" fmla="val 8364"/>
                <a:gd name="f1249" fmla="val 8389"/>
                <a:gd name="f1250" fmla="val 8426"/>
                <a:gd name="f1251" fmla="val 8481"/>
                <a:gd name="f1252" fmla="val 8485"/>
                <a:gd name="f1253" fmla="val 8499"/>
                <a:gd name="f1254" fmla="val 8515"/>
                <a:gd name="f1255" fmla="val 8509"/>
                <a:gd name="f1256" fmla="val 8545"/>
                <a:gd name="f1257" fmla="val 8514"/>
                <a:gd name="f1258" fmla="val 8483"/>
                <a:gd name="f1259" fmla="val 8452"/>
                <a:gd name="f1260" fmla="val 8449"/>
                <a:gd name="f1261" fmla="val 8425"/>
                <a:gd name="f1262" fmla="val 8392"/>
                <a:gd name="f1263" fmla="val 8377"/>
                <a:gd name="f1264" fmla="val 8414"/>
                <a:gd name="f1265" fmla="val 8422"/>
                <a:gd name="f1266" fmla="val 8463"/>
                <a:gd name="f1267" fmla="val 8469"/>
                <a:gd name="f1268" fmla="val 8440"/>
                <a:gd name="f1269" fmla="val 8435"/>
                <a:gd name="f1270" fmla="val 8441"/>
                <a:gd name="f1271" fmla="val 8368"/>
                <a:gd name="f1272" fmla="val 8307"/>
                <a:gd name="f1273" fmla="val 8297"/>
                <a:gd name="f1274" fmla="val 8303"/>
                <a:gd name="f1275" fmla="val 8305"/>
                <a:gd name="f1276" fmla="val 8256"/>
                <a:gd name="f1277" fmla="val 8207"/>
                <a:gd name="f1278" fmla="val 8159"/>
                <a:gd name="f1279" fmla="val 8175"/>
                <a:gd name="f1280" fmla="val 8020"/>
                <a:gd name="f1281" fmla="val 7996"/>
                <a:gd name="f1282" fmla="val 7983"/>
                <a:gd name="f1283" fmla="val 7895"/>
                <a:gd name="f1284" fmla="val 7903"/>
                <a:gd name="f1285" fmla="val 7913"/>
                <a:gd name="f1286" fmla="val 7935"/>
                <a:gd name="f1287" fmla="val 7994"/>
                <a:gd name="f1288" fmla="val 7986"/>
                <a:gd name="f1289" fmla="val 8057"/>
                <a:gd name="f1290" fmla="val 8077"/>
                <a:gd name="f1291" fmla="val 8041"/>
                <a:gd name="f1292" fmla="val 8102"/>
                <a:gd name="f1293" fmla="val 8109"/>
                <a:gd name="f1294" fmla="val 8121"/>
                <a:gd name="f1295" fmla="val 8163"/>
                <a:gd name="f1296" fmla="val 8158"/>
                <a:gd name="f1297" fmla="val 8165"/>
                <a:gd name="f1298" fmla="val 8140"/>
                <a:gd name="f1299" fmla="val 8086"/>
                <a:gd name="f1300" fmla="val 8194"/>
                <a:gd name="f1301" fmla="val 8287"/>
                <a:gd name="f1302" fmla="val 8349"/>
                <a:gd name="f1303" fmla="val 8314"/>
                <a:gd name="f1304" fmla="val 8342"/>
                <a:gd name="f1305" fmla="val 8408"/>
                <a:gd name="f1306" fmla="val 8413"/>
                <a:gd name="f1307" fmla="val 8340"/>
                <a:gd name="f1308" fmla="val 8405"/>
                <a:gd name="f1309" fmla="val 8484"/>
                <a:gd name="f1310" fmla="val 8451"/>
                <a:gd name="f1311" fmla="val 8472"/>
                <a:gd name="f1312" fmla="val 8542"/>
                <a:gd name="f1313" fmla="val 8564"/>
                <a:gd name="f1314" fmla="val 8516"/>
                <a:gd name="f1315" fmla="val 8461"/>
                <a:gd name="f1316" fmla="val 8421"/>
                <a:gd name="f1317" fmla="val 8448"/>
                <a:gd name="f1318" fmla="val 8458"/>
                <a:gd name="f1319" fmla="val 8482"/>
                <a:gd name="f1320" fmla="val 8494"/>
                <a:gd name="f1321" fmla="val 8475"/>
                <a:gd name="f1322" fmla="val 53"/>
                <a:gd name="f1323" fmla="val 8400"/>
                <a:gd name="f1324" fmla="val 8350"/>
                <a:gd name="f1325" fmla="val 54"/>
                <a:gd name="f1326" fmla="val 8355"/>
                <a:gd name="f1327" fmla="val 8359"/>
                <a:gd name="f1328" fmla="val 8360"/>
                <a:gd name="f1329" fmla="val 8321"/>
                <a:gd name="f1330" fmla="val 8245"/>
                <a:gd name="f1331" fmla="val 8265"/>
                <a:gd name="f1332" fmla="val 8273"/>
                <a:gd name="f1333" fmla="val 8285"/>
                <a:gd name="f1334" fmla="val 8250"/>
                <a:gd name="f1335" fmla="val 8236"/>
                <a:gd name="f1336" fmla="val 8271"/>
                <a:gd name="f1337" fmla="val 8243"/>
                <a:gd name="f1338" fmla="val 56"/>
                <a:gd name="f1339" fmla="val 8242"/>
                <a:gd name="f1340" fmla="val 57"/>
                <a:gd name="f1341" fmla="val 8224"/>
                <a:gd name="f1342" fmla="val 8196"/>
                <a:gd name="f1343" fmla="val 8208"/>
                <a:gd name="f1344" fmla="val 8205"/>
                <a:gd name="f1345" fmla="val 8177"/>
                <a:gd name="f1346" fmla="val 8164"/>
                <a:gd name="f1347" fmla="val 8122"/>
                <a:gd name="f1348" fmla="val 8107"/>
                <a:gd name="f1349" fmla="val 8088"/>
                <a:gd name="f1350" fmla="val 8080"/>
                <a:gd name="f1351" fmla="val 8065"/>
                <a:gd name="f1352" fmla="val 8053"/>
                <a:gd name="f1353" fmla="val 8075"/>
                <a:gd name="f1354" fmla="val 8091"/>
                <a:gd name="f1355" fmla="val 8076"/>
                <a:gd name="f1356" fmla="val 8061"/>
                <a:gd name="f1357" fmla="val 8044"/>
                <a:gd name="f1358" fmla="val 7985"/>
                <a:gd name="f1359" fmla="val 7973"/>
                <a:gd name="f1360" fmla="val 7943"/>
                <a:gd name="f1361" fmla="val 58"/>
                <a:gd name="f1362" fmla="val 7900"/>
                <a:gd name="f1363" fmla="val 7883"/>
                <a:gd name="f1364" fmla="val 7891"/>
                <a:gd name="f1365" fmla="val 7858"/>
                <a:gd name="f1366" fmla="val 7785"/>
                <a:gd name="f1367" fmla="val 7779"/>
                <a:gd name="f1368" fmla="val 7755"/>
                <a:gd name="f1369" fmla="val 7945"/>
                <a:gd name="f1370" fmla="val 7715"/>
                <a:gd name="f1371" fmla="val 7739"/>
                <a:gd name="f1372" fmla="val 7703"/>
                <a:gd name="f1373" fmla="val 7705"/>
                <a:gd name="f1374" fmla="val 7702"/>
                <a:gd name="f1375" fmla="val 7674"/>
                <a:gd name="f1376" fmla="val 7671"/>
                <a:gd name="f1377" fmla="val 7648"/>
                <a:gd name="f1378" fmla="val 7665"/>
                <a:gd name="f1379" fmla="val 7689"/>
                <a:gd name="f1380" fmla="val 7697"/>
                <a:gd name="f1381" fmla="val 7688"/>
                <a:gd name="f1382" fmla="val 59"/>
                <a:gd name="f1383" fmla="val 7639"/>
                <a:gd name="f1384" fmla="val 7618"/>
                <a:gd name="f1385" fmla="val 7646"/>
                <a:gd name="f1386" fmla="val 7565"/>
                <a:gd name="f1387" fmla="val 7586"/>
                <a:gd name="f1388" fmla="val 7531"/>
                <a:gd name="f1389" fmla="val 7443"/>
                <a:gd name="f1390" fmla="val 7406"/>
                <a:gd name="f1391" fmla="val 7317"/>
                <a:gd name="f1392" fmla="val 7327"/>
                <a:gd name="f1393" fmla="val 7343"/>
                <a:gd name="f1394" fmla="val 7356"/>
                <a:gd name="f1395" fmla="val 7391"/>
                <a:gd name="f1396" fmla="val 7294"/>
                <a:gd name="f1397" fmla="val 7347"/>
                <a:gd name="f1398" fmla="val 7335"/>
                <a:gd name="f1399" fmla="val 7346"/>
                <a:gd name="f1400" fmla="val 7358"/>
                <a:gd name="f1401" fmla="val 7397"/>
                <a:gd name="f1402" fmla="val 7392"/>
                <a:gd name="f1403" fmla="val 7360"/>
                <a:gd name="f1404" fmla="val 7285"/>
                <a:gd name="f1405" fmla="val 7283"/>
                <a:gd name="f1406" fmla="val 7290"/>
                <a:gd name="f1407" fmla="val 7207"/>
                <a:gd name="f1408" fmla="val 7107"/>
                <a:gd name="f1409" fmla="val 7031"/>
                <a:gd name="f1410" fmla="val 7017"/>
                <a:gd name="f1411" fmla="val 6844"/>
                <a:gd name="f1412" fmla="val 6782"/>
                <a:gd name="f1413" fmla="val 6799"/>
                <a:gd name="f1414" fmla="val 6798"/>
                <a:gd name="f1415" fmla="val 6840"/>
                <a:gd name="f1416" fmla="val 6871"/>
                <a:gd name="f1417" fmla="val 6914"/>
                <a:gd name="f1418" fmla="val 6889"/>
                <a:gd name="f1419" fmla="val 6975"/>
                <a:gd name="f1420" fmla="val 6878"/>
                <a:gd name="f1421" fmla="val 6903"/>
                <a:gd name="f1422" fmla="val 6692"/>
                <a:gd name="f1423" fmla="val 6690"/>
                <a:gd name="f1424" fmla="val 6680"/>
                <a:gd name="f1425" fmla="val 6632"/>
                <a:gd name="f1426" fmla="val 6638"/>
                <a:gd name="f1427" fmla="val 6554"/>
                <a:gd name="f1428" fmla="val 6511"/>
                <a:gd name="f1429" fmla="val 6483"/>
                <a:gd name="f1430" fmla="val 6440"/>
                <a:gd name="f1431" fmla="val 6438"/>
                <a:gd name="f1432" fmla="val 6424"/>
                <a:gd name="f1433" fmla="val 6357"/>
                <a:gd name="f1434" fmla="val 6319"/>
                <a:gd name="f1435" fmla="val 6271"/>
                <a:gd name="f1436" fmla="val 6250"/>
                <a:gd name="f1437" fmla="val 6150"/>
                <a:gd name="f1438" fmla="val 6203"/>
                <a:gd name="f1439" fmla="val 6142"/>
                <a:gd name="f1440" fmla="val 6051"/>
                <a:gd name="f1441" fmla="val 6078"/>
                <a:gd name="f1442" fmla="val 5979"/>
                <a:gd name="f1443" fmla="val 5792"/>
                <a:gd name="f1444" fmla="val 5669"/>
                <a:gd name="f1445" fmla="val 5651"/>
                <a:gd name="f1446" fmla="val 5656"/>
                <a:gd name="f1447" fmla="val 5613"/>
                <a:gd name="f1448" fmla="val 5605"/>
                <a:gd name="f1449" fmla="val 5577"/>
                <a:gd name="f1450" fmla="val 5616"/>
                <a:gd name="f1451" fmla="val 5624"/>
                <a:gd name="f1452" fmla="val 5587"/>
                <a:gd name="f1453" fmla="val 5539"/>
                <a:gd name="f1454" fmla="val 5457"/>
                <a:gd name="f1455" fmla="val 5458"/>
                <a:gd name="f1456" fmla="val 5523"/>
                <a:gd name="f1457" fmla="val 5516"/>
                <a:gd name="f1458" fmla="val 5549"/>
                <a:gd name="f1459" fmla="val 5563"/>
                <a:gd name="f1460" fmla="val 5443"/>
                <a:gd name="f1461" fmla="val 5579"/>
                <a:gd name="f1462" fmla="val 5456"/>
                <a:gd name="f1463" fmla="val 5444"/>
                <a:gd name="f1464" fmla="val 5420"/>
                <a:gd name="f1465" fmla="val 5413"/>
                <a:gd name="f1466" fmla="val 5390"/>
                <a:gd name="f1467" fmla="val 5347"/>
                <a:gd name="f1468" fmla="val 5461"/>
                <a:gd name="f1469" fmla="val 5424"/>
                <a:gd name="f1470" fmla="val 5472"/>
                <a:gd name="f1471" fmla="val 5469"/>
                <a:gd name="f1472" fmla="val 5388"/>
                <a:gd name="f1473" fmla="val 5346"/>
                <a:gd name="f1474" fmla="val 5330"/>
                <a:gd name="f1475" fmla="val 5329"/>
                <a:gd name="f1476" fmla="val 5303"/>
                <a:gd name="f1477" fmla="val 5223"/>
                <a:gd name="f1478" fmla="val 5179"/>
                <a:gd name="f1479" fmla="val 5297"/>
                <a:gd name="f1480" fmla="val 5280"/>
                <a:gd name="f1481" fmla="val 5402"/>
                <a:gd name="f1482" fmla="val 5383"/>
                <a:gd name="f1483" fmla="val 5293"/>
                <a:gd name="f1484" fmla="val 5253"/>
                <a:gd name="f1485" fmla="val 5214"/>
                <a:gd name="f1486" fmla="val 5164"/>
                <a:gd name="f1487" fmla="val 5194"/>
                <a:gd name="f1488" fmla="val 5128"/>
                <a:gd name="f1489" fmla="val 5084"/>
                <a:gd name="f1490" fmla="val 5051"/>
                <a:gd name="f1491" fmla="val 5077"/>
                <a:gd name="f1492" fmla="val 5043"/>
                <a:gd name="f1493" fmla="val 5000"/>
                <a:gd name="f1494" fmla="val 4963"/>
                <a:gd name="f1495" fmla="val 4887"/>
                <a:gd name="f1496" fmla="val 4839"/>
                <a:gd name="f1497" fmla="val 4862"/>
                <a:gd name="f1498" fmla="val 4807"/>
                <a:gd name="f1499" fmla="val 4749"/>
                <a:gd name="f1500" fmla="val 4798"/>
                <a:gd name="f1501" fmla="val 4726"/>
                <a:gd name="f1502" fmla="val 4644"/>
                <a:gd name="f1503" fmla="val 4600"/>
                <a:gd name="f1504" fmla="val 4616"/>
                <a:gd name="f1505" fmla="val 4623"/>
                <a:gd name="f1506" fmla="val 4620"/>
                <a:gd name="f1507" fmla="val 4589"/>
                <a:gd name="f1508" fmla="val 4572"/>
                <a:gd name="f1509" fmla="val 4560"/>
                <a:gd name="f1510" fmla="val 4530"/>
                <a:gd name="f1511" fmla="val 4535"/>
                <a:gd name="f1512" fmla="val 4559"/>
                <a:gd name="f1513" fmla="val 4532"/>
                <a:gd name="f1514" fmla="val 4498"/>
                <a:gd name="f1515" fmla="val 4470"/>
                <a:gd name="f1516" fmla="val 4578"/>
                <a:gd name="f1517" fmla="val 4602"/>
                <a:gd name="f1518" fmla="val 4503"/>
                <a:gd name="f1519" fmla="val 4377"/>
                <a:gd name="f1520" fmla="val 4375"/>
                <a:gd name="f1521" fmla="val 4397"/>
                <a:gd name="f1522" fmla="val 4358"/>
                <a:gd name="f1523" fmla="val 4340"/>
                <a:gd name="f1524" fmla="val 4404"/>
                <a:gd name="f1525" fmla="val 4429"/>
                <a:gd name="f1526" fmla="val 4417"/>
                <a:gd name="f1527" fmla="val 4415"/>
                <a:gd name="f1528" fmla="val 4333"/>
                <a:gd name="f1529" fmla="val 4299"/>
                <a:gd name="f1530" fmla="val 4324"/>
                <a:gd name="f1531" fmla="val 4334"/>
                <a:gd name="f1532" fmla="val 4286"/>
                <a:gd name="f1533" fmla="val 4279"/>
                <a:gd name="f1534" fmla="val 4226"/>
                <a:gd name="f1535" fmla="val 4230"/>
                <a:gd name="f1536" fmla="val 4277"/>
                <a:gd name="f1537" fmla="val 4236"/>
                <a:gd name="f1538" fmla="val 4203"/>
                <a:gd name="f1539" fmla="val 4207"/>
                <a:gd name="f1540" fmla="val 4184"/>
                <a:gd name="f1541" fmla="val 4210"/>
                <a:gd name="f1542" fmla="val 4231"/>
                <a:gd name="f1543" fmla="val 4290"/>
                <a:gd name="f1544" fmla="val 4255"/>
                <a:gd name="f1545" fmla="val 4264"/>
                <a:gd name="f1546" fmla="val 4314"/>
                <a:gd name="f1547" fmla="val 4218"/>
                <a:gd name="f1548" fmla="val 4240"/>
                <a:gd name="f1549" fmla="val 4157"/>
                <a:gd name="f1550" fmla="val 4194"/>
                <a:gd name="f1551" fmla="val 4142"/>
                <a:gd name="f1552" fmla="val 4182"/>
                <a:gd name="f1553" fmla="val 4124"/>
                <a:gd name="f1554" fmla="val 4134"/>
                <a:gd name="f1555" fmla="val 4116"/>
                <a:gd name="f1556" fmla="val 4099"/>
                <a:gd name="f1557" fmla="val 4078"/>
                <a:gd name="f1558" fmla="val 4055"/>
                <a:gd name="f1559" fmla="val 4104"/>
                <a:gd name="f1560" fmla="val 4010"/>
                <a:gd name="f1561" fmla="val 4015"/>
                <a:gd name="f1562" fmla="val 4017"/>
                <a:gd name="f1563" fmla="val 4108"/>
                <a:gd name="f1564" fmla="val 4013"/>
                <a:gd name="f1565" fmla="val 3904"/>
                <a:gd name="f1566" fmla="val 3795"/>
                <a:gd name="f1567" fmla="val 3873"/>
                <a:gd name="f1568" fmla="val 3866"/>
                <a:gd name="f1569" fmla="val 3916"/>
                <a:gd name="f1570" fmla="val 3913"/>
                <a:gd name="f1571" fmla="val 3812"/>
                <a:gd name="f1572" fmla="val 3857"/>
                <a:gd name="f1573" fmla="val 3945"/>
                <a:gd name="f1574" fmla="val 4068"/>
                <a:gd name="f1575" fmla="val 4042"/>
                <a:gd name="f1576" fmla="val 3958"/>
                <a:gd name="f1577" fmla="val 3927"/>
                <a:gd name="f1578" fmla="val 3946"/>
                <a:gd name="f1579" fmla="val 3965"/>
                <a:gd name="f1580" fmla="val 3801"/>
                <a:gd name="f1581" fmla="val 3788"/>
                <a:gd name="f1582" fmla="val 3858"/>
                <a:gd name="f1583" fmla="val 3806"/>
                <a:gd name="f1584" fmla="val 3762"/>
                <a:gd name="f1585" fmla="val 3768"/>
                <a:gd name="f1586" fmla="val 3749"/>
                <a:gd name="f1587" fmla="+- 0 0 -90"/>
                <a:gd name="f1588" fmla="*/ f3 1 8594"/>
                <a:gd name="f1589" fmla="*/ f4 1 60"/>
                <a:gd name="f1590" fmla="+- f7 0 f5"/>
                <a:gd name="f1591" fmla="+- f6 0 f5"/>
                <a:gd name="f1592" fmla="*/ f1587 f0 1"/>
                <a:gd name="f1593" fmla="*/ f1591 1 8594"/>
                <a:gd name="f1594" fmla="*/ f1590 1 60"/>
                <a:gd name="f1595" fmla="*/ 5206 f1591 1"/>
                <a:gd name="f1596" fmla="*/ 34 f1590 1"/>
                <a:gd name="f1597" fmla="*/ 4851 f1591 1"/>
                <a:gd name="f1598" fmla="*/ 37 f1590 1"/>
                <a:gd name="f1599" fmla="*/ 5322 f1591 1"/>
                <a:gd name="f1600" fmla="*/ 35 f1590 1"/>
                <a:gd name="f1601" fmla="*/ 5841 f1591 1"/>
                <a:gd name="f1602" fmla="*/ 43 f1590 1"/>
                <a:gd name="f1603" fmla="*/ 5952 f1591 1"/>
                <a:gd name="f1604" fmla="*/ 46 f1590 1"/>
                <a:gd name="f1605" fmla="*/ 6323 f1591 1"/>
                <a:gd name="f1606" fmla="*/ 40 f1590 1"/>
                <a:gd name="f1607" fmla="*/ 6806 f1591 1"/>
                <a:gd name="f1608" fmla="*/ 32 f1590 1"/>
                <a:gd name="f1609" fmla="*/ 6211 f1591 1"/>
                <a:gd name="f1610" fmla="*/ 5558 f1591 1"/>
                <a:gd name="f1611" fmla="*/ 29 f1590 1"/>
                <a:gd name="f1612" fmla="*/ 7046 f1591 1"/>
                <a:gd name="f1613" fmla="*/ 41 f1590 1"/>
                <a:gd name="f1614" fmla="*/ 7472 f1591 1"/>
                <a:gd name="f1615" fmla="*/ 7784 f1591 1"/>
                <a:gd name="f1616" fmla="*/ 39 f1590 1"/>
                <a:gd name="f1617" fmla="*/ 4392 f1591 1"/>
                <a:gd name="f1618" fmla="*/ 36 f1590 1"/>
                <a:gd name="f1619" fmla="*/ 4053 f1591 1"/>
                <a:gd name="f1620" fmla="*/ 4729 f1591 1"/>
                <a:gd name="f1621" fmla="*/ 348 f1591 1"/>
                <a:gd name="f1622" fmla="*/ 3365 f1591 1"/>
                <a:gd name="f1623" fmla="*/ 2626 f1591 1"/>
                <a:gd name="f1624" fmla="*/ 45 f1590 1"/>
                <a:gd name="f1625" fmla="*/ 1989 f1591 1"/>
                <a:gd name="f1626" fmla="*/ 1241 f1591 1"/>
                <a:gd name="f1627" fmla="*/ 44 f1590 1"/>
                <a:gd name="f1628" fmla="*/ 260 f1591 1"/>
                <a:gd name="f1629" fmla="*/ 403 f1591 1"/>
                <a:gd name="f1630" fmla="*/ 1235 f1591 1"/>
                <a:gd name="f1631" fmla="*/ 30 f1590 1"/>
                <a:gd name="f1632" fmla="*/ 1695 f1591 1"/>
                <a:gd name="f1633" fmla="*/ 28 f1590 1"/>
                <a:gd name="f1634" fmla="*/ 2516 f1591 1"/>
                <a:gd name="f1635" fmla="*/ 20 f1590 1"/>
                <a:gd name="f1636" fmla="*/ 3096 f1591 1"/>
                <a:gd name="f1637" fmla="*/ 21 f1590 1"/>
                <a:gd name="f1638" fmla="*/ 3775 f1591 1"/>
                <a:gd name="f1639" fmla="*/ 17 f1590 1"/>
                <a:gd name="f1640" fmla="*/ 3608 f1591 1"/>
                <a:gd name="f1641" fmla="*/ 13 f1590 1"/>
                <a:gd name="f1642" fmla="*/ 3472 f1591 1"/>
                <a:gd name="f1643" fmla="*/ 9 f1590 1"/>
                <a:gd name="f1644" fmla="*/ 4061 f1591 1"/>
                <a:gd name="f1645" fmla="*/ 4 f1590 1"/>
                <a:gd name="f1646" fmla="*/ 4257 f1591 1"/>
                <a:gd name="f1647" fmla="*/ 12 f1590 1"/>
                <a:gd name="f1648" fmla="*/ 4645 f1591 1"/>
                <a:gd name="f1649" fmla="*/ 16 f1590 1"/>
                <a:gd name="f1650" fmla="*/ 4373 f1591 1"/>
                <a:gd name="f1651" fmla="*/ 10 f1590 1"/>
                <a:gd name="f1652" fmla="*/ 5119 f1591 1"/>
                <a:gd name="f1653" fmla="*/ 5193 f1591 1"/>
                <a:gd name="f1654" fmla="*/ 5 f1590 1"/>
                <a:gd name="f1655" fmla="*/ 5134 f1591 1"/>
                <a:gd name="f1656" fmla="*/ 5438 f1591 1"/>
                <a:gd name="f1657" fmla="*/ 15 f1590 1"/>
                <a:gd name="f1658" fmla="*/ 5834 f1591 1"/>
                <a:gd name="f1659" fmla="*/ 5843 f1591 1"/>
                <a:gd name="f1660" fmla="*/ 5967 f1591 1"/>
                <a:gd name="f1661" fmla="*/ 11 f1590 1"/>
                <a:gd name="f1662" fmla="*/ 6226 f1591 1"/>
                <a:gd name="f1663" fmla="*/ 6261 f1591 1"/>
                <a:gd name="f1664" fmla="*/ 6697 f1591 1"/>
                <a:gd name="f1665" fmla="*/ 6837 f1591 1"/>
                <a:gd name="f1666" fmla="*/ 7682 f1591 1"/>
                <a:gd name="f1667" fmla="*/ 14 f1590 1"/>
                <a:gd name="f1668" fmla="*/ 7802 f1591 1"/>
                <a:gd name="f1669" fmla="*/ 24 f1590 1"/>
                <a:gd name="f1670" fmla="*/ 8182 f1591 1"/>
                <a:gd name="f1671" fmla="*/ 23 f1590 1"/>
                <a:gd name="f1672" fmla="*/ 8315 f1591 1"/>
                <a:gd name="f1673" fmla="*/ 27 f1590 1"/>
                <a:gd name="f1674" fmla="*/ 8441 f1591 1"/>
                <a:gd name="f1675" fmla="*/ 38 f1590 1"/>
                <a:gd name="f1676" fmla="*/ 8077 f1591 1"/>
                <a:gd name="f1677" fmla="*/ 8594 f1591 1"/>
                <a:gd name="f1678" fmla="*/ 47 f1590 1"/>
                <a:gd name="f1679" fmla="*/ 8205 f1591 1"/>
                <a:gd name="f1680" fmla="*/ 53 f1590 1"/>
                <a:gd name="f1681" fmla="*/ 7779 f1591 1"/>
                <a:gd name="f1682" fmla="*/ 58 f1590 1"/>
                <a:gd name="f1683" fmla="*/ 7358 f1591 1"/>
                <a:gd name="f1684" fmla="*/ 54 f1590 1"/>
                <a:gd name="f1685" fmla="*/ 6692 f1591 1"/>
                <a:gd name="f1686" fmla="*/ 49 f1590 1"/>
                <a:gd name="f1687" fmla="*/ 5792 f1591 1"/>
                <a:gd name="f1688" fmla="*/ 5390 f1591 1"/>
                <a:gd name="f1689" fmla="*/ 5194 f1591 1"/>
                <a:gd name="f1690" fmla="*/ 51 f1590 1"/>
                <a:gd name="f1691" fmla="*/ 4559 f1591 1"/>
                <a:gd name="f1692" fmla="*/ 4226 f1591 1"/>
                <a:gd name="f1693" fmla="*/ 4010 f1591 1"/>
                <a:gd name="f1694" fmla="*/ 60 f1590 1"/>
                <a:gd name="f1695" fmla="*/ 3858 f1591 1"/>
                <a:gd name="f1696" fmla="*/ f1592 1 f2"/>
                <a:gd name="f1697" fmla="*/ f1595 1 8594"/>
                <a:gd name="f1698" fmla="*/ f1596 1 60"/>
                <a:gd name="f1699" fmla="*/ f1597 1 8594"/>
                <a:gd name="f1700" fmla="*/ f1598 1 60"/>
                <a:gd name="f1701" fmla="*/ f1599 1 8594"/>
                <a:gd name="f1702" fmla="*/ f1600 1 60"/>
                <a:gd name="f1703" fmla="*/ f1601 1 8594"/>
                <a:gd name="f1704" fmla="*/ f1602 1 60"/>
                <a:gd name="f1705" fmla="*/ f1603 1 8594"/>
                <a:gd name="f1706" fmla="*/ f1604 1 60"/>
                <a:gd name="f1707" fmla="*/ f1605 1 8594"/>
                <a:gd name="f1708" fmla="*/ f1606 1 60"/>
                <a:gd name="f1709" fmla="*/ f1607 1 8594"/>
                <a:gd name="f1710" fmla="*/ f1608 1 60"/>
                <a:gd name="f1711" fmla="*/ f1609 1 8594"/>
                <a:gd name="f1712" fmla="*/ f1610 1 8594"/>
                <a:gd name="f1713" fmla="*/ f1611 1 60"/>
                <a:gd name="f1714" fmla="*/ f1612 1 8594"/>
                <a:gd name="f1715" fmla="*/ f1613 1 60"/>
                <a:gd name="f1716" fmla="*/ f1614 1 8594"/>
                <a:gd name="f1717" fmla="*/ f1615 1 8594"/>
                <a:gd name="f1718" fmla="*/ f1616 1 60"/>
                <a:gd name="f1719" fmla="*/ f1617 1 8594"/>
                <a:gd name="f1720" fmla="*/ f1618 1 60"/>
                <a:gd name="f1721" fmla="*/ f1619 1 8594"/>
                <a:gd name="f1722" fmla="*/ f1620 1 8594"/>
                <a:gd name="f1723" fmla="*/ f1621 1 8594"/>
                <a:gd name="f1724" fmla="*/ f1622 1 8594"/>
                <a:gd name="f1725" fmla="*/ f1623 1 8594"/>
                <a:gd name="f1726" fmla="*/ f1624 1 60"/>
                <a:gd name="f1727" fmla="*/ f1625 1 8594"/>
                <a:gd name="f1728" fmla="*/ f1626 1 8594"/>
                <a:gd name="f1729" fmla="*/ f1627 1 60"/>
                <a:gd name="f1730" fmla="*/ f1628 1 8594"/>
                <a:gd name="f1731" fmla="*/ f1629 1 8594"/>
                <a:gd name="f1732" fmla="*/ f1630 1 8594"/>
                <a:gd name="f1733" fmla="*/ f1631 1 60"/>
                <a:gd name="f1734" fmla="*/ f1632 1 8594"/>
                <a:gd name="f1735" fmla="*/ f1633 1 60"/>
                <a:gd name="f1736" fmla="*/ f1634 1 8594"/>
                <a:gd name="f1737" fmla="*/ f1635 1 60"/>
                <a:gd name="f1738" fmla="*/ f1636 1 8594"/>
                <a:gd name="f1739" fmla="*/ f1637 1 60"/>
                <a:gd name="f1740" fmla="*/ f1638 1 8594"/>
                <a:gd name="f1741" fmla="*/ f1639 1 60"/>
                <a:gd name="f1742" fmla="*/ f1640 1 8594"/>
                <a:gd name="f1743" fmla="*/ f1641 1 60"/>
                <a:gd name="f1744" fmla="*/ f1642 1 8594"/>
                <a:gd name="f1745" fmla="*/ f1643 1 60"/>
                <a:gd name="f1746" fmla="*/ f1644 1 8594"/>
                <a:gd name="f1747" fmla="*/ f1645 1 60"/>
                <a:gd name="f1748" fmla="*/ f1646 1 8594"/>
                <a:gd name="f1749" fmla="*/ f1647 1 60"/>
                <a:gd name="f1750" fmla="*/ f1648 1 8594"/>
                <a:gd name="f1751" fmla="*/ f1649 1 60"/>
                <a:gd name="f1752" fmla="*/ f1650 1 8594"/>
                <a:gd name="f1753" fmla="*/ f1651 1 60"/>
                <a:gd name="f1754" fmla="*/ f1652 1 8594"/>
                <a:gd name="f1755" fmla="*/ f1653 1 8594"/>
                <a:gd name="f1756" fmla="*/ f1654 1 60"/>
                <a:gd name="f1757" fmla="*/ f1655 1 8594"/>
                <a:gd name="f1758" fmla="*/ f1656 1 8594"/>
                <a:gd name="f1759" fmla="*/ f1657 1 60"/>
                <a:gd name="f1760" fmla="*/ f1658 1 8594"/>
                <a:gd name="f1761" fmla="*/ f1659 1 8594"/>
                <a:gd name="f1762" fmla="*/ f1660 1 8594"/>
                <a:gd name="f1763" fmla="*/ f1661 1 60"/>
                <a:gd name="f1764" fmla="*/ f1662 1 8594"/>
                <a:gd name="f1765" fmla="*/ f1663 1 8594"/>
                <a:gd name="f1766" fmla="*/ f1664 1 8594"/>
                <a:gd name="f1767" fmla="*/ f1665 1 8594"/>
                <a:gd name="f1768" fmla="*/ f1666 1 8594"/>
                <a:gd name="f1769" fmla="*/ f1667 1 60"/>
                <a:gd name="f1770" fmla="*/ f1668 1 8594"/>
                <a:gd name="f1771" fmla="*/ f1669 1 60"/>
                <a:gd name="f1772" fmla="*/ f1670 1 8594"/>
                <a:gd name="f1773" fmla="*/ f1671 1 60"/>
                <a:gd name="f1774" fmla="*/ f1672 1 8594"/>
                <a:gd name="f1775" fmla="*/ f1673 1 60"/>
                <a:gd name="f1776" fmla="*/ f1674 1 8594"/>
                <a:gd name="f1777" fmla="*/ f1675 1 60"/>
                <a:gd name="f1778" fmla="*/ f1676 1 8594"/>
                <a:gd name="f1779" fmla="*/ f1677 1 8594"/>
                <a:gd name="f1780" fmla="*/ f1678 1 60"/>
                <a:gd name="f1781" fmla="*/ f1679 1 8594"/>
                <a:gd name="f1782" fmla="*/ f1680 1 60"/>
                <a:gd name="f1783" fmla="*/ f1681 1 8594"/>
                <a:gd name="f1784" fmla="*/ f1682 1 60"/>
                <a:gd name="f1785" fmla="*/ f1683 1 8594"/>
                <a:gd name="f1786" fmla="*/ f1684 1 60"/>
                <a:gd name="f1787" fmla="*/ f1685 1 8594"/>
                <a:gd name="f1788" fmla="*/ f1686 1 60"/>
                <a:gd name="f1789" fmla="*/ f1687 1 8594"/>
                <a:gd name="f1790" fmla="*/ f1688 1 8594"/>
                <a:gd name="f1791" fmla="*/ f1689 1 8594"/>
                <a:gd name="f1792" fmla="*/ f1690 1 60"/>
                <a:gd name="f1793" fmla="*/ f1691 1 8594"/>
                <a:gd name="f1794" fmla="*/ f1692 1 8594"/>
                <a:gd name="f1795" fmla="*/ f1693 1 8594"/>
                <a:gd name="f1796" fmla="*/ f1694 1 60"/>
                <a:gd name="f1797" fmla="*/ f1695 1 8594"/>
                <a:gd name="f1798" fmla="*/ 0 1 f1593"/>
                <a:gd name="f1799" fmla="*/ f6 1 f1593"/>
                <a:gd name="f1800" fmla="*/ 0 1 f1594"/>
                <a:gd name="f1801" fmla="*/ f7 1 f1594"/>
                <a:gd name="f1802" fmla="+- f1696 0 f1"/>
                <a:gd name="f1803" fmla="*/ f1697 1 f1593"/>
                <a:gd name="f1804" fmla="*/ f1698 1 f1594"/>
                <a:gd name="f1805" fmla="*/ f1699 1 f1593"/>
                <a:gd name="f1806" fmla="*/ f1700 1 f1594"/>
                <a:gd name="f1807" fmla="*/ f1701 1 f1593"/>
                <a:gd name="f1808" fmla="*/ f1702 1 f1594"/>
                <a:gd name="f1809" fmla="*/ f1703 1 f1593"/>
                <a:gd name="f1810" fmla="*/ f1704 1 f1594"/>
                <a:gd name="f1811" fmla="*/ f1705 1 f1593"/>
                <a:gd name="f1812" fmla="*/ f1706 1 f1594"/>
                <a:gd name="f1813" fmla="*/ f1707 1 f1593"/>
                <a:gd name="f1814" fmla="*/ f1708 1 f1594"/>
                <a:gd name="f1815" fmla="*/ f1709 1 f1593"/>
                <a:gd name="f1816" fmla="*/ f1710 1 f1594"/>
                <a:gd name="f1817" fmla="*/ f1711 1 f1593"/>
                <a:gd name="f1818" fmla="*/ f1712 1 f1593"/>
                <a:gd name="f1819" fmla="*/ f1713 1 f1594"/>
                <a:gd name="f1820" fmla="*/ f1714 1 f1593"/>
                <a:gd name="f1821" fmla="*/ f1715 1 f1594"/>
                <a:gd name="f1822" fmla="*/ f1716 1 f1593"/>
                <a:gd name="f1823" fmla="*/ f1717 1 f1593"/>
                <a:gd name="f1824" fmla="*/ f1718 1 f1594"/>
                <a:gd name="f1825" fmla="*/ f1719 1 f1593"/>
                <a:gd name="f1826" fmla="*/ f1720 1 f1594"/>
                <a:gd name="f1827" fmla="*/ f1721 1 f1593"/>
                <a:gd name="f1828" fmla="*/ f1722 1 f1593"/>
                <a:gd name="f1829" fmla="*/ f1723 1 f1593"/>
                <a:gd name="f1830" fmla="*/ f1724 1 f1593"/>
                <a:gd name="f1831" fmla="*/ f1725 1 f1593"/>
                <a:gd name="f1832" fmla="*/ f1726 1 f1594"/>
                <a:gd name="f1833" fmla="*/ f1727 1 f1593"/>
                <a:gd name="f1834" fmla="*/ f1728 1 f1593"/>
                <a:gd name="f1835" fmla="*/ f1729 1 f1594"/>
                <a:gd name="f1836" fmla="*/ f1730 1 f1593"/>
                <a:gd name="f1837" fmla="*/ f1731 1 f1593"/>
                <a:gd name="f1838" fmla="*/ f1732 1 f1593"/>
                <a:gd name="f1839" fmla="*/ f1733 1 f1594"/>
                <a:gd name="f1840" fmla="*/ f1734 1 f1593"/>
                <a:gd name="f1841" fmla="*/ f1735 1 f1594"/>
                <a:gd name="f1842" fmla="*/ f1736 1 f1593"/>
                <a:gd name="f1843" fmla="*/ f1737 1 f1594"/>
                <a:gd name="f1844" fmla="*/ f1738 1 f1593"/>
                <a:gd name="f1845" fmla="*/ f1739 1 f1594"/>
                <a:gd name="f1846" fmla="*/ f1740 1 f1593"/>
                <a:gd name="f1847" fmla="*/ f1741 1 f1594"/>
                <a:gd name="f1848" fmla="*/ f1742 1 f1593"/>
                <a:gd name="f1849" fmla="*/ f1743 1 f1594"/>
                <a:gd name="f1850" fmla="*/ f1744 1 f1593"/>
                <a:gd name="f1851" fmla="*/ f1745 1 f1594"/>
                <a:gd name="f1852" fmla="*/ f1746 1 f1593"/>
                <a:gd name="f1853" fmla="*/ f1747 1 f1594"/>
                <a:gd name="f1854" fmla="*/ f1748 1 f1593"/>
                <a:gd name="f1855" fmla="*/ f1749 1 f1594"/>
                <a:gd name="f1856" fmla="*/ f1750 1 f1593"/>
                <a:gd name="f1857" fmla="*/ f1751 1 f1594"/>
                <a:gd name="f1858" fmla="*/ f1752 1 f1593"/>
                <a:gd name="f1859" fmla="*/ f1753 1 f1594"/>
                <a:gd name="f1860" fmla="*/ f1754 1 f1593"/>
                <a:gd name="f1861" fmla="*/ f1755 1 f1593"/>
                <a:gd name="f1862" fmla="*/ f1756 1 f1594"/>
                <a:gd name="f1863" fmla="*/ f1757 1 f1593"/>
                <a:gd name="f1864" fmla="*/ f1758 1 f1593"/>
                <a:gd name="f1865" fmla="*/ f1759 1 f1594"/>
                <a:gd name="f1866" fmla="*/ f1760 1 f1593"/>
                <a:gd name="f1867" fmla="*/ f1761 1 f1593"/>
                <a:gd name="f1868" fmla="*/ f1762 1 f1593"/>
                <a:gd name="f1869" fmla="*/ f1763 1 f1594"/>
                <a:gd name="f1870" fmla="*/ f1764 1 f1593"/>
                <a:gd name="f1871" fmla="*/ f1765 1 f1593"/>
                <a:gd name="f1872" fmla="*/ f1766 1 f1593"/>
                <a:gd name="f1873" fmla="*/ f1767 1 f1593"/>
                <a:gd name="f1874" fmla="*/ f1768 1 f1593"/>
                <a:gd name="f1875" fmla="*/ f1769 1 f1594"/>
                <a:gd name="f1876" fmla="*/ f1770 1 f1593"/>
                <a:gd name="f1877" fmla="*/ f1771 1 f1594"/>
                <a:gd name="f1878" fmla="*/ f1772 1 f1593"/>
                <a:gd name="f1879" fmla="*/ f1773 1 f1594"/>
                <a:gd name="f1880" fmla="*/ f1774 1 f1593"/>
                <a:gd name="f1881" fmla="*/ f1775 1 f1594"/>
                <a:gd name="f1882" fmla="*/ f1776 1 f1593"/>
                <a:gd name="f1883" fmla="*/ f1777 1 f1594"/>
                <a:gd name="f1884" fmla="*/ f1778 1 f1593"/>
                <a:gd name="f1885" fmla="*/ f1779 1 f1593"/>
                <a:gd name="f1886" fmla="*/ f1780 1 f1594"/>
                <a:gd name="f1887" fmla="*/ f1781 1 f1593"/>
                <a:gd name="f1888" fmla="*/ f1782 1 f1594"/>
                <a:gd name="f1889" fmla="*/ f1783 1 f1593"/>
                <a:gd name="f1890" fmla="*/ f1784 1 f1594"/>
                <a:gd name="f1891" fmla="*/ f1785 1 f1593"/>
                <a:gd name="f1892" fmla="*/ f1786 1 f1594"/>
                <a:gd name="f1893" fmla="*/ f1787 1 f1593"/>
                <a:gd name="f1894" fmla="*/ f1788 1 f1594"/>
                <a:gd name="f1895" fmla="*/ f1789 1 f1593"/>
                <a:gd name="f1896" fmla="*/ f1790 1 f1593"/>
                <a:gd name="f1897" fmla="*/ f1791 1 f1593"/>
                <a:gd name="f1898" fmla="*/ f1792 1 f1594"/>
                <a:gd name="f1899" fmla="*/ f1793 1 f1593"/>
                <a:gd name="f1900" fmla="*/ f1794 1 f1593"/>
                <a:gd name="f1901" fmla="*/ f1795 1 f1593"/>
                <a:gd name="f1902" fmla="*/ f1796 1 f1594"/>
                <a:gd name="f1903" fmla="*/ f1797 1 f1593"/>
                <a:gd name="f1904" fmla="*/ f1798 f1588 1"/>
                <a:gd name="f1905" fmla="*/ f1799 f1588 1"/>
                <a:gd name="f1906" fmla="*/ f1801 f1589 1"/>
                <a:gd name="f1907" fmla="*/ f1800 f1589 1"/>
                <a:gd name="f1908" fmla="*/ f1803 f1588 1"/>
                <a:gd name="f1909" fmla="*/ f1804 f1589 1"/>
                <a:gd name="f1910" fmla="*/ f1805 f1588 1"/>
                <a:gd name="f1911" fmla="*/ f1806 f1589 1"/>
                <a:gd name="f1912" fmla="*/ f1807 f1588 1"/>
                <a:gd name="f1913" fmla="*/ f1808 f1589 1"/>
                <a:gd name="f1914" fmla="*/ f1809 f1588 1"/>
                <a:gd name="f1915" fmla="*/ f1810 f1589 1"/>
                <a:gd name="f1916" fmla="*/ f1811 f1588 1"/>
                <a:gd name="f1917" fmla="*/ f1812 f1589 1"/>
                <a:gd name="f1918" fmla="*/ f1813 f1588 1"/>
                <a:gd name="f1919" fmla="*/ f1814 f1589 1"/>
                <a:gd name="f1920" fmla="*/ f1815 f1588 1"/>
                <a:gd name="f1921" fmla="*/ f1816 f1589 1"/>
                <a:gd name="f1922" fmla="*/ f1817 f1588 1"/>
                <a:gd name="f1923" fmla="*/ f1818 f1588 1"/>
                <a:gd name="f1924" fmla="*/ f1819 f1589 1"/>
                <a:gd name="f1925" fmla="*/ f1820 f1588 1"/>
                <a:gd name="f1926" fmla="*/ f1821 f1589 1"/>
                <a:gd name="f1927" fmla="*/ f1822 f1588 1"/>
                <a:gd name="f1928" fmla="*/ f1823 f1588 1"/>
                <a:gd name="f1929" fmla="*/ f1824 f1589 1"/>
                <a:gd name="f1930" fmla="*/ f1825 f1588 1"/>
                <a:gd name="f1931" fmla="*/ f1826 f1589 1"/>
                <a:gd name="f1932" fmla="*/ f1827 f1588 1"/>
                <a:gd name="f1933" fmla="*/ f1828 f1588 1"/>
                <a:gd name="f1934" fmla="*/ f1829 f1588 1"/>
                <a:gd name="f1935" fmla="*/ f1830 f1588 1"/>
                <a:gd name="f1936" fmla="*/ f1831 f1588 1"/>
                <a:gd name="f1937" fmla="*/ f1832 f1589 1"/>
                <a:gd name="f1938" fmla="*/ f1833 f1588 1"/>
                <a:gd name="f1939" fmla="*/ f1834 f1588 1"/>
                <a:gd name="f1940" fmla="*/ f1835 f1589 1"/>
                <a:gd name="f1941" fmla="*/ f1836 f1588 1"/>
                <a:gd name="f1942" fmla="*/ f1837 f1588 1"/>
                <a:gd name="f1943" fmla="*/ f1838 f1588 1"/>
                <a:gd name="f1944" fmla="*/ f1839 f1589 1"/>
                <a:gd name="f1945" fmla="*/ f1840 f1588 1"/>
                <a:gd name="f1946" fmla="*/ f1841 f1589 1"/>
                <a:gd name="f1947" fmla="*/ f1842 f1588 1"/>
                <a:gd name="f1948" fmla="*/ f1843 f1589 1"/>
                <a:gd name="f1949" fmla="*/ f1844 f1588 1"/>
                <a:gd name="f1950" fmla="*/ f1845 f1589 1"/>
                <a:gd name="f1951" fmla="*/ f1846 f1588 1"/>
                <a:gd name="f1952" fmla="*/ f1847 f1589 1"/>
                <a:gd name="f1953" fmla="*/ f1848 f1588 1"/>
                <a:gd name="f1954" fmla="*/ f1849 f1589 1"/>
                <a:gd name="f1955" fmla="*/ f1850 f1588 1"/>
                <a:gd name="f1956" fmla="*/ f1851 f1589 1"/>
                <a:gd name="f1957" fmla="*/ f1852 f1588 1"/>
                <a:gd name="f1958" fmla="*/ f1853 f1589 1"/>
                <a:gd name="f1959" fmla="*/ f1854 f1588 1"/>
                <a:gd name="f1960" fmla="*/ f1855 f1589 1"/>
                <a:gd name="f1961" fmla="*/ f1856 f1588 1"/>
                <a:gd name="f1962" fmla="*/ f1857 f1589 1"/>
                <a:gd name="f1963" fmla="*/ f1858 f1588 1"/>
                <a:gd name="f1964" fmla="*/ f1859 f1589 1"/>
                <a:gd name="f1965" fmla="*/ f1860 f1588 1"/>
                <a:gd name="f1966" fmla="*/ f1861 f1588 1"/>
                <a:gd name="f1967" fmla="*/ f1862 f1589 1"/>
                <a:gd name="f1968" fmla="*/ f1863 f1588 1"/>
                <a:gd name="f1969" fmla="*/ f1864 f1588 1"/>
                <a:gd name="f1970" fmla="*/ f1865 f1589 1"/>
                <a:gd name="f1971" fmla="*/ f1866 f1588 1"/>
                <a:gd name="f1972" fmla="*/ f1867 f1588 1"/>
                <a:gd name="f1973" fmla="*/ f1868 f1588 1"/>
                <a:gd name="f1974" fmla="*/ f1869 f1589 1"/>
                <a:gd name="f1975" fmla="*/ f1870 f1588 1"/>
                <a:gd name="f1976" fmla="*/ f1871 f1588 1"/>
                <a:gd name="f1977" fmla="*/ f1872 f1588 1"/>
                <a:gd name="f1978" fmla="*/ f1873 f1588 1"/>
                <a:gd name="f1979" fmla="*/ f1874 f1588 1"/>
                <a:gd name="f1980" fmla="*/ f1875 f1589 1"/>
                <a:gd name="f1981" fmla="*/ f1876 f1588 1"/>
                <a:gd name="f1982" fmla="*/ f1877 f1589 1"/>
                <a:gd name="f1983" fmla="*/ f1878 f1588 1"/>
                <a:gd name="f1984" fmla="*/ f1879 f1589 1"/>
                <a:gd name="f1985" fmla="*/ f1880 f1588 1"/>
                <a:gd name="f1986" fmla="*/ f1881 f1589 1"/>
                <a:gd name="f1987" fmla="*/ f1882 f1588 1"/>
                <a:gd name="f1988" fmla="*/ f1883 f1589 1"/>
                <a:gd name="f1989" fmla="*/ f1884 f1588 1"/>
                <a:gd name="f1990" fmla="*/ f1885 f1588 1"/>
                <a:gd name="f1991" fmla="*/ f1886 f1589 1"/>
                <a:gd name="f1992" fmla="*/ f1887 f1588 1"/>
                <a:gd name="f1993" fmla="*/ f1888 f1589 1"/>
                <a:gd name="f1994" fmla="*/ f1889 f1588 1"/>
                <a:gd name="f1995" fmla="*/ f1890 f1589 1"/>
                <a:gd name="f1996" fmla="*/ f1891 f1588 1"/>
                <a:gd name="f1997" fmla="*/ f1892 f1589 1"/>
                <a:gd name="f1998" fmla="*/ f1893 f1588 1"/>
                <a:gd name="f1999" fmla="*/ f1894 f1589 1"/>
                <a:gd name="f2000" fmla="*/ f1895 f1588 1"/>
                <a:gd name="f2001" fmla="*/ f1896 f1588 1"/>
                <a:gd name="f2002" fmla="*/ f1897 f1588 1"/>
                <a:gd name="f2003" fmla="*/ f1898 f1589 1"/>
                <a:gd name="f2004" fmla="*/ f1899 f1588 1"/>
                <a:gd name="f2005" fmla="*/ f1900 f1588 1"/>
                <a:gd name="f2006" fmla="*/ f1901 f1588 1"/>
                <a:gd name="f2007" fmla="*/ f1902 f1589 1"/>
                <a:gd name="f2008" fmla="*/ f1903 f158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802">
                  <a:pos x="f1908" y="f1909"/>
                </a:cxn>
                <a:cxn ang="f1802">
                  <a:pos x="f1910" y="f1911"/>
                </a:cxn>
                <a:cxn ang="f1802">
                  <a:pos x="f1912" y="f1913"/>
                </a:cxn>
                <a:cxn ang="f1802">
                  <a:pos x="f1914" y="f1915"/>
                </a:cxn>
                <a:cxn ang="f1802">
                  <a:pos x="f1916" y="f1917"/>
                </a:cxn>
                <a:cxn ang="f1802">
                  <a:pos x="f1918" y="f1919"/>
                </a:cxn>
                <a:cxn ang="f1802">
                  <a:pos x="f1920" y="f1921"/>
                </a:cxn>
                <a:cxn ang="f1802">
                  <a:pos x="f1922" y="f1909"/>
                </a:cxn>
                <a:cxn ang="f1802">
                  <a:pos x="f1923" y="f1924"/>
                </a:cxn>
                <a:cxn ang="f1802">
                  <a:pos x="f1925" y="f1926"/>
                </a:cxn>
                <a:cxn ang="f1802">
                  <a:pos x="f1927" y="f1919"/>
                </a:cxn>
                <a:cxn ang="f1802">
                  <a:pos x="f1928" y="f1929"/>
                </a:cxn>
                <a:cxn ang="f1802">
                  <a:pos x="f1930" y="f1931"/>
                </a:cxn>
                <a:cxn ang="f1802">
                  <a:pos x="f1932" y="f1913"/>
                </a:cxn>
                <a:cxn ang="f1802">
                  <a:pos x="f1933" y="f1924"/>
                </a:cxn>
                <a:cxn ang="f1802">
                  <a:pos x="f1934" y="f1919"/>
                </a:cxn>
                <a:cxn ang="f1802">
                  <a:pos x="f1935" y="f1926"/>
                </a:cxn>
                <a:cxn ang="f1802">
                  <a:pos x="f1936" y="f1937"/>
                </a:cxn>
                <a:cxn ang="f1802">
                  <a:pos x="f1938" y="f1937"/>
                </a:cxn>
                <a:cxn ang="f1802">
                  <a:pos x="f1939" y="f1940"/>
                </a:cxn>
                <a:cxn ang="f1802">
                  <a:pos x="f1941" y="f1926"/>
                </a:cxn>
                <a:cxn ang="f1802">
                  <a:pos x="f1942" y="f1924"/>
                </a:cxn>
                <a:cxn ang="f1802">
                  <a:pos x="f1943" y="f1944"/>
                </a:cxn>
                <a:cxn ang="f1802">
                  <a:pos x="f1945" y="f1946"/>
                </a:cxn>
                <a:cxn ang="f1802">
                  <a:pos x="f1947" y="f1948"/>
                </a:cxn>
                <a:cxn ang="f1802">
                  <a:pos x="f1949" y="f1950"/>
                </a:cxn>
                <a:cxn ang="f1802">
                  <a:pos x="f1951" y="f1952"/>
                </a:cxn>
                <a:cxn ang="f1802">
                  <a:pos x="f1953" y="f1954"/>
                </a:cxn>
                <a:cxn ang="f1802">
                  <a:pos x="f1955" y="f1956"/>
                </a:cxn>
                <a:cxn ang="f1802">
                  <a:pos x="f1957" y="f1958"/>
                </a:cxn>
                <a:cxn ang="f1802">
                  <a:pos x="f1959" y="f1960"/>
                </a:cxn>
                <a:cxn ang="f1802">
                  <a:pos x="f1961" y="f1962"/>
                </a:cxn>
                <a:cxn ang="f1802">
                  <a:pos x="f1963" y="f1964"/>
                </a:cxn>
                <a:cxn ang="f1802">
                  <a:pos x="f1965" y="f1958"/>
                </a:cxn>
                <a:cxn ang="f1802">
                  <a:pos x="f1966" y="f1967"/>
                </a:cxn>
                <a:cxn ang="f1802">
                  <a:pos x="f1968" y="f1962"/>
                </a:cxn>
                <a:cxn ang="f1802">
                  <a:pos x="f1969" y="f1970"/>
                </a:cxn>
                <a:cxn ang="f1802">
                  <a:pos x="f1971" y="f1967"/>
                </a:cxn>
                <a:cxn ang="f1802">
                  <a:pos x="f1972" y="f1962"/>
                </a:cxn>
                <a:cxn ang="f1802">
                  <a:pos x="f1973" y="f1974"/>
                </a:cxn>
                <a:cxn ang="f1802">
                  <a:pos x="f1975" y="f1964"/>
                </a:cxn>
                <a:cxn ang="f1802">
                  <a:pos x="f1976" y="f1954"/>
                </a:cxn>
                <a:cxn ang="f1802">
                  <a:pos x="f1977" y="f1964"/>
                </a:cxn>
                <a:cxn ang="f1802">
                  <a:pos x="f1978" y="f1962"/>
                </a:cxn>
                <a:cxn ang="f1802">
                  <a:pos x="f1979" y="f1980"/>
                </a:cxn>
                <a:cxn ang="f1802">
                  <a:pos x="f1981" y="f1982"/>
                </a:cxn>
                <a:cxn ang="f1802">
                  <a:pos x="f1983" y="f1984"/>
                </a:cxn>
                <a:cxn ang="f1802">
                  <a:pos x="f1985" y="f1986"/>
                </a:cxn>
                <a:cxn ang="f1802">
                  <a:pos x="f1987" y="f1988"/>
                </a:cxn>
                <a:cxn ang="f1802">
                  <a:pos x="f1989" y="f1937"/>
                </a:cxn>
                <a:cxn ang="f1802">
                  <a:pos x="f1990" y="f1991"/>
                </a:cxn>
                <a:cxn ang="f1802">
                  <a:pos x="f1992" y="f1993"/>
                </a:cxn>
                <a:cxn ang="f1802">
                  <a:pos x="f1994" y="f1995"/>
                </a:cxn>
                <a:cxn ang="f1802">
                  <a:pos x="f1996" y="f1997"/>
                </a:cxn>
                <a:cxn ang="f1802">
                  <a:pos x="f1998" y="f1999"/>
                </a:cxn>
                <a:cxn ang="f1802">
                  <a:pos x="f2000" y="f1993"/>
                </a:cxn>
                <a:cxn ang="f1802">
                  <a:pos x="f2001" y="f1991"/>
                </a:cxn>
                <a:cxn ang="f1802">
                  <a:pos x="f2002" y="f2003"/>
                </a:cxn>
                <a:cxn ang="f1802">
                  <a:pos x="f2004" y="f1993"/>
                </a:cxn>
                <a:cxn ang="f1802">
                  <a:pos x="f2005" y="f1995"/>
                </a:cxn>
                <a:cxn ang="f1802">
                  <a:pos x="f2006" y="f2007"/>
                </a:cxn>
                <a:cxn ang="f1802">
                  <a:pos x="f2008" y="f1909"/>
                </a:cxn>
              </a:cxnLst>
              <a:rect l="f1904" t="f1907" r="f1905" b="f1906"/>
              <a:pathLst>
                <a:path w="8594" h="60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lnTo>
                    <a:pt x="f8" y="f9"/>
                  </a:lnTo>
                  <a:lnTo>
                    <a:pt x="f8" y="f9"/>
                  </a:lnTo>
                  <a:close/>
                  <a:moveTo>
                    <a:pt x="f11" y="f12"/>
                  </a:moveTo>
                  <a:lnTo>
                    <a:pt x="f11" y="f12"/>
                  </a:lnTo>
                  <a:lnTo>
                    <a:pt x="f13" y="f14"/>
                  </a:lnTo>
                  <a:lnTo>
                    <a:pt x="f15" y="f14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3"/>
                  </a:cubicBezTo>
                  <a:cubicBezTo>
                    <a:pt x="f24" y="f23"/>
                    <a:pt x="f25" y="f21"/>
                    <a:pt x="f26" y="f27"/>
                  </a:cubicBezTo>
                  <a:cubicBezTo>
                    <a:pt x="f28" y="f19"/>
                    <a:pt x="f29" y="f17"/>
                    <a:pt x="f30" y="f21"/>
                  </a:cubicBezTo>
                  <a:cubicBezTo>
                    <a:pt x="f31" y="f17"/>
                    <a:pt x="f32" y="f33"/>
                    <a:pt x="f34" y="f23"/>
                  </a:cubicBezTo>
                  <a:cubicBezTo>
                    <a:pt x="f35" y="f36"/>
                    <a:pt x="f37" y="f36"/>
                    <a:pt x="f38" y="f36"/>
                  </a:cubicBezTo>
                  <a:cubicBezTo>
                    <a:pt x="f39" y="f40"/>
                    <a:pt x="f41" y="f21"/>
                    <a:pt x="f42" y="f27"/>
                  </a:cubicBezTo>
                  <a:cubicBezTo>
                    <a:pt x="f43" y="f21"/>
                    <a:pt x="f44" y="f27"/>
                    <a:pt x="f45" y="f21"/>
                  </a:cubicBezTo>
                  <a:cubicBezTo>
                    <a:pt x="f46" y="f40"/>
                    <a:pt x="f47" y="f36"/>
                    <a:pt x="f48" y="f36"/>
                  </a:cubicBezTo>
                  <a:cubicBezTo>
                    <a:pt x="f49" y="f33"/>
                    <a:pt x="f50" y="f33"/>
                    <a:pt x="f51" y="f36"/>
                  </a:cubicBezTo>
                  <a:cubicBezTo>
                    <a:pt x="f52" y="f36"/>
                    <a:pt x="f53" y="f36"/>
                    <a:pt x="f54" y="f40"/>
                  </a:cubicBezTo>
                  <a:cubicBezTo>
                    <a:pt x="f52" y="f21"/>
                    <a:pt x="f55" y="f21"/>
                    <a:pt x="f56" y="f21"/>
                  </a:cubicBezTo>
                  <a:lnTo>
                    <a:pt x="f57" y="f21"/>
                  </a:lnTo>
                  <a:cubicBezTo>
                    <a:pt x="f58" y="f21"/>
                    <a:pt x="f59" y="f21"/>
                    <a:pt x="f60" y="f23"/>
                  </a:cubicBezTo>
                  <a:lnTo>
                    <a:pt x="f61" y="f40"/>
                  </a:lnTo>
                  <a:cubicBezTo>
                    <a:pt x="f62" y="f23"/>
                    <a:pt x="f63" y="f36"/>
                    <a:pt x="f64" y="f33"/>
                  </a:cubicBezTo>
                  <a:cubicBezTo>
                    <a:pt x="f63" y="f40"/>
                    <a:pt x="f65" y="f33"/>
                    <a:pt x="f66" y="f33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0"/>
                  </a:cubicBezTo>
                  <a:cubicBezTo>
                    <a:pt x="f59" y="f74"/>
                    <a:pt x="f75" y="f70"/>
                    <a:pt x="f45" y="f70"/>
                  </a:cubicBezTo>
                  <a:lnTo>
                    <a:pt x="f76" y="f72"/>
                  </a:lnTo>
                  <a:cubicBezTo>
                    <a:pt x="f77" y="f33"/>
                    <a:pt x="f78" y="f74"/>
                    <a:pt x="f79" y="f74"/>
                  </a:cubicBezTo>
                  <a:cubicBezTo>
                    <a:pt x="f80" y="f68"/>
                    <a:pt x="f31" y="f70"/>
                    <a:pt x="f34" y="f33"/>
                  </a:cubicBezTo>
                  <a:cubicBezTo>
                    <a:pt x="f81" y="f72"/>
                    <a:pt x="f82" y="f70"/>
                    <a:pt x="f83" y="f72"/>
                  </a:cubicBezTo>
                  <a:cubicBezTo>
                    <a:pt x="f84" y="f36"/>
                    <a:pt x="f85" y="f40"/>
                    <a:pt x="f86" y="f23"/>
                  </a:cubicBezTo>
                  <a:cubicBezTo>
                    <a:pt x="f87" y="f23"/>
                    <a:pt x="f88" y="f40"/>
                    <a:pt x="f89" y="f23"/>
                  </a:cubicBezTo>
                  <a:lnTo>
                    <a:pt x="f90" y="f21"/>
                  </a:lnTo>
                  <a:lnTo>
                    <a:pt x="f91" y="f19"/>
                  </a:lnTo>
                  <a:cubicBezTo>
                    <a:pt x="f92" y="f27"/>
                    <a:pt x="f93" y="f17"/>
                    <a:pt x="f11" y="f12"/>
                  </a:cubicBezTo>
                  <a:close/>
                  <a:moveTo>
                    <a:pt x="f94" y="f95"/>
                  </a:moveTo>
                  <a:lnTo>
                    <a:pt x="f94" y="f95"/>
                  </a:lnTo>
                  <a:cubicBezTo>
                    <a:pt x="f96" y="f17"/>
                    <a:pt x="f97" y="f23"/>
                    <a:pt x="f98" y="f21"/>
                  </a:cubicBezTo>
                  <a:lnTo>
                    <a:pt x="f99" y="f21"/>
                  </a:lnTo>
                  <a:cubicBezTo>
                    <a:pt x="f100" y="f36"/>
                    <a:pt x="f101" y="f17"/>
                    <a:pt x="f102" y="f21"/>
                  </a:cubicBezTo>
                  <a:cubicBezTo>
                    <a:pt x="f103" y="f23"/>
                    <a:pt x="f104" y="f23"/>
                    <a:pt x="f101" y="f72"/>
                  </a:cubicBezTo>
                  <a:lnTo>
                    <a:pt x="f105" y="f33"/>
                  </a:lnTo>
                  <a:cubicBezTo>
                    <a:pt x="f106" y="f68"/>
                    <a:pt x="f107" y="f72"/>
                    <a:pt x="f108" y="f72"/>
                  </a:cubicBezTo>
                  <a:lnTo>
                    <a:pt x="f109" y="f74"/>
                  </a:lnTo>
                  <a:cubicBezTo>
                    <a:pt x="f110" y="f70"/>
                    <a:pt x="f111" y="f70"/>
                    <a:pt x="f112" y="f74"/>
                  </a:cubicBezTo>
                  <a:cubicBezTo>
                    <a:pt x="f113" y="f70"/>
                    <a:pt x="f114" y="f33"/>
                    <a:pt x="f115" y="f72"/>
                  </a:cubicBezTo>
                  <a:cubicBezTo>
                    <a:pt x="f116" y="f70"/>
                    <a:pt x="f117" y="f68"/>
                    <a:pt x="f118" y="f119"/>
                  </a:cubicBezTo>
                  <a:cubicBezTo>
                    <a:pt x="f120" y="f74"/>
                    <a:pt x="f117" y="f121"/>
                    <a:pt x="f106" y="f119"/>
                  </a:cubicBezTo>
                  <a:cubicBezTo>
                    <a:pt x="f122" y="f121"/>
                    <a:pt x="f123" y="f124"/>
                    <a:pt x="f125" y="f126"/>
                  </a:cubicBezTo>
                  <a:lnTo>
                    <a:pt x="f127" y="f124"/>
                  </a:lnTo>
                  <a:cubicBezTo>
                    <a:pt x="f128" y="f126"/>
                    <a:pt x="f129" y="f130"/>
                    <a:pt x="f131" y="f132"/>
                  </a:cubicBezTo>
                  <a:cubicBezTo>
                    <a:pt x="f103" y="f133"/>
                    <a:pt x="f134" y="f135"/>
                    <a:pt x="f108" y="f130"/>
                  </a:cubicBezTo>
                  <a:lnTo>
                    <a:pt x="f136" y="f133"/>
                  </a:lnTo>
                  <a:cubicBezTo>
                    <a:pt x="f137" y="f132"/>
                    <a:pt x="f138" y="f124"/>
                    <a:pt x="f139" y="f126"/>
                  </a:cubicBezTo>
                  <a:cubicBezTo>
                    <a:pt x="f140" y="f124"/>
                    <a:pt x="f141" y="f124"/>
                    <a:pt x="f137" y="f124"/>
                  </a:cubicBezTo>
                  <a:cubicBezTo>
                    <a:pt x="f142" y="f124"/>
                    <a:pt x="f143" y="f130"/>
                    <a:pt x="f144" y="f130"/>
                  </a:cubicBezTo>
                  <a:cubicBezTo>
                    <a:pt x="f145" y="f124"/>
                    <a:pt x="f146" y="f130"/>
                    <a:pt x="f147" y="f148"/>
                  </a:cubicBezTo>
                  <a:cubicBezTo>
                    <a:pt x="f134" y="f121"/>
                    <a:pt x="f149" y="f126"/>
                    <a:pt x="f150" y="f119"/>
                  </a:cubicBezTo>
                  <a:lnTo>
                    <a:pt x="f151" y="f121"/>
                  </a:lnTo>
                  <a:cubicBezTo>
                    <a:pt x="f152" y="f74"/>
                    <a:pt x="f153" y="f74"/>
                    <a:pt x="f154" y="f68"/>
                  </a:cubicBezTo>
                  <a:cubicBezTo>
                    <a:pt x="f155" y="f72"/>
                    <a:pt x="f156" y="f74"/>
                    <a:pt x="f157" y="f68"/>
                  </a:cubicBezTo>
                  <a:cubicBezTo>
                    <a:pt x="f158" y="f72"/>
                    <a:pt x="f159" y="f40"/>
                    <a:pt x="f160" y="f36"/>
                  </a:cubicBezTo>
                  <a:cubicBezTo>
                    <a:pt x="f161" y="f68"/>
                    <a:pt x="f162" y="f68"/>
                    <a:pt x="f163" y="f72"/>
                  </a:cubicBezTo>
                  <a:lnTo>
                    <a:pt x="f164" y="f33"/>
                  </a:lnTo>
                  <a:cubicBezTo>
                    <a:pt x="f165" y="f36"/>
                    <a:pt x="f166" y="f33"/>
                    <a:pt x="f167" y="f36"/>
                  </a:cubicBezTo>
                  <a:lnTo>
                    <a:pt x="f168" y="f40"/>
                  </a:lnTo>
                  <a:lnTo>
                    <a:pt x="f169" y="f36"/>
                  </a:lnTo>
                  <a:cubicBezTo>
                    <a:pt x="f170" y="f36"/>
                    <a:pt x="f171" y="f40"/>
                    <a:pt x="f172" y="f40"/>
                  </a:cubicBezTo>
                  <a:cubicBezTo>
                    <a:pt x="f173" y="f36"/>
                    <a:pt x="f174" y="f36"/>
                    <a:pt x="f175" y="f72"/>
                  </a:cubicBezTo>
                  <a:cubicBezTo>
                    <a:pt x="f176" y="f72"/>
                    <a:pt x="f177" y="f68"/>
                    <a:pt x="f178" y="f68"/>
                  </a:cubicBezTo>
                  <a:cubicBezTo>
                    <a:pt x="f179" y="f68"/>
                    <a:pt x="f180" y="f68"/>
                    <a:pt x="f180" y="f68"/>
                  </a:cubicBezTo>
                  <a:cubicBezTo>
                    <a:pt x="f181" y="f70"/>
                    <a:pt x="f182" y="f33"/>
                    <a:pt x="f183" y="f36"/>
                  </a:cubicBezTo>
                  <a:cubicBezTo>
                    <a:pt x="f184" y="f23"/>
                    <a:pt x="f185" y="f23"/>
                    <a:pt x="f186" y="f19"/>
                  </a:cubicBezTo>
                  <a:lnTo>
                    <a:pt x="f187" y="f17"/>
                  </a:lnTo>
                  <a:cubicBezTo>
                    <a:pt x="f188" y="f19"/>
                    <a:pt x="f189" y="f27"/>
                    <a:pt x="f190" y="f21"/>
                  </a:cubicBezTo>
                  <a:cubicBezTo>
                    <a:pt x="f191" y="f23"/>
                    <a:pt x="f192" y="f23"/>
                    <a:pt x="f193" y="f23"/>
                  </a:cubicBezTo>
                  <a:cubicBezTo>
                    <a:pt x="f194" y="f19"/>
                    <a:pt x="f195" y="f21"/>
                    <a:pt x="f196" y="f19"/>
                  </a:cubicBezTo>
                  <a:cubicBezTo>
                    <a:pt x="f197" y="f27"/>
                    <a:pt x="f198" y="f27"/>
                    <a:pt x="f199" y="f27"/>
                  </a:cubicBezTo>
                  <a:cubicBezTo>
                    <a:pt x="f200" y="f23"/>
                    <a:pt x="f201" y="f23"/>
                    <a:pt x="f202" y="f23"/>
                  </a:cubicBezTo>
                  <a:lnTo>
                    <a:pt x="f203" y="f21"/>
                  </a:lnTo>
                  <a:cubicBezTo>
                    <a:pt x="f204" y="f27"/>
                    <a:pt x="f205" y="f17"/>
                    <a:pt x="f206" y="f17"/>
                  </a:cubicBezTo>
                  <a:lnTo>
                    <a:pt x="f207" y="f14"/>
                  </a:lnTo>
                  <a:cubicBezTo>
                    <a:pt x="f208" y="f14"/>
                    <a:pt x="f209" y="f210"/>
                    <a:pt x="f211" y="f12"/>
                  </a:cubicBezTo>
                  <a:lnTo>
                    <a:pt x="f212" y="f213"/>
                  </a:lnTo>
                  <a:cubicBezTo>
                    <a:pt x="f214" y="f210"/>
                    <a:pt x="f215" y="f19"/>
                    <a:pt x="f216" y="f213"/>
                  </a:cubicBezTo>
                  <a:cubicBezTo>
                    <a:pt x="f217" y="f210"/>
                    <a:pt x="f218" y="f213"/>
                    <a:pt x="f219" y="f95"/>
                  </a:cubicBezTo>
                  <a:lnTo>
                    <a:pt x="f220" y="f210"/>
                  </a:lnTo>
                  <a:lnTo>
                    <a:pt x="f221" y="f95"/>
                  </a:lnTo>
                  <a:lnTo>
                    <a:pt x="f222" y="f210"/>
                  </a:lnTo>
                  <a:lnTo>
                    <a:pt x="f223" y="f95"/>
                  </a:lnTo>
                  <a:lnTo>
                    <a:pt x="f224" y="f17"/>
                  </a:lnTo>
                  <a:cubicBezTo>
                    <a:pt x="f224" y="f19"/>
                    <a:pt x="f225" y="f19"/>
                    <a:pt x="f226" y="f27"/>
                  </a:cubicBezTo>
                  <a:cubicBezTo>
                    <a:pt x="f227" y="f27"/>
                    <a:pt x="f228" y="f27"/>
                    <a:pt x="f229" y="f27"/>
                  </a:cubicBezTo>
                  <a:cubicBezTo>
                    <a:pt x="f229" y="f27"/>
                    <a:pt x="f229" y="f27"/>
                    <a:pt x="f229" y="f27"/>
                  </a:cubicBezTo>
                  <a:lnTo>
                    <a:pt x="f229" y="f27"/>
                  </a:lnTo>
                  <a:cubicBezTo>
                    <a:pt x="f230" y="f27"/>
                    <a:pt x="f231" y="f17"/>
                    <a:pt x="f232" y="f17"/>
                  </a:cubicBezTo>
                  <a:lnTo>
                    <a:pt x="f233" y="f17"/>
                  </a:lnTo>
                  <a:cubicBezTo>
                    <a:pt x="f234" y="f12"/>
                    <a:pt x="f235" y="f213"/>
                    <a:pt x="f236" y="f95"/>
                  </a:cubicBezTo>
                  <a:cubicBezTo>
                    <a:pt x="f237" y="f95"/>
                    <a:pt x="f238" y="f239"/>
                    <a:pt x="f240" y="f239"/>
                  </a:cubicBezTo>
                  <a:cubicBezTo>
                    <a:pt x="f236" y="f239"/>
                    <a:pt x="f241" y="f95"/>
                    <a:pt x="f242" y="f210"/>
                  </a:cubicBezTo>
                  <a:cubicBezTo>
                    <a:pt x="f243" y="f213"/>
                    <a:pt x="f244" y="f245"/>
                    <a:pt x="f246" y="f210"/>
                  </a:cubicBezTo>
                  <a:cubicBezTo>
                    <a:pt x="f247" y="f239"/>
                    <a:pt x="f248" y="f245"/>
                    <a:pt x="f249" y="f245"/>
                  </a:cubicBezTo>
                  <a:cubicBezTo>
                    <a:pt x="f250" y="f251"/>
                    <a:pt x="f252" y="f95"/>
                    <a:pt x="f253" y="f95"/>
                  </a:cubicBezTo>
                  <a:cubicBezTo>
                    <a:pt x="f254" y="f239"/>
                    <a:pt x="f255" y="f95"/>
                    <a:pt x="f256" y="f245"/>
                  </a:cubicBezTo>
                  <a:cubicBezTo>
                    <a:pt x="f257" y="f258"/>
                    <a:pt x="f259" y="f213"/>
                    <a:pt x="f260" y="f213"/>
                  </a:cubicBezTo>
                  <a:lnTo>
                    <a:pt x="f261" y="f95"/>
                  </a:lnTo>
                  <a:lnTo>
                    <a:pt x="f94" y="f95"/>
                  </a:lnTo>
                  <a:close/>
                  <a:moveTo>
                    <a:pt x="f262" y="f17"/>
                  </a:moveTo>
                  <a:lnTo>
                    <a:pt x="f262" y="f17"/>
                  </a:lnTo>
                  <a:cubicBezTo>
                    <a:pt x="f263" y="f17"/>
                    <a:pt x="f264" y="f14"/>
                    <a:pt x="f264" y="f14"/>
                  </a:cubicBezTo>
                  <a:cubicBezTo>
                    <a:pt x="f265" y="f23"/>
                    <a:pt x="f266" y="f40"/>
                    <a:pt x="f267" y="f23"/>
                  </a:cubicBezTo>
                  <a:cubicBezTo>
                    <a:pt x="f268" y="f36"/>
                    <a:pt x="f269" y="f72"/>
                    <a:pt x="f270" y="f68"/>
                  </a:cubicBezTo>
                  <a:lnTo>
                    <a:pt x="f271" y="f74"/>
                  </a:lnTo>
                  <a:lnTo>
                    <a:pt x="f272" y="f68"/>
                  </a:lnTo>
                  <a:lnTo>
                    <a:pt x="f273" y="f74"/>
                  </a:lnTo>
                  <a:cubicBezTo>
                    <a:pt x="f274" y="f119"/>
                    <a:pt x="f275" y="f119"/>
                    <a:pt x="f276" y="f121"/>
                  </a:cubicBezTo>
                  <a:lnTo>
                    <a:pt x="f277" y="f68"/>
                  </a:lnTo>
                  <a:lnTo>
                    <a:pt x="f278" y="f72"/>
                  </a:lnTo>
                  <a:cubicBezTo>
                    <a:pt x="f279" y="f72"/>
                    <a:pt x="f280" y="f72"/>
                    <a:pt x="f281" y="f72"/>
                  </a:cubicBezTo>
                  <a:cubicBezTo>
                    <a:pt x="f282" y="f36"/>
                    <a:pt x="f283" y="f40"/>
                    <a:pt x="f284" y="f33"/>
                  </a:cubicBezTo>
                  <a:cubicBezTo>
                    <a:pt x="f285" y="f40"/>
                    <a:pt x="f286" y="f36"/>
                    <a:pt x="f287" y="f23"/>
                  </a:cubicBezTo>
                  <a:cubicBezTo>
                    <a:pt x="f288" y="f27"/>
                    <a:pt x="f289" y="f23"/>
                    <a:pt x="f290" y="f40"/>
                  </a:cubicBezTo>
                  <a:lnTo>
                    <a:pt x="f291" y="f33"/>
                  </a:lnTo>
                  <a:cubicBezTo>
                    <a:pt x="f292" y="f68"/>
                    <a:pt x="f293" y="f23"/>
                    <a:pt x="f294" y="f36"/>
                  </a:cubicBezTo>
                  <a:cubicBezTo>
                    <a:pt x="f295" y="f36"/>
                    <a:pt x="f296" y="f68"/>
                    <a:pt x="f297" y="f68"/>
                  </a:cubicBezTo>
                  <a:cubicBezTo>
                    <a:pt x="f298" y="f70"/>
                    <a:pt x="f297" y="f119"/>
                    <a:pt x="f296" y="f119"/>
                  </a:cubicBezTo>
                  <a:cubicBezTo>
                    <a:pt x="f299" y="f72"/>
                    <a:pt x="f300" y="f148"/>
                    <a:pt x="f301" y="f74"/>
                  </a:cubicBezTo>
                  <a:cubicBezTo>
                    <a:pt x="f302" y="f119"/>
                    <a:pt x="f303" y="f121"/>
                    <a:pt x="f304" y="f148"/>
                  </a:cubicBezTo>
                  <a:cubicBezTo>
                    <a:pt x="f305" y="f119"/>
                    <a:pt x="f306" y="f74"/>
                    <a:pt x="f305" y="f72"/>
                  </a:cubicBezTo>
                  <a:cubicBezTo>
                    <a:pt x="f307" y="f33"/>
                    <a:pt x="f308" y="f74"/>
                    <a:pt x="f309" y="f70"/>
                  </a:cubicBezTo>
                  <a:lnTo>
                    <a:pt x="f310" y="f36"/>
                  </a:lnTo>
                  <a:cubicBezTo>
                    <a:pt x="f311" y="f36"/>
                    <a:pt x="f312" y="f36"/>
                    <a:pt x="f302" y="f36"/>
                  </a:cubicBezTo>
                  <a:cubicBezTo>
                    <a:pt x="f313" y="f36"/>
                    <a:pt x="f314" y="f40"/>
                    <a:pt x="f315" y="f23"/>
                  </a:cubicBezTo>
                  <a:lnTo>
                    <a:pt x="f316" y="f21"/>
                  </a:lnTo>
                  <a:cubicBezTo>
                    <a:pt x="f317" y="f21"/>
                    <a:pt x="f318" y="f21"/>
                    <a:pt x="f319" y="f27"/>
                  </a:cubicBezTo>
                  <a:lnTo>
                    <a:pt x="f320" y="f17"/>
                  </a:lnTo>
                  <a:cubicBezTo>
                    <a:pt x="f321" y="f14"/>
                    <a:pt x="f299" y="f17"/>
                    <a:pt x="f322" y="f19"/>
                  </a:cubicBezTo>
                  <a:cubicBezTo>
                    <a:pt x="f323" y="f19"/>
                    <a:pt x="f324" y="f27"/>
                    <a:pt x="f295" y="f19"/>
                  </a:cubicBezTo>
                  <a:lnTo>
                    <a:pt x="f325" y="f17"/>
                  </a:lnTo>
                  <a:lnTo>
                    <a:pt x="f262" y="f17"/>
                  </a:lnTo>
                  <a:close/>
                  <a:moveTo>
                    <a:pt x="f326" y="f33"/>
                  </a:moveTo>
                  <a:lnTo>
                    <a:pt x="f326" y="f33"/>
                  </a:lnTo>
                  <a:lnTo>
                    <a:pt x="f327" y="f72"/>
                  </a:lnTo>
                  <a:lnTo>
                    <a:pt x="f328" y="f68"/>
                  </a:lnTo>
                  <a:cubicBezTo>
                    <a:pt x="f329" y="f68"/>
                    <a:pt x="f330" y="f40"/>
                    <a:pt x="f331" y="f72"/>
                  </a:cubicBezTo>
                  <a:cubicBezTo>
                    <a:pt x="f332" y="f33"/>
                    <a:pt x="f333" y="f40"/>
                    <a:pt x="f334" y="f23"/>
                  </a:cubicBezTo>
                  <a:lnTo>
                    <a:pt x="f335" y="f23"/>
                  </a:lnTo>
                  <a:cubicBezTo>
                    <a:pt x="f336" y="f17"/>
                    <a:pt x="f337" y="f68"/>
                    <a:pt x="f326" y="f33"/>
                  </a:cubicBezTo>
                  <a:close/>
                  <a:moveTo>
                    <a:pt x="f338" y="f74"/>
                  </a:moveTo>
                  <a:lnTo>
                    <a:pt x="f338" y="f74"/>
                  </a:lnTo>
                  <a:cubicBezTo>
                    <a:pt x="f339" y="f72"/>
                    <a:pt x="f340" y="f72"/>
                    <a:pt x="f341" y="f36"/>
                  </a:cubicBezTo>
                  <a:cubicBezTo>
                    <a:pt x="f342" y="f40"/>
                    <a:pt x="f343" y="f40"/>
                    <a:pt x="f344" y="f40"/>
                  </a:cubicBezTo>
                  <a:lnTo>
                    <a:pt x="f345" y="f23"/>
                  </a:lnTo>
                  <a:cubicBezTo>
                    <a:pt x="f346" y="f40"/>
                    <a:pt x="f347" y="f40"/>
                    <a:pt x="f348" y="f40"/>
                  </a:cubicBezTo>
                  <a:cubicBezTo>
                    <a:pt x="f349" y="f36"/>
                    <a:pt x="f350" y="f36"/>
                    <a:pt x="f351" y="f72"/>
                  </a:cubicBezTo>
                  <a:cubicBezTo>
                    <a:pt x="f352" y="f40"/>
                    <a:pt x="f353" y="f70"/>
                    <a:pt x="f354" y="f70"/>
                  </a:cubicBezTo>
                  <a:cubicBezTo>
                    <a:pt x="f355" y="f74"/>
                    <a:pt x="f356" y="f74"/>
                    <a:pt x="f338" y="f74"/>
                  </a:cubicBezTo>
                  <a:close/>
                  <a:moveTo>
                    <a:pt x="f357" y="f40"/>
                  </a:moveTo>
                  <a:lnTo>
                    <a:pt x="f357" y="f40"/>
                  </a:lnTo>
                  <a:lnTo>
                    <a:pt x="f358" y="f21"/>
                  </a:lnTo>
                  <a:lnTo>
                    <a:pt x="f359" y="f21"/>
                  </a:lnTo>
                  <a:cubicBezTo>
                    <a:pt x="f360" y="f23"/>
                    <a:pt x="f361" y="f40"/>
                    <a:pt x="f357" y="f40"/>
                  </a:cubicBezTo>
                  <a:close/>
                  <a:moveTo>
                    <a:pt x="f362" y="f21"/>
                  </a:moveTo>
                  <a:lnTo>
                    <a:pt x="f362" y="f21"/>
                  </a:lnTo>
                  <a:lnTo>
                    <a:pt x="f363" y="f21"/>
                  </a:lnTo>
                  <a:lnTo>
                    <a:pt x="f364" y="f27"/>
                  </a:lnTo>
                  <a:cubicBezTo>
                    <a:pt x="f365" y="f21"/>
                    <a:pt x="f366" y="f21"/>
                    <a:pt x="f362" y="f21"/>
                  </a:cubicBezTo>
                  <a:close/>
                  <a:moveTo>
                    <a:pt x="f367" y="f21"/>
                  </a:moveTo>
                  <a:lnTo>
                    <a:pt x="f367" y="f21"/>
                  </a:lnTo>
                  <a:cubicBezTo>
                    <a:pt x="f368" y="f21"/>
                    <a:pt x="f369" y="f21"/>
                    <a:pt x="f370" y="f21"/>
                  </a:cubicBezTo>
                  <a:lnTo>
                    <a:pt x="f367" y="f21"/>
                  </a:lnTo>
                  <a:close/>
                  <a:moveTo>
                    <a:pt x="f371" y="f40"/>
                  </a:moveTo>
                  <a:lnTo>
                    <a:pt x="f371" y="f40"/>
                  </a:lnTo>
                  <a:cubicBezTo>
                    <a:pt x="f372" y="f36"/>
                    <a:pt x="f368" y="f40"/>
                    <a:pt x="f373" y="f23"/>
                  </a:cubicBezTo>
                  <a:lnTo>
                    <a:pt x="f374" y="f23"/>
                  </a:lnTo>
                  <a:cubicBezTo>
                    <a:pt x="f371" y="f23"/>
                    <a:pt x="f375" y="f40"/>
                    <a:pt x="f371" y="f40"/>
                  </a:cubicBezTo>
                  <a:close/>
                  <a:moveTo>
                    <a:pt x="f376" y="f213"/>
                  </a:moveTo>
                  <a:lnTo>
                    <a:pt x="f376" y="f213"/>
                  </a:lnTo>
                  <a:lnTo>
                    <a:pt x="f377" y="f210"/>
                  </a:lnTo>
                  <a:cubicBezTo>
                    <a:pt x="f378" y="f19"/>
                    <a:pt x="f379" y="f23"/>
                    <a:pt x="f380" y="f40"/>
                  </a:cubicBezTo>
                  <a:lnTo>
                    <a:pt x="f381" y="f40"/>
                  </a:lnTo>
                  <a:cubicBezTo>
                    <a:pt x="f382" y="f36"/>
                    <a:pt x="f383" y="f36"/>
                    <a:pt x="f384" y="f40"/>
                  </a:cubicBezTo>
                  <a:cubicBezTo>
                    <a:pt x="f385" y="f21"/>
                    <a:pt x="f374" y="f213"/>
                    <a:pt x="f386" y="f210"/>
                  </a:cubicBezTo>
                  <a:cubicBezTo>
                    <a:pt x="f387" y="f95"/>
                    <a:pt x="f388" y="f210"/>
                    <a:pt x="f389" y="f210"/>
                  </a:cubicBezTo>
                  <a:lnTo>
                    <a:pt x="f376" y="f213"/>
                  </a:lnTo>
                  <a:close/>
                  <a:moveTo>
                    <a:pt x="f390" y="f72"/>
                  </a:moveTo>
                  <a:lnTo>
                    <a:pt x="f390" y="f72"/>
                  </a:lnTo>
                  <a:cubicBezTo>
                    <a:pt x="f391" y="f72"/>
                    <a:pt x="f392" y="f72"/>
                    <a:pt x="f393" y="f72"/>
                  </a:cubicBezTo>
                  <a:cubicBezTo>
                    <a:pt x="f392" y="f72"/>
                    <a:pt x="f393" y="f72"/>
                    <a:pt x="f390" y="f72"/>
                  </a:cubicBezTo>
                  <a:close/>
                  <a:moveTo>
                    <a:pt x="f394" y="f33"/>
                  </a:moveTo>
                  <a:lnTo>
                    <a:pt x="f394" y="f33"/>
                  </a:lnTo>
                  <a:lnTo>
                    <a:pt x="f395" y="f72"/>
                  </a:lnTo>
                  <a:lnTo>
                    <a:pt x="f396" y="f33"/>
                  </a:lnTo>
                  <a:lnTo>
                    <a:pt x="f397" y="f33"/>
                  </a:lnTo>
                  <a:lnTo>
                    <a:pt x="f398" y="f33"/>
                  </a:lnTo>
                  <a:cubicBezTo>
                    <a:pt x="f399" y="f33"/>
                    <a:pt x="f400" y="f33"/>
                    <a:pt x="f401" y="f33"/>
                  </a:cubicBezTo>
                  <a:lnTo>
                    <a:pt x="f402" y="f36"/>
                  </a:lnTo>
                  <a:cubicBezTo>
                    <a:pt x="f403" y="f72"/>
                    <a:pt x="f404" y="f70"/>
                    <a:pt x="f405" y="f74"/>
                  </a:cubicBezTo>
                  <a:cubicBezTo>
                    <a:pt x="f406" y="f119"/>
                    <a:pt x="f407" y="f119"/>
                    <a:pt x="f408" y="f119"/>
                  </a:cubicBezTo>
                  <a:cubicBezTo>
                    <a:pt x="f409" y="f119"/>
                    <a:pt x="f410" y="f119"/>
                    <a:pt x="f411" y="f74"/>
                  </a:cubicBezTo>
                  <a:cubicBezTo>
                    <a:pt x="f412" y="f70"/>
                    <a:pt x="f413" y="f33"/>
                    <a:pt x="f414" y="f68"/>
                  </a:cubicBezTo>
                  <a:lnTo>
                    <a:pt x="f415" y="f68"/>
                  </a:lnTo>
                  <a:lnTo>
                    <a:pt x="f416" y="f121"/>
                  </a:lnTo>
                  <a:cubicBezTo>
                    <a:pt x="f417" y="f119"/>
                    <a:pt x="f418" y="f74"/>
                    <a:pt x="f419" y="f70"/>
                  </a:cubicBezTo>
                  <a:cubicBezTo>
                    <a:pt x="f420" y="f119"/>
                    <a:pt x="f421" y="f33"/>
                    <a:pt x="f422" y="f70"/>
                  </a:cubicBezTo>
                  <a:cubicBezTo>
                    <a:pt x="f423" y="f72"/>
                    <a:pt x="f424" y="f40"/>
                    <a:pt x="f425" y="f40"/>
                  </a:cubicBezTo>
                  <a:cubicBezTo>
                    <a:pt x="f426" y="f72"/>
                    <a:pt x="f427" y="f33"/>
                    <a:pt x="f425" y="f68"/>
                  </a:cubicBezTo>
                  <a:cubicBezTo>
                    <a:pt x="f428" y="f70"/>
                    <a:pt x="f429" y="f68"/>
                    <a:pt x="f430" y="f70"/>
                  </a:cubicBezTo>
                  <a:lnTo>
                    <a:pt x="f431" y="f68"/>
                  </a:lnTo>
                  <a:cubicBezTo>
                    <a:pt x="f432" y="f36"/>
                    <a:pt x="f433" y="f74"/>
                    <a:pt x="f434" y="f121"/>
                  </a:cubicBezTo>
                  <a:cubicBezTo>
                    <a:pt x="f435" y="f148"/>
                    <a:pt x="f436" y="f121"/>
                    <a:pt x="f437" y="f121"/>
                  </a:cubicBezTo>
                  <a:cubicBezTo>
                    <a:pt x="f438" y="f119"/>
                    <a:pt x="f439" y="f72"/>
                    <a:pt x="f440" y="f72"/>
                  </a:cubicBezTo>
                  <a:cubicBezTo>
                    <a:pt x="f441" y="f70"/>
                    <a:pt x="f442" y="f74"/>
                    <a:pt x="f443" y="f121"/>
                  </a:cubicBezTo>
                  <a:cubicBezTo>
                    <a:pt x="f444" y="f148"/>
                    <a:pt x="f445" y="f74"/>
                    <a:pt x="f446" y="f74"/>
                  </a:cubicBezTo>
                  <a:cubicBezTo>
                    <a:pt x="f447" y="f121"/>
                    <a:pt x="f448" y="f121"/>
                    <a:pt x="f449" y="f148"/>
                  </a:cubicBezTo>
                  <a:cubicBezTo>
                    <a:pt x="f450" y="f148"/>
                    <a:pt x="f451" y="f126"/>
                    <a:pt x="f452" y="f148"/>
                  </a:cubicBezTo>
                  <a:lnTo>
                    <a:pt x="f453" y="f121"/>
                  </a:lnTo>
                  <a:cubicBezTo>
                    <a:pt x="f454" y="f119"/>
                    <a:pt x="f455" y="f33"/>
                    <a:pt x="f456" y="f70"/>
                  </a:cubicBezTo>
                  <a:lnTo>
                    <a:pt x="f457" y="f74"/>
                  </a:lnTo>
                  <a:cubicBezTo>
                    <a:pt x="f458" y="f74"/>
                    <a:pt x="f458" y="f74"/>
                    <a:pt x="f459" y="f74"/>
                  </a:cubicBezTo>
                  <a:cubicBezTo>
                    <a:pt x="f460" y="f74"/>
                    <a:pt x="f461" y="f72"/>
                    <a:pt x="f462" y="f70"/>
                  </a:cubicBezTo>
                  <a:cubicBezTo>
                    <a:pt x="f463" y="f70"/>
                    <a:pt x="f464" y="f70"/>
                    <a:pt x="f465" y="f70"/>
                  </a:cubicBezTo>
                  <a:cubicBezTo>
                    <a:pt x="f466" y="f72"/>
                    <a:pt x="f467" y="f74"/>
                    <a:pt x="f468" y="f119"/>
                  </a:cubicBezTo>
                  <a:cubicBezTo>
                    <a:pt x="f469" y="f70"/>
                    <a:pt x="f470" y="f70"/>
                    <a:pt x="f471" y="f72"/>
                  </a:cubicBezTo>
                  <a:cubicBezTo>
                    <a:pt x="f472" y="f72"/>
                    <a:pt x="f473" y="f74"/>
                    <a:pt x="f474" y="f121"/>
                  </a:cubicBezTo>
                  <a:lnTo>
                    <a:pt x="f475" y="f119"/>
                  </a:lnTo>
                  <a:cubicBezTo>
                    <a:pt x="f476" y="f74"/>
                    <a:pt x="f477" y="f68"/>
                    <a:pt x="f478" y="f72"/>
                  </a:cubicBezTo>
                  <a:cubicBezTo>
                    <a:pt x="f476" y="f68"/>
                    <a:pt x="f479" y="f70"/>
                    <a:pt x="f480" y="f68"/>
                  </a:cubicBezTo>
                  <a:cubicBezTo>
                    <a:pt x="f481" y="f72"/>
                    <a:pt x="f482" y="f33"/>
                    <a:pt x="f483" y="f40"/>
                  </a:cubicBezTo>
                  <a:cubicBezTo>
                    <a:pt x="f484" y="f21"/>
                    <a:pt x="f482" y="f70"/>
                    <a:pt x="f485" y="f36"/>
                  </a:cubicBezTo>
                  <a:cubicBezTo>
                    <a:pt x="f486" y="f36"/>
                    <a:pt x="f487" y="f72"/>
                    <a:pt x="f488" y="f68"/>
                  </a:cubicBezTo>
                  <a:lnTo>
                    <a:pt x="f489" y="f33"/>
                  </a:lnTo>
                  <a:cubicBezTo>
                    <a:pt x="f490" y="f68"/>
                    <a:pt x="f491" y="f68"/>
                    <a:pt x="f492" y="f70"/>
                  </a:cubicBezTo>
                  <a:cubicBezTo>
                    <a:pt x="f493" y="f70"/>
                    <a:pt x="f494" y="f119"/>
                    <a:pt x="f495" y="f74"/>
                  </a:cubicBezTo>
                  <a:cubicBezTo>
                    <a:pt x="f496" y="f119"/>
                    <a:pt x="f497" y="f121"/>
                    <a:pt x="f498" y="f121"/>
                  </a:cubicBezTo>
                  <a:cubicBezTo>
                    <a:pt x="f499" y="f68"/>
                    <a:pt x="f500" y="f148"/>
                    <a:pt x="f501" y="f68"/>
                  </a:cubicBezTo>
                  <a:cubicBezTo>
                    <a:pt x="f502" y="f70"/>
                    <a:pt x="f503" y="f74"/>
                    <a:pt x="f504" y="f119"/>
                  </a:cubicBezTo>
                  <a:cubicBezTo>
                    <a:pt x="f505" y="f74"/>
                    <a:pt x="f506" y="f74"/>
                    <a:pt x="f507" y="f68"/>
                  </a:cubicBezTo>
                  <a:cubicBezTo>
                    <a:pt x="f508" y="f68"/>
                    <a:pt x="f509" y="f121"/>
                    <a:pt x="f510" y="f119"/>
                  </a:cubicBezTo>
                  <a:cubicBezTo>
                    <a:pt x="f511" y="f119"/>
                    <a:pt x="f512" y="f119"/>
                    <a:pt x="f513" y="f74"/>
                  </a:cubicBezTo>
                  <a:cubicBezTo>
                    <a:pt x="f514" y="f119"/>
                    <a:pt x="f515" y="f68"/>
                    <a:pt x="f516" y="f70"/>
                  </a:cubicBezTo>
                  <a:cubicBezTo>
                    <a:pt x="f517" y="f70"/>
                    <a:pt x="f518" y="f68"/>
                    <a:pt x="f519" y="f68"/>
                  </a:cubicBezTo>
                  <a:cubicBezTo>
                    <a:pt x="f520" y="f68"/>
                    <a:pt x="f521" y="f70"/>
                    <a:pt x="f522" y="f74"/>
                  </a:cubicBezTo>
                  <a:cubicBezTo>
                    <a:pt x="f523" y="f70"/>
                    <a:pt x="f524" y="f70"/>
                    <a:pt x="f525" y="f70"/>
                  </a:cubicBezTo>
                  <a:cubicBezTo>
                    <a:pt x="f526" y="f72"/>
                    <a:pt x="f527" y="f121"/>
                    <a:pt x="f528" y="f119"/>
                  </a:cubicBezTo>
                  <a:cubicBezTo>
                    <a:pt x="f529" y="f119"/>
                    <a:pt x="f530" y="f70"/>
                    <a:pt x="f530" y="f68"/>
                  </a:cubicBezTo>
                  <a:lnTo>
                    <a:pt x="f531" y="f68"/>
                  </a:lnTo>
                  <a:cubicBezTo>
                    <a:pt x="f532" y="f70"/>
                    <a:pt x="f533" y="f70"/>
                    <a:pt x="f534" y="f74"/>
                  </a:cubicBezTo>
                  <a:cubicBezTo>
                    <a:pt x="f535" y="f70"/>
                    <a:pt x="f536" y="f70"/>
                    <a:pt x="f535" y="f68"/>
                  </a:cubicBezTo>
                  <a:cubicBezTo>
                    <a:pt x="f537" y="f36"/>
                    <a:pt x="f538" y="f121"/>
                    <a:pt x="f5" y="f119"/>
                  </a:cubicBezTo>
                  <a:lnTo>
                    <a:pt x="f539" y="f33"/>
                  </a:lnTo>
                  <a:lnTo>
                    <a:pt x="f540" y="f40"/>
                  </a:lnTo>
                  <a:lnTo>
                    <a:pt x="f541" y="f21"/>
                  </a:lnTo>
                  <a:cubicBezTo>
                    <a:pt x="f542" y="f19"/>
                    <a:pt x="f543" y="f23"/>
                    <a:pt x="f544" y="f27"/>
                  </a:cubicBezTo>
                  <a:cubicBezTo>
                    <a:pt x="f545" y="f27"/>
                    <a:pt x="f546" y="f27"/>
                    <a:pt x="f546" y="f19"/>
                  </a:cubicBezTo>
                  <a:cubicBezTo>
                    <a:pt x="f547" y="f17"/>
                    <a:pt x="f548" y="f27"/>
                    <a:pt x="f549" y="f27"/>
                  </a:cubicBezTo>
                  <a:cubicBezTo>
                    <a:pt x="f550" y="f12"/>
                    <a:pt x="f535" y="f14"/>
                    <a:pt x="f551" y="f12"/>
                  </a:cubicBezTo>
                  <a:cubicBezTo>
                    <a:pt x="f552" y="f12"/>
                    <a:pt x="f553" y="f14"/>
                    <a:pt x="f554" y="f14"/>
                  </a:cubicBezTo>
                  <a:cubicBezTo>
                    <a:pt x="f555" y="f14"/>
                    <a:pt x="f556" y="f17"/>
                    <a:pt x="f557" y="f17"/>
                  </a:cubicBezTo>
                  <a:cubicBezTo>
                    <a:pt x="f558" y="f12"/>
                    <a:pt x="f559" y="f12"/>
                    <a:pt x="f560" y="f12"/>
                  </a:cubicBezTo>
                  <a:cubicBezTo>
                    <a:pt x="f561" y="f213"/>
                    <a:pt x="f562" y="f213"/>
                    <a:pt x="f563" y="f213"/>
                  </a:cubicBezTo>
                  <a:cubicBezTo>
                    <a:pt x="f564" y="f14"/>
                    <a:pt x="f565" y="f12"/>
                    <a:pt x="f566" y="f17"/>
                  </a:cubicBezTo>
                  <a:cubicBezTo>
                    <a:pt x="f567" y="f17"/>
                    <a:pt x="f568" y="f95"/>
                    <a:pt x="f569" y="f210"/>
                  </a:cubicBezTo>
                  <a:lnTo>
                    <a:pt x="f570" y="f12"/>
                  </a:lnTo>
                  <a:cubicBezTo>
                    <a:pt x="f571" y="f213"/>
                    <a:pt x="f572" y="f95"/>
                    <a:pt x="f573" y="f210"/>
                  </a:cubicBezTo>
                  <a:lnTo>
                    <a:pt x="f574" y="f210"/>
                  </a:lnTo>
                  <a:cubicBezTo>
                    <a:pt x="f575" y="f213"/>
                    <a:pt x="f576" y="f213"/>
                    <a:pt x="f577" y="f12"/>
                  </a:cubicBezTo>
                  <a:cubicBezTo>
                    <a:pt x="f578" y="f14"/>
                    <a:pt x="f510" y="f210"/>
                    <a:pt x="f579" y="f12"/>
                  </a:cubicBezTo>
                  <a:cubicBezTo>
                    <a:pt x="f580" y="f210"/>
                    <a:pt x="f581" y="f239"/>
                    <a:pt x="f582" y="f245"/>
                  </a:cubicBezTo>
                  <a:cubicBezTo>
                    <a:pt x="f583" y="f210"/>
                    <a:pt x="f584" y="f210"/>
                    <a:pt x="f585" y="f12"/>
                  </a:cubicBezTo>
                  <a:lnTo>
                    <a:pt x="f586" y="f12"/>
                  </a:lnTo>
                  <a:cubicBezTo>
                    <a:pt x="f587" y="f12"/>
                    <a:pt x="f588" y="f14"/>
                    <a:pt x="f589" y="f17"/>
                  </a:cubicBezTo>
                  <a:cubicBezTo>
                    <a:pt x="f590" y="f19"/>
                    <a:pt x="f591" y="f12"/>
                    <a:pt x="f592" y="f12"/>
                  </a:cubicBezTo>
                  <a:cubicBezTo>
                    <a:pt x="f593" y="f12"/>
                    <a:pt x="f594" y="f14"/>
                    <a:pt x="f583" y="f14"/>
                  </a:cubicBezTo>
                  <a:lnTo>
                    <a:pt x="f595" y="f213"/>
                  </a:lnTo>
                  <a:cubicBezTo>
                    <a:pt x="f595" y="f213"/>
                    <a:pt x="f596" y="f213"/>
                    <a:pt x="f597" y="f213"/>
                  </a:cubicBezTo>
                  <a:lnTo>
                    <a:pt x="f598" y="f210"/>
                  </a:lnTo>
                  <a:cubicBezTo>
                    <a:pt x="f599" y="f95"/>
                    <a:pt x="f600" y="f239"/>
                    <a:pt x="f601" y="f239"/>
                  </a:cubicBezTo>
                  <a:cubicBezTo>
                    <a:pt x="f602" y="f95"/>
                    <a:pt x="f603" y="f95"/>
                    <a:pt x="f604" y="f95"/>
                  </a:cubicBezTo>
                  <a:cubicBezTo>
                    <a:pt x="f503" y="f239"/>
                    <a:pt x="f595" y="f239"/>
                    <a:pt x="f595" y="f245"/>
                  </a:cubicBezTo>
                  <a:cubicBezTo>
                    <a:pt x="f605" y="f245"/>
                    <a:pt x="f606" y="f245"/>
                    <a:pt x="f607" y="f258"/>
                  </a:cubicBezTo>
                  <a:lnTo>
                    <a:pt x="f608" y="f239"/>
                  </a:lnTo>
                  <a:lnTo>
                    <a:pt x="f500" y="f239"/>
                  </a:lnTo>
                  <a:lnTo>
                    <a:pt x="f609" y="f95"/>
                  </a:lnTo>
                  <a:cubicBezTo>
                    <a:pt x="f610" y="f95"/>
                    <a:pt x="f611" y="f239"/>
                    <a:pt x="f499" y="f210"/>
                  </a:cubicBezTo>
                  <a:cubicBezTo>
                    <a:pt x="f612" y="f239"/>
                    <a:pt x="f613" y="f258"/>
                    <a:pt x="f614" y="f251"/>
                  </a:cubicBezTo>
                  <a:cubicBezTo>
                    <a:pt x="f615" y="f616"/>
                    <a:pt x="f617" y="f245"/>
                    <a:pt x="f618" y="f619"/>
                  </a:cubicBezTo>
                  <a:cubicBezTo>
                    <a:pt x="f620" y="f251"/>
                    <a:pt x="f621" y="f622"/>
                    <a:pt x="f623" y="f258"/>
                  </a:cubicBezTo>
                  <a:cubicBezTo>
                    <a:pt x="f624" y="f258"/>
                    <a:pt x="f625" y="f251"/>
                    <a:pt x="f626" y="f258"/>
                  </a:cubicBezTo>
                  <a:cubicBezTo>
                    <a:pt x="f627" y="f622"/>
                    <a:pt x="f628" y="f239"/>
                    <a:pt x="f629" y="f95"/>
                  </a:cubicBezTo>
                  <a:cubicBezTo>
                    <a:pt x="f630" y="f95"/>
                    <a:pt x="f631" y="f239"/>
                    <a:pt x="f632" y="f245"/>
                  </a:cubicBezTo>
                  <a:cubicBezTo>
                    <a:pt x="f633" y="f245"/>
                    <a:pt x="f634" y="f251"/>
                    <a:pt x="f635" y="f622"/>
                  </a:cubicBezTo>
                  <a:cubicBezTo>
                    <a:pt x="f636" y="f619"/>
                    <a:pt x="f637" y="f616"/>
                    <a:pt x="f638" y="f619"/>
                  </a:cubicBezTo>
                  <a:cubicBezTo>
                    <a:pt x="f638" y="f251"/>
                    <a:pt x="f639" y="f251"/>
                    <a:pt x="f640" y="f622"/>
                  </a:cubicBezTo>
                  <a:lnTo>
                    <a:pt x="f641" y="f619"/>
                  </a:lnTo>
                  <a:cubicBezTo>
                    <a:pt x="f642" y="f619"/>
                    <a:pt x="f643" y="f622"/>
                    <a:pt x="f644" y="f622"/>
                  </a:cubicBezTo>
                  <a:cubicBezTo>
                    <a:pt x="f645" y="f619"/>
                    <a:pt x="f646" y="f245"/>
                    <a:pt x="f647" y="f616"/>
                  </a:cubicBezTo>
                  <a:cubicBezTo>
                    <a:pt x="f648" y="f251"/>
                    <a:pt x="f649" y="f251"/>
                    <a:pt x="f650" y="f258"/>
                  </a:cubicBezTo>
                  <a:cubicBezTo>
                    <a:pt x="f651" y="f239"/>
                    <a:pt x="f652" y="f258"/>
                    <a:pt x="f653" y="f239"/>
                  </a:cubicBezTo>
                  <a:cubicBezTo>
                    <a:pt x="f649" y="f239"/>
                    <a:pt x="f654" y="f210"/>
                    <a:pt x="f649" y="f210"/>
                  </a:cubicBezTo>
                  <a:lnTo>
                    <a:pt x="f655" y="f95"/>
                  </a:lnTo>
                  <a:lnTo>
                    <a:pt x="f656" y="f95"/>
                  </a:lnTo>
                  <a:cubicBezTo>
                    <a:pt x="f454" y="f258"/>
                    <a:pt x="f657" y="f245"/>
                    <a:pt x="f658" y="f245"/>
                  </a:cubicBezTo>
                  <a:cubicBezTo>
                    <a:pt x="f659" y="f251"/>
                    <a:pt x="f660" y="f661"/>
                    <a:pt x="f662" y="f661"/>
                  </a:cubicBezTo>
                  <a:cubicBezTo>
                    <a:pt x="f663" y="f616"/>
                    <a:pt x="f664" y="f616"/>
                    <a:pt x="f665" y="f622"/>
                  </a:cubicBezTo>
                  <a:cubicBezTo>
                    <a:pt x="f666" y="f258"/>
                    <a:pt x="f667" y="f251"/>
                    <a:pt x="f667" y="f619"/>
                  </a:cubicBezTo>
                  <a:cubicBezTo>
                    <a:pt x="f668" y="f619"/>
                    <a:pt x="f669" y="f619"/>
                    <a:pt x="f670" y="f619"/>
                  </a:cubicBezTo>
                  <a:cubicBezTo>
                    <a:pt x="f671" y="f661"/>
                    <a:pt x="f672" y="f661"/>
                    <a:pt x="f673" y="f616"/>
                  </a:cubicBezTo>
                  <a:cubicBezTo>
                    <a:pt x="f674" y="f616"/>
                    <a:pt x="f675" y="f616"/>
                    <a:pt x="f676" y="f619"/>
                  </a:cubicBezTo>
                  <a:cubicBezTo>
                    <a:pt x="f677" y="f619"/>
                    <a:pt x="f678" y="f661"/>
                    <a:pt x="f679" y="f661"/>
                  </a:cubicBezTo>
                  <a:cubicBezTo>
                    <a:pt x="f425" y="f616"/>
                    <a:pt x="f680" y="f661"/>
                    <a:pt x="f681" y="f616"/>
                  </a:cubicBezTo>
                  <a:lnTo>
                    <a:pt x="f682" y="f683"/>
                  </a:lnTo>
                  <a:cubicBezTo>
                    <a:pt x="f684" y="f661"/>
                    <a:pt x="f685" y="f686"/>
                    <a:pt x="f687" y="f661"/>
                  </a:cubicBezTo>
                  <a:cubicBezTo>
                    <a:pt x="f688" y="f686"/>
                    <a:pt x="f689" y="f690"/>
                    <a:pt x="f691" y="f690"/>
                  </a:cubicBezTo>
                  <a:cubicBezTo>
                    <a:pt x="f692" y="f683"/>
                    <a:pt x="f693" y="f683"/>
                    <a:pt x="f693" y="f661"/>
                  </a:cubicBezTo>
                  <a:cubicBezTo>
                    <a:pt x="f694" y="f619"/>
                    <a:pt x="f695" y="f9"/>
                    <a:pt x="f696" y="f683"/>
                  </a:cubicBezTo>
                  <a:cubicBezTo>
                    <a:pt x="f697" y="f683"/>
                    <a:pt x="f698" y="f686"/>
                    <a:pt x="f699" y="f661"/>
                  </a:cubicBezTo>
                  <a:cubicBezTo>
                    <a:pt x="f700" y="f686"/>
                    <a:pt x="f701" y="f686"/>
                    <a:pt x="f702" y="f686"/>
                  </a:cubicBezTo>
                  <a:lnTo>
                    <a:pt x="f703" y="f686"/>
                  </a:lnTo>
                  <a:lnTo>
                    <a:pt x="f702" y="f686"/>
                  </a:lnTo>
                  <a:cubicBezTo>
                    <a:pt x="f704" y="f686"/>
                    <a:pt x="f705" y="f686"/>
                    <a:pt x="f705" y="f683"/>
                  </a:cubicBezTo>
                  <a:cubicBezTo>
                    <a:pt x="f706" y="f707"/>
                    <a:pt x="f708" y="f9"/>
                    <a:pt x="f709" y="f710"/>
                  </a:cubicBezTo>
                  <a:cubicBezTo>
                    <a:pt x="f711" y="f712"/>
                    <a:pt x="f713" y="f714"/>
                    <a:pt x="f715" y="f710"/>
                  </a:cubicBezTo>
                  <a:lnTo>
                    <a:pt x="f716" y="f9"/>
                  </a:lnTo>
                  <a:cubicBezTo>
                    <a:pt x="f717" y="f714"/>
                    <a:pt x="f718" y="f9"/>
                    <a:pt x="f719" y="f720"/>
                  </a:cubicBezTo>
                  <a:cubicBezTo>
                    <a:pt x="f721" y="f712"/>
                    <a:pt x="f722" y="f714"/>
                    <a:pt x="f723" y="f724"/>
                  </a:cubicBezTo>
                  <a:cubicBezTo>
                    <a:pt x="f709" y="f725"/>
                    <a:pt x="f726" y="f727"/>
                    <a:pt x="f728" y="f725"/>
                  </a:cubicBezTo>
                  <a:lnTo>
                    <a:pt x="f729" y="f730"/>
                  </a:lnTo>
                  <a:lnTo>
                    <a:pt x="f731" y="f730"/>
                  </a:lnTo>
                  <a:lnTo>
                    <a:pt x="f732" y="f733"/>
                  </a:lnTo>
                  <a:lnTo>
                    <a:pt x="f734" y="f733"/>
                  </a:lnTo>
                  <a:cubicBezTo>
                    <a:pt x="f735" y="f733"/>
                    <a:pt x="f736" y="f710"/>
                    <a:pt x="f697" y="f714"/>
                  </a:cubicBezTo>
                  <a:cubicBezTo>
                    <a:pt x="f737" y="f712"/>
                    <a:pt x="f738" y="f720"/>
                    <a:pt x="f739" y="f720"/>
                  </a:cubicBezTo>
                  <a:cubicBezTo>
                    <a:pt x="f740" y="f720"/>
                    <a:pt x="f402" y="f720"/>
                    <a:pt x="f741" y="f9"/>
                  </a:cubicBezTo>
                  <a:cubicBezTo>
                    <a:pt x="f742" y="f710"/>
                    <a:pt x="f743" y="f720"/>
                    <a:pt x="f744" y="f714"/>
                  </a:cubicBezTo>
                  <a:cubicBezTo>
                    <a:pt x="f745" y="f9"/>
                    <a:pt x="f746" y="f714"/>
                    <a:pt x="f747" y="f9"/>
                  </a:cubicBezTo>
                  <a:lnTo>
                    <a:pt x="f748" y="f9"/>
                  </a:lnTo>
                  <a:lnTo>
                    <a:pt x="f749" y="f690"/>
                  </a:lnTo>
                  <a:cubicBezTo>
                    <a:pt x="f750" y="f9"/>
                    <a:pt x="f751" y="f9"/>
                    <a:pt x="f752" y="f710"/>
                  </a:cubicBezTo>
                  <a:cubicBezTo>
                    <a:pt x="f753" y="f710"/>
                    <a:pt x="f684" y="f707"/>
                    <a:pt x="f754" y="f707"/>
                  </a:cubicBezTo>
                  <a:cubicBezTo>
                    <a:pt x="f755" y="f9"/>
                    <a:pt x="f756" y="f710"/>
                    <a:pt x="f757" y="f710"/>
                  </a:cubicBezTo>
                  <a:lnTo>
                    <a:pt x="f758" y="f714"/>
                  </a:lnTo>
                  <a:cubicBezTo>
                    <a:pt x="f759" y="f712"/>
                    <a:pt x="f749" y="f712"/>
                    <a:pt x="f760" y="f712"/>
                  </a:cubicBezTo>
                  <a:cubicBezTo>
                    <a:pt x="f761" y="f710"/>
                    <a:pt x="f748" y="f714"/>
                    <a:pt x="f762" y="f710"/>
                  </a:cubicBezTo>
                  <a:cubicBezTo>
                    <a:pt x="f763" y="f712"/>
                    <a:pt x="f413" y="f714"/>
                    <a:pt x="f764" y="f733"/>
                  </a:cubicBezTo>
                  <a:cubicBezTo>
                    <a:pt x="f765" y="f733"/>
                    <a:pt x="f766" y="f733"/>
                    <a:pt x="f767" y="f733"/>
                  </a:cubicBezTo>
                  <a:cubicBezTo>
                    <a:pt x="f768" y="f733"/>
                    <a:pt x="f769" y="f770"/>
                    <a:pt x="f771" y="f772"/>
                  </a:cubicBezTo>
                  <a:cubicBezTo>
                    <a:pt x="f773" y="f772"/>
                    <a:pt x="f774" y="f725"/>
                    <a:pt x="f775" y="f730"/>
                  </a:cubicBezTo>
                  <a:lnTo>
                    <a:pt x="f776" y="f725"/>
                  </a:lnTo>
                  <a:lnTo>
                    <a:pt x="f777" y="f772"/>
                  </a:lnTo>
                  <a:cubicBezTo>
                    <a:pt x="f778" y="f770"/>
                    <a:pt x="f779" y="f724"/>
                    <a:pt x="f780" y="f727"/>
                  </a:cubicBezTo>
                  <a:cubicBezTo>
                    <a:pt x="f781" y="f772"/>
                    <a:pt x="f782" y="f772"/>
                    <a:pt x="f783" y="f772"/>
                  </a:cubicBezTo>
                  <a:cubicBezTo>
                    <a:pt x="f784" y="f770"/>
                    <a:pt x="f785" y="f725"/>
                    <a:pt x="f786" y="f724"/>
                  </a:cubicBezTo>
                  <a:cubicBezTo>
                    <a:pt x="f787" y="f730"/>
                    <a:pt x="f788" y="f725"/>
                    <a:pt x="f789" y="f772"/>
                  </a:cubicBezTo>
                  <a:cubicBezTo>
                    <a:pt x="f790" y="f725"/>
                    <a:pt x="f791" y="f730"/>
                    <a:pt x="f792" y="f724"/>
                  </a:cubicBezTo>
                  <a:cubicBezTo>
                    <a:pt x="f793" y="f724"/>
                    <a:pt x="f794" y="f730"/>
                    <a:pt x="f365" y="f730"/>
                  </a:cubicBezTo>
                  <a:cubicBezTo>
                    <a:pt x="f793" y="f725"/>
                    <a:pt x="f795" y="f772"/>
                    <a:pt x="f796" y="f772"/>
                  </a:cubicBezTo>
                  <a:cubicBezTo>
                    <a:pt x="f797" y="f772"/>
                    <a:pt x="f363" y="f727"/>
                    <a:pt x="f366" y="f727"/>
                  </a:cubicBezTo>
                  <a:cubicBezTo>
                    <a:pt x="f798" y="f725"/>
                    <a:pt x="f799" y="f724"/>
                    <a:pt x="f800" y="f725"/>
                  </a:cubicBezTo>
                  <a:cubicBezTo>
                    <a:pt x="f801" y="f730"/>
                    <a:pt x="f802" y="f712"/>
                    <a:pt x="f803" y="f714"/>
                  </a:cubicBezTo>
                  <a:lnTo>
                    <a:pt x="f804" y="f714"/>
                  </a:lnTo>
                  <a:cubicBezTo>
                    <a:pt x="f805" y="f710"/>
                    <a:pt x="f806" y="f710"/>
                    <a:pt x="f807" y="f714"/>
                  </a:cubicBezTo>
                  <a:cubicBezTo>
                    <a:pt x="f808" y="f720"/>
                    <a:pt x="f809" y="f9"/>
                    <a:pt x="f810" y="f707"/>
                  </a:cubicBezTo>
                  <a:cubicBezTo>
                    <a:pt x="f811" y="f707"/>
                    <a:pt x="f812" y="f707"/>
                    <a:pt x="f813" y="f707"/>
                  </a:cubicBezTo>
                  <a:cubicBezTo>
                    <a:pt x="f814" y="f9"/>
                    <a:pt x="f815" y="f707"/>
                    <a:pt x="f816" y="f690"/>
                  </a:cubicBezTo>
                  <a:cubicBezTo>
                    <a:pt x="f817" y="f686"/>
                    <a:pt x="f818" y="f683"/>
                    <a:pt x="f819" y="f686"/>
                  </a:cubicBezTo>
                  <a:lnTo>
                    <a:pt x="f820" y="f686"/>
                  </a:lnTo>
                  <a:lnTo>
                    <a:pt x="f821" y="f712"/>
                  </a:lnTo>
                  <a:cubicBezTo>
                    <a:pt x="f822" y="f733"/>
                    <a:pt x="f823" y="f714"/>
                    <a:pt x="f824" y="f710"/>
                  </a:cubicBezTo>
                  <a:lnTo>
                    <a:pt x="f825" y="f712"/>
                  </a:lnTo>
                  <a:cubicBezTo>
                    <a:pt x="f826" y="f712"/>
                    <a:pt x="f827" y="f714"/>
                    <a:pt x="f828" y="f720"/>
                  </a:cubicBezTo>
                  <a:cubicBezTo>
                    <a:pt x="f354" y="f720"/>
                    <a:pt x="f829" y="f720"/>
                    <a:pt x="f830" y="f720"/>
                  </a:cubicBezTo>
                  <a:cubicBezTo>
                    <a:pt x="f831" y="f720"/>
                    <a:pt x="f832" y="f720"/>
                    <a:pt x="f833" y="f720"/>
                  </a:cubicBezTo>
                  <a:lnTo>
                    <a:pt x="f834" y="f9"/>
                  </a:lnTo>
                  <a:lnTo>
                    <a:pt x="f835" y="f710"/>
                  </a:lnTo>
                  <a:cubicBezTo>
                    <a:pt x="f834" y="f707"/>
                    <a:pt x="f836" y="f690"/>
                    <a:pt x="f837" y="f661"/>
                  </a:cubicBezTo>
                  <a:lnTo>
                    <a:pt x="f838" y="f686"/>
                  </a:lnTo>
                  <a:cubicBezTo>
                    <a:pt x="f839" y="f683"/>
                    <a:pt x="f344" y="f690"/>
                    <a:pt x="f840" y="f690"/>
                  </a:cubicBezTo>
                  <a:cubicBezTo>
                    <a:pt x="f341" y="f686"/>
                    <a:pt x="f841" y="f690"/>
                    <a:pt x="f842" y="f690"/>
                  </a:cubicBezTo>
                  <a:lnTo>
                    <a:pt x="f843" y="f690"/>
                  </a:lnTo>
                  <a:cubicBezTo>
                    <a:pt x="f844" y="f683"/>
                    <a:pt x="f845" y="f683"/>
                    <a:pt x="f846" y="f690"/>
                  </a:cubicBezTo>
                  <a:cubicBezTo>
                    <a:pt x="f378" y="f690"/>
                    <a:pt x="f847" y="f710"/>
                    <a:pt x="f848" y="f712"/>
                  </a:cubicBezTo>
                  <a:cubicBezTo>
                    <a:pt x="f849" y="f712"/>
                    <a:pt x="f850" y="f733"/>
                    <a:pt x="f851" y="f724"/>
                  </a:cubicBezTo>
                  <a:cubicBezTo>
                    <a:pt x="f852" y="f724"/>
                    <a:pt x="f853" y="f724"/>
                    <a:pt x="f854" y="f724"/>
                  </a:cubicBezTo>
                  <a:cubicBezTo>
                    <a:pt x="f855" y="f730"/>
                    <a:pt x="f847" y="f730"/>
                    <a:pt x="f850" y="f725"/>
                  </a:cubicBezTo>
                  <a:cubicBezTo>
                    <a:pt x="f856" y="f730"/>
                    <a:pt x="f857" y="f724"/>
                    <a:pt x="f858" y="f712"/>
                  </a:cubicBezTo>
                  <a:cubicBezTo>
                    <a:pt x="f859" y="f710"/>
                    <a:pt x="f860" y="f733"/>
                    <a:pt x="f861" y="f712"/>
                  </a:cubicBezTo>
                  <a:cubicBezTo>
                    <a:pt x="f862" y="f710"/>
                    <a:pt x="f863" y="f714"/>
                    <a:pt x="f864" y="f714"/>
                  </a:cubicBezTo>
                  <a:lnTo>
                    <a:pt x="f865" y="f712"/>
                  </a:lnTo>
                  <a:lnTo>
                    <a:pt x="f866" y="f714"/>
                  </a:lnTo>
                  <a:cubicBezTo>
                    <a:pt x="f867" y="f712"/>
                    <a:pt x="f868" y="f724"/>
                    <a:pt x="f869" y="f724"/>
                  </a:cubicBezTo>
                  <a:cubicBezTo>
                    <a:pt x="f870" y="f725"/>
                    <a:pt x="f871" y="f724"/>
                    <a:pt x="f872" y="f724"/>
                  </a:cubicBezTo>
                  <a:lnTo>
                    <a:pt x="f873" y="f712"/>
                  </a:lnTo>
                  <a:cubicBezTo>
                    <a:pt x="f874" y="f733"/>
                    <a:pt x="f875" y="f733"/>
                    <a:pt x="f876" y="f730"/>
                  </a:cubicBezTo>
                  <a:lnTo>
                    <a:pt x="f838" y="f727"/>
                  </a:lnTo>
                  <a:lnTo>
                    <a:pt x="f877" y="f772"/>
                  </a:lnTo>
                  <a:lnTo>
                    <a:pt x="f878" y="f772"/>
                  </a:lnTo>
                  <a:lnTo>
                    <a:pt x="f879" y="f772"/>
                  </a:lnTo>
                  <a:cubicBezTo>
                    <a:pt x="f860" y="f772"/>
                    <a:pt x="f880" y="f724"/>
                    <a:pt x="f881" y="f725"/>
                  </a:cubicBezTo>
                  <a:cubicBezTo>
                    <a:pt x="f882" y="f772"/>
                    <a:pt x="f883" y="f772"/>
                    <a:pt x="f884" y="f772"/>
                  </a:cubicBezTo>
                  <a:cubicBezTo>
                    <a:pt x="f885" y="f772"/>
                    <a:pt x="f886" y="f727"/>
                    <a:pt x="f887" y="f730"/>
                  </a:cubicBezTo>
                  <a:cubicBezTo>
                    <a:pt x="f888" y="f724"/>
                    <a:pt x="f889" y="f725"/>
                    <a:pt x="f370" y="f772"/>
                  </a:cubicBezTo>
                  <a:cubicBezTo>
                    <a:pt x="f373" y="f725"/>
                    <a:pt x="f890" y="f730"/>
                    <a:pt x="f891" y="f730"/>
                  </a:cubicBezTo>
                  <a:cubicBezTo>
                    <a:pt x="f892" y="f712"/>
                    <a:pt x="f893" y="f725"/>
                    <a:pt x="f894" y="f733"/>
                  </a:cubicBezTo>
                  <a:cubicBezTo>
                    <a:pt x="f895" y="f733"/>
                    <a:pt x="f47" y="f5"/>
                    <a:pt x="f896" y="f772"/>
                  </a:cubicBezTo>
                  <a:lnTo>
                    <a:pt x="f897" y="f772"/>
                  </a:lnTo>
                  <a:cubicBezTo>
                    <a:pt x="f898" y="f772"/>
                    <a:pt x="f899" y="f772"/>
                    <a:pt x="f900" y="f772"/>
                  </a:cubicBezTo>
                  <a:lnTo>
                    <a:pt x="f901" y="f725"/>
                  </a:lnTo>
                  <a:cubicBezTo>
                    <a:pt x="f902" y="f725"/>
                    <a:pt x="f903" y="f733"/>
                    <a:pt x="f904" y="f712"/>
                  </a:cubicBezTo>
                  <a:cubicBezTo>
                    <a:pt x="f905" y="f730"/>
                    <a:pt x="f906" y="f724"/>
                    <a:pt x="f907" y="f730"/>
                  </a:cubicBezTo>
                  <a:cubicBezTo>
                    <a:pt x="f908" y="f730"/>
                    <a:pt x="f93" y="f724"/>
                    <a:pt x="f909" y="f733"/>
                  </a:cubicBezTo>
                  <a:cubicBezTo>
                    <a:pt x="f84" y="f733"/>
                    <a:pt x="f910" y="f730"/>
                    <a:pt x="f911" y="f724"/>
                  </a:cubicBezTo>
                  <a:cubicBezTo>
                    <a:pt x="f912" y="f724"/>
                    <a:pt x="f913" y="f733"/>
                    <a:pt x="f914" y="f733"/>
                  </a:cubicBezTo>
                  <a:lnTo>
                    <a:pt x="f915" y="f724"/>
                  </a:lnTo>
                  <a:cubicBezTo>
                    <a:pt x="f916" y="f733"/>
                    <a:pt x="f31" y="f710"/>
                    <a:pt x="f917" y="f714"/>
                  </a:cubicBezTo>
                  <a:cubicBezTo>
                    <a:pt x="f918" y="f712"/>
                    <a:pt x="f916" y="f730"/>
                    <a:pt x="f919" y="f730"/>
                  </a:cubicBezTo>
                  <a:cubicBezTo>
                    <a:pt x="f920" y="f725"/>
                    <a:pt x="f921" y="f725"/>
                    <a:pt x="f922" y="f727"/>
                  </a:cubicBezTo>
                  <a:cubicBezTo>
                    <a:pt x="f920" y="f730"/>
                    <a:pt x="f923" y="f727"/>
                    <a:pt x="f924" y="f730"/>
                  </a:cubicBezTo>
                  <a:cubicBezTo>
                    <a:pt x="f925" y="f730"/>
                    <a:pt x="f926" y="f725"/>
                    <a:pt x="f927" y="f725"/>
                  </a:cubicBezTo>
                  <a:lnTo>
                    <a:pt x="f928" y="f727"/>
                  </a:lnTo>
                  <a:cubicBezTo>
                    <a:pt x="f929" y="f725"/>
                    <a:pt x="f930" y="f730"/>
                    <a:pt x="f931" y="f733"/>
                  </a:cubicBezTo>
                  <a:cubicBezTo>
                    <a:pt x="f932" y="f712"/>
                    <a:pt x="f933" y="f724"/>
                    <a:pt x="f934" y="f733"/>
                  </a:cubicBezTo>
                  <a:cubicBezTo>
                    <a:pt x="f935" y="f712"/>
                    <a:pt x="f936" y="f710"/>
                    <a:pt x="f929" y="f9"/>
                  </a:cubicBezTo>
                  <a:cubicBezTo>
                    <a:pt x="f937" y="f9"/>
                    <a:pt x="f938" y="f9"/>
                    <a:pt x="f939" y="f9"/>
                  </a:cubicBezTo>
                  <a:cubicBezTo>
                    <a:pt x="f940" y="f690"/>
                    <a:pt x="f939" y="f683"/>
                    <a:pt x="f939" y="f619"/>
                  </a:cubicBezTo>
                  <a:cubicBezTo>
                    <a:pt x="f924" y="f686"/>
                    <a:pt x="f80" y="f616"/>
                    <a:pt x="f941" y="f661"/>
                  </a:cubicBezTo>
                  <a:cubicBezTo>
                    <a:pt x="f942" y="f690"/>
                    <a:pt x="f943" y="f690"/>
                    <a:pt x="f944" y="f690"/>
                  </a:cubicBezTo>
                  <a:lnTo>
                    <a:pt x="f945" y="f707"/>
                  </a:lnTo>
                  <a:lnTo>
                    <a:pt x="f32" y="f690"/>
                  </a:lnTo>
                  <a:lnTo>
                    <a:pt x="f946" y="f683"/>
                  </a:lnTo>
                  <a:cubicBezTo>
                    <a:pt x="f947" y="f683"/>
                    <a:pt x="f948" y="f686"/>
                    <a:pt x="f949" y="f661"/>
                  </a:cubicBezTo>
                  <a:cubicBezTo>
                    <a:pt x="f82" y="f661"/>
                    <a:pt x="f950" y="f661"/>
                    <a:pt x="f951" y="f616"/>
                  </a:cubicBezTo>
                  <a:cubicBezTo>
                    <a:pt x="f952" y="f686"/>
                    <a:pt x="f953" y="f683"/>
                    <a:pt x="f913" y="f683"/>
                  </a:cubicBezTo>
                  <a:cubicBezTo>
                    <a:pt x="f954" y="f683"/>
                    <a:pt x="f955" y="f661"/>
                    <a:pt x="f956" y="f619"/>
                  </a:cubicBezTo>
                  <a:lnTo>
                    <a:pt x="f957" y="f619"/>
                  </a:lnTo>
                  <a:cubicBezTo>
                    <a:pt x="f958" y="f661"/>
                    <a:pt x="f959" y="f683"/>
                    <a:pt x="f960" y="f707"/>
                  </a:cubicBezTo>
                  <a:cubicBezTo>
                    <a:pt x="f961" y="f683"/>
                    <a:pt x="f962" y="f690"/>
                    <a:pt x="f963" y="f683"/>
                  </a:cubicBezTo>
                  <a:cubicBezTo>
                    <a:pt x="f964" y="f707"/>
                    <a:pt x="f965" y="f710"/>
                    <a:pt x="f966" y="f712"/>
                  </a:cubicBezTo>
                  <a:cubicBezTo>
                    <a:pt x="f967" y="f710"/>
                    <a:pt x="f968" y="f710"/>
                    <a:pt x="f969" y="f707"/>
                  </a:cubicBezTo>
                  <a:lnTo>
                    <a:pt x="f970" y="f683"/>
                  </a:lnTo>
                  <a:lnTo>
                    <a:pt x="f956" y="f707"/>
                  </a:lnTo>
                  <a:cubicBezTo>
                    <a:pt x="f971" y="f707"/>
                    <a:pt x="f972" y="f683"/>
                    <a:pt x="f973" y="f707"/>
                  </a:cubicBezTo>
                  <a:cubicBezTo>
                    <a:pt x="f974" y="f720"/>
                    <a:pt x="f975" y="f9"/>
                    <a:pt x="f976" y="f710"/>
                  </a:cubicBezTo>
                  <a:lnTo>
                    <a:pt x="f977" y="f714"/>
                  </a:lnTo>
                  <a:cubicBezTo>
                    <a:pt x="f978" y="f733"/>
                    <a:pt x="f979" y="f9"/>
                    <a:pt x="f980" y="f710"/>
                  </a:cubicBezTo>
                  <a:cubicBezTo>
                    <a:pt x="f981" y="f712"/>
                    <a:pt x="f959" y="f710"/>
                    <a:pt x="f982" y="f712"/>
                  </a:cubicBezTo>
                  <a:cubicBezTo>
                    <a:pt x="f983" y="f733"/>
                    <a:pt x="f984" y="f714"/>
                    <a:pt x="f985" y="f730"/>
                  </a:cubicBezTo>
                  <a:cubicBezTo>
                    <a:pt x="f986" y="f725"/>
                    <a:pt x="f987" y="f710"/>
                    <a:pt x="f988" y="f724"/>
                  </a:cubicBezTo>
                  <a:lnTo>
                    <a:pt x="f989" y="f724"/>
                  </a:lnTo>
                  <a:cubicBezTo>
                    <a:pt x="f990" y="f733"/>
                    <a:pt x="f991" y="f730"/>
                    <a:pt x="f98" y="f727"/>
                  </a:cubicBezTo>
                  <a:cubicBezTo>
                    <a:pt x="f257" y="f730"/>
                    <a:pt x="f992" y="f727"/>
                    <a:pt x="f993" y="f727"/>
                  </a:cubicBezTo>
                  <a:lnTo>
                    <a:pt x="f993" y="f725"/>
                  </a:lnTo>
                  <a:lnTo>
                    <a:pt x="f250" y="f727"/>
                  </a:lnTo>
                  <a:cubicBezTo>
                    <a:pt x="f255" y="f730"/>
                    <a:pt x="f994" y="f727"/>
                    <a:pt x="f995" y="f725"/>
                  </a:cubicBezTo>
                  <a:lnTo>
                    <a:pt x="f996" y="f724"/>
                  </a:lnTo>
                  <a:cubicBezTo>
                    <a:pt x="f997" y="f727"/>
                    <a:pt x="f998" y="f733"/>
                    <a:pt x="f999" y="f712"/>
                  </a:cubicBezTo>
                  <a:cubicBezTo>
                    <a:pt x="f1000" y="f733"/>
                    <a:pt x="f1001" y="f714"/>
                    <a:pt x="f1002" y="f730"/>
                  </a:cubicBezTo>
                  <a:lnTo>
                    <a:pt x="f1003" y="f733"/>
                  </a:lnTo>
                  <a:lnTo>
                    <a:pt x="f1004" y="f724"/>
                  </a:lnTo>
                  <a:cubicBezTo>
                    <a:pt x="f1005" y="f712"/>
                    <a:pt x="f1004" y="f710"/>
                    <a:pt x="f1002" y="f720"/>
                  </a:cubicBezTo>
                  <a:cubicBezTo>
                    <a:pt x="f1006" y="f710"/>
                    <a:pt x="f994" y="f710"/>
                    <a:pt x="f1007" y="f714"/>
                  </a:cubicBezTo>
                  <a:cubicBezTo>
                    <a:pt x="f1008" y="f710"/>
                    <a:pt x="f1009" y="f9"/>
                    <a:pt x="f1010" y="f720"/>
                  </a:cubicBezTo>
                  <a:lnTo>
                    <a:pt x="f1011" y="f710"/>
                  </a:lnTo>
                  <a:cubicBezTo>
                    <a:pt x="f1012" y="f710"/>
                    <a:pt x="f1013" y="f720"/>
                    <a:pt x="f1014" y="f707"/>
                  </a:cubicBezTo>
                  <a:cubicBezTo>
                    <a:pt x="f1015" y="f690"/>
                    <a:pt x="f1016" y="f690"/>
                    <a:pt x="f1017" y="f690"/>
                  </a:cubicBezTo>
                  <a:cubicBezTo>
                    <a:pt x="f1018" y="f714"/>
                    <a:pt x="f1019" y="f733"/>
                    <a:pt x="f1020" y="f727"/>
                  </a:cubicBezTo>
                  <a:cubicBezTo>
                    <a:pt x="f1021" y="f772"/>
                    <a:pt x="f1022" y="f772"/>
                    <a:pt x="f1023" y="f727"/>
                  </a:cubicBezTo>
                  <a:lnTo>
                    <a:pt x="f1024" y="f725"/>
                  </a:lnTo>
                  <a:cubicBezTo>
                    <a:pt x="f243" y="f725"/>
                    <a:pt x="f1025" y="f725"/>
                    <a:pt x="f1026" y="f725"/>
                  </a:cubicBezTo>
                  <a:cubicBezTo>
                    <a:pt x="f1027" y="f730"/>
                    <a:pt x="f1028" y="f724"/>
                    <a:pt x="f1026" y="f724"/>
                  </a:cubicBezTo>
                  <a:lnTo>
                    <a:pt x="f1029" y="f730"/>
                  </a:lnTo>
                  <a:cubicBezTo>
                    <a:pt x="f1030" y="f733"/>
                    <a:pt x="f1031" y="f733"/>
                    <a:pt x="f1032" y="f733"/>
                  </a:cubicBezTo>
                  <a:cubicBezTo>
                    <a:pt x="f1025" y="f733"/>
                    <a:pt x="f161" y="f724"/>
                    <a:pt x="f1033" y="f724"/>
                  </a:cubicBezTo>
                  <a:cubicBezTo>
                    <a:pt x="f1034" y="f730"/>
                    <a:pt x="f140" y="f714"/>
                    <a:pt x="f1035" y="f724"/>
                  </a:cubicBezTo>
                  <a:cubicBezTo>
                    <a:pt x="f137" y="f724"/>
                    <a:pt x="f1036" y="f725"/>
                    <a:pt x="f1037" y="f725"/>
                  </a:cubicBezTo>
                  <a:cubicBezTo>
                    <a:pt x="f1038" y="f727"/>
                    <a:pt x="f151" y="f730"/>
                    <a:pt x="f1039" y="f724"/>
                  </a:cubicBezTo>
                  <a:cubicBezTo>
                    <a:pt x="f1039" y="f733"/>
                    <a:pt x="f1040" y="f733"/>
                    <a:pt x="f1041" y="f714"/>
                  </a:cubicBezTo>
                  <a:cubicBezTo>
                    <a:pt x="f1042" y="f714"/>
                    <a:pt x="f1043" y="f733"/>
                    <a:pt x="f1044" y="f712"/>
                  </a:cubicBezTo>
                  <a:cubicBezTo>
                    <a:pt x="f1045" y="f712"/>
                    <a:pt x="f146" y="f710"/>
                    <a:pt x="f1046" y="f714"/>
                  </a:cubicBezTo>
                  <a:cubicBezTo>
                    <a:pt x="f1047" y="f720"/>
                    <a:pt x="f109" y="f686"/>
                    <a:pt x="f1048" y="f686"/>
                  </a:cubicBezTo>
                  <a:cubicBezTo>
                    <a:pt x="f152" y="f690"/>
                    <a:pt x="f1049" y="f690"/>
                    <a:pt x="f143" y="f9"/>
                  </a:cubicBezTo>
                  <a:cubicBezTo>
                    <a:pt x="f1050" y="f710"/>
                    <a:pt x="f1051" y="f710"/>
                    <a:pt x="f1052" y="f714"/>
                  </a:cubicBezTo>
                  <a:lnTo>
                    <a:pt x="f1053" y="f714"/>
                  </a:lnTo>
                  <a:lnTo>
                    <a:pt x="f1054" y="f714"/>
                  </a:lnTo>
                  <a:cubicBezTo>
                    <a:pt x="f1055" y="f714"/>
                    <a:pt x="f1056" y="f710"/>
                    <a:pt x="f1056" y="f720"/>
                  </a:cubicBezTo>
                  <a:lnTo>
                    <a:pt x="f1057" y="f712"/>
                  </a:lnTo>
                  <a:cubicBezTo>
                    <a:pt x="f1058" y="f710"/>
                    <a:pt x="f1059" y="f714"/>
                    <a:pt x="f167" y="f710"/>
                  </a:cubicBezTo>
                  <a:cubicBezTo>
                    <a:pt x="f1060" y="f714"/>
                    <a:pt x="f1061" y="f712"/>
                    <a:pt x="f1062" y="f733"/>
                  </a:cubicBezTo>
                  <a:cubicBezTo>
                    <a:pt x="f226" y="f730"/>
                    <a:pt x="f1063" y="f733"/>
                    <a:pt x="f1064" y="f712"/>
                  </a:cubicBezTo>
                  <a:lnTo>
                    <a:pt x="f1065" y="f730"/>
                  </a:lnTo>
                  <a:lnTo>
                    <a:pt x="f1066" y="f730"/>
                  </a:lnTo>
                  <a:lnTo>
                    <a:pt x="f1067" y="f727"/>
                  </a:lnTo>
                  <a:cubicBezTo>
                    <a:pt x="f173" y="f727"/>
                    <a:pt x="f1066" y="f712"/>
                    <a:pt x="f1068" y="f724"/>
                  </a:cubicBezTo>
                  <a:lnTo>
                    <a:pt x="f170" y="f727"/>
                  </a:lnTo>
                  <a:cubicBezTo>
                    <a:pt x="f181" y="f725"/>
                    <a:pt x="f1069" y="f733"/>
                    <a:pt x="f1070" y="f724"/>
                  </a:cubicBezTo>
                  <a:cubicBezTo>
                    <a:pt x="f1071" y="f733"/>
                    <a:pt x="f1072" y="f710"/>
                    <a:pt x="f1073" y="f9"/>
                  </a:cubicBezTo>
                  <a:cubicBezTo>
                    <a:pt x="f1074" y="f720"/>
                    <a:pt x="f1075" y="f720"/>
                    <a:pt x="f217" y="f720"/>
                  </a:cubicBezTo>
                  <a:cubicBezTo>
                    <a:pt x="f1076" y="f720"/>
                    <a:pt x="f192" y="f712"/>
                    <a:pt x="f1077" y="f714"/>
                  </a:cubicBezTo>
                  <a:cubicBezTo>
                    <a:pt x="f187" y="f725"/>
                    <a:pt x="f1078" y="f720"/>
                    <a:pt x="f1079" y="f733"/>
                  </a:cubicBezTo>
                  <a:cubicBezTo>
                    <a:pt x="f1080" y="f730"/>
                    <a:pt x="f185" y="f720"/>
                    <a:pt x="f1081" y="f712"/>
                  </a:cubicBezTo>
                  <a:cubicBezTo>
                    <a:pt x="f1082" y="f710"/>
                    <a:pt x="f167" y="f714"/>
                    <a:pt x="f1083" y="f720"/>
                  </a:cubicBezTo>
                  <a:cubicBezTo>
                    <a:pt x="f1084" y="f683"/>
                    <a:pt x="f185" y="f720"/>
                    <a:pt x="f1085" y="f9"/>
                  </a:cubicBezTo>
                  <a:cubicBezTo>
                    <a:pt x="f1086" y="f707"/>
                    <a:pt x="f1087" y="f707"/>
                    <a:pt x="f1088" y="f707"/>
                  </a:cubicBezTo>
                  <a:cubicBezTo>
                    <a:pt x="f1089" y="f690"/>
                    <a:pt x="f1090" y="f707"/>
                    <a:pt x="f1091" y="f707"/>
                  </a:cubicBezTo>
                  <a:lnTo>
                    <a:pt x="f1092" y="f9"/>
                  </a:lnTo>
                  <a:cubicBezTo>
                    <a:pt x="f1093" y="f710"/>
                    <a:pt x="f1094" y="f690"/>
                    <a:pt x="f191" y="f683"/>
                  </a:cubicBezTo>
                  <a:cubicBezTo>
                    <a:pt x="f1095" y="f683"/>
                    <a:pt x="f1096" y="f683"/>
                    <a:pt x="f1097" y="f690"/>
                  </a:cubicBezTo>
                  <a:lnTo>
                    <a:pt x="f1098" y="f686"/>
                  </a:lnTo>
                  <a:lnTo>
                    <a:pt x="f1099" y="f690"/>
                  </a:lnTo>
                  <a:cubicBezTo>
                    <a:pt x="f1100" y="f707"/>
                    <a:pt x="f1101" y="f683"/>
                    <a:pt x="f1102" y="f690"/>
                  </a:cubicBezTo>
                  <a:lnTo>
                    <a:pt x="f1103" y="f9"/>
                  </a:lnTo>
                  <a:lnTo>
                    <a:pt x="f1104" y="f720"/>
                  </a:lnTo>
                  <a:cubicBezTo>
                    <a:pt x="f1105" y="f710"/>
                    <a:pt x="f1106" y="f714"/>
                    <a:pt x="f1107" y="f712"/>
                  </a:cubicBezTo>
                  <a:cubicBezTo>
                    <a:pt x="f1108" y="f720"/>
                    <a:pt x="f1109" y="f710"/>
                    <a:pt x="f1110" y="f720"/>
                  </a:cubicBezTo>
                  <a:lnTo>
                    <a:pt x="f204" y="f710"/>
                  </a:lnTo>
                  <a:lnTo>
                    <a:pt x="f1111" y="f720"/>
                  </a:lnTo>
                  <a:cubicBezTo>
                    <a:pt x="f203" y="f9"/>
                    <a:pt x="f1112" y="f710"/>
                    <a:pt x="f1113" y="f710"/>
                  </a:cubicBezTo>
                  <a:cubicBezTo>
                    <a:pt x="f1114" y="f714"/>
                    <a:pt x="f1115" y="f712"/>
                    <a:pt x="f1116" y="f714"/>
                  </a:cubicBezTo>
                  <a:cubicBezTo>
                    <a:pt x="f1117" y="f712"/>
                    <a:pt x="f207" y="f733"/>
                    <a:pt x="f1118" y="f733"/>
                  </a:cubicBezTo>
                  <a:cubicBezTo>
                    <a:pt x="f1119" y="f724"/>
                    <a:pt x="f1120" y="f712"/>
                    <a:pt x="f1121" y="f712"/>
                  </a:cubicBezTo>
                  <a:cubicBezTo>
                    <a:pt x="f1122" y="f714"/>
                    <a:pt x="f1123" y="f690"/>
                    <a:pt x="f1124" y="f707"/>
                  </a:cubicBezTo>
                  <a:cubicBezTo>
                    <a:pt x="f1125" y="f9"/>
                    <a:pt x="f1126" y="f9"/>
                    <a:pt x="f1127" y="f707"/>
                  </a:cubicBezTo>
                  <a:cubicBezTo>
                    <a:pt x="f1128" y="f710"/>
                    <a:pt x="f1129" y="f707"/>
                    <a:pt x="f1130" y="f690"/>
                  </a:cubicBezTo>
                  <a:cubicBezTo>
                    <a:pt x="f1131" y="f683"/>
                    <a:pt x="f1132" y="f686"/>
                    <a:pt x="f1111" y="f686"/>
                  </a:cubicBezTo>
                  <a:cubicBezTo>
                    <a:pt x="f1133" y="f683"/>
                    <a:pt x="f1134" y="f707"/>
                    <a:pt x="f1135" y="f690"/>
                  </a:cubicBezTo>
                  <a:lnTo>
                    <a:pt x="f1136" y="f616"/>
                  </a:lnTo>
                  <a:lnTo>
                    <a:pt x="f1137" y="f616"/>
                  </a:lnTo>
                  <a:lnTo>
                    <a:pt x="f1138" y="f616"/>
                  </a:lnTo>
                  <a:cubicBezTo>
                    <a:pt x="f1139" y="f622"/>
                    <a:pt x="f1140" y="f616"/>
                    <a:pt x="f1141" y="f619"/>
                  </a:cubicBezTo>
                  <a:cubicBezTo>
                    <a:pt x="f1142" y="f616"/>
                    <a:pt x="f1143" y="f251"/>
                    <a:pt x="f1144" y="f686"/>
                  </a:cubicBezTo>
                  <a:cubicBezTo>
                    <a:pt x="f1145" y="f616"/>
                    <a:pt x="f1146" y="f686"/>
                    <a:pt x="f1147" y="f683"/>
                  </a:cubicBezTo>
                  <a:lnTo>
                    <a:pt x="f1148" y="f690"/>
                  </a:lnTo>
                  <a:cubicBezTo>
                    <a:pt x="f1149" y="f9"/>
                    <a:pt x="f1150" y="f707"/>
                    <a:pt x="f1151" y="f714"/>
                  </a:cubicBezTo>
                  <a:cubicBezTo>
                    <a:pt x="f1152" y="f710"/>
                    <a:pt x="f324" y="f720"/>
                    <a:pt x="f1153" y="f9"/>
                  </a:cubicBezTo>
                  <a:cubicBezTo>
                    <a:pt x="f1154" y="f9"/>
                    <a:pt x="f1155" y="f690"/>
                    <a:pt x="f1156" y="f720"/>
                  </a:cubicBezTo>
                  <a:cubicBezTo>
                    <a:pt x="f1157" y="f9"/>
                    <a:pt x="f1158" y="f686"/>
                    <a:pt x="f1159" y="f690"/>
                  </a:cubicBezTo>
                  <a:cubicBezTo>
                    <a:pt x="f1160" y="f690"/>
                    <a:pt x="f1161" y="f720"/>
                    <a:pt x="f1162" y="f9"/>
                  </a:cubicBezTo>
                  <a:cubicBezTo>
                    <a:pt x="f1163" y="f707"/>
                    <a:pt x="f1164" y="f683"/>
                    <a:pt x="f1165" y="f683"/>
                  </a:cubicBezTo>
                  <a:cubicBezTo>
                    <a:pt x="f1166" y="f9"/>
                    <a:pt x="f1167" y="f661"/>
                    <a:pt x="f1168" y="f683"/>
                  </a:cubicBezTo>
                  <a:cubicBezTo>
                    <a:pt x="f1169" y="f686"/>
                    <a:pt x="f1170" y="f686"/>
                    <a:pt x="f1171" y="f616"/>
                  </a:cubicBezTo>
                  <a:cubicBezTo>
                    <a:pt x="f1172" y="f661"/>
                    <a:pt x="f1173" y="f661"/>
                    <a:pt x="f1174" y="f616"/>
                  </a:cubicBezTo>
                  <a:cubicBezTo>
                    <a:pt x="f1175" y="f661"/>
                    <a:pt x="f1176" y="f661"/>
                    <a:pt x="f1177" y="f686"/>
                  </a:cubicBezTo>
                  <a:cubicBezTo>
                    <a:pt x="f1178" y="f690"/>
                    <a:pt x="f1179" y="f661"/>
                    <a:pt x="f1163" y="f683"/>
                  </a:cubicBezTo>
                  <a:cubicBezTo>
                    <a:pt x="f1162" y="f686"/>
                    <a:pt x="f1180" y="f616"/>
                    <a:pt x="f1181" y="f661"/>
                  </a:cubicBezTo>
                  <a:cubicBezTo>
                    <a:pt x="f1181" y="f251"/>
                    <a:pt x="f1182" y="f616"/>
                    <a:pt x="f330" y="f258"/>
                  </a:cubicBezTo>
                  <a:cubicBezTo>
                    <a:pt x="f1183" y="f258"/>
                    <a:pt x="f1184" y="f686"/>
                    <a:pt x="f1185" y="f251"/>
                  </a:cubicBezTo>
                  <a:cubicBezTo>
                    <a:pt x="f1186" y="f622"/>
                    <a:pt x="f1179" y="f251"/>
                    <a:pt x="f1187" y="f258"/>
                  </a:cubicBezTo>
                  <a:lnTo>
                    <a:pt x="f1188" y="f239"/>
                  </a:lnTo>
                  <a:lnTo>
                    <a:pt x="f1189" y="f258"/>
                  </a:lnTo>
                  <a:lnTo>
                    <a:pt x="f1190" y="f258"/>
                  </a:lnTo>
                  <a:cubicBezTo>
                    <a:pt x="f1191" y="f95"/>
                    <a:pt x="f1192" y="f251"/>
                    <a:pt x="f1193" y="f619"/>
                  </a:cubicBezTo>
                  <a:cubicBezTo>
                    <a:pt x="f1194" y="f661"/>
                    <a:pt x="f1195" y="f690"/>
                    <a:pt x="f1196" y="f707"/>
                  </a:cubicBezTo>
                  <a:cubicBezTo>
                    <a:pt x="f1197" y="f707"/>
                    <a:pt x="f1198" y="f707"/>
                    <a:pt x="f1198" y="f686"/>
                  </a:cubicBezTo>
                  <a:cubicBezTo>
                    <a:pt x="f1199" y="f616"/>
                    <a:pt x="f1200" y="f619"/>
                    <a:pt x="f1201" y="f622"/>
                  </a:cubicBezTo>
                  <a:cubicBezTo>
                    <a:pt x="f1202" y="f258"/>
                    <a:pt x="f1203" y="f95"/>
                    <a:pt x="f1204" y="f210"/>
                  </a:cubicBezTo>
                  <a:cubicBezTo>
                    <a:pt x="f1205" y="f239"/>
                    <a:pt x="f1206" y="f245"/>
                    <a:pt x="f1207" y="f245"/>
                  </a:cubicBezTo>
                  <a:cubicBezTo>
                    <a:pt x="f1208" y="f245"/>
                    <a:pt x="f1209" y="f245"/>
                    <a:pt x="f1210" y="f239"/>
                  </a:cubicBezTo>
                  <a:cubicBezTo>
                    <a:pt x="f1211" y="f258"/>
                    <a:pt x="f1212" y="f239"/>
                    <a:pt x="f1213" y="f245"/>
                  </a:cubicBezTo>
                  <a:lnTo>
                    <a:pt x="f1214" y="f245"/>
                  </a:lnTo>
                  <a:cubicBezTo>
                    <a:pt x="f1215" y="f95"/>
                    <a:pt x="f1216" y="f258"/>
                    <a:pt x="f1217" y="f239"/>
                  </a:cubicBezTo>
                  <a:cubicBezTo>
                    <a:pt x="f1218" y="f258"/>
                    <a:pt x="f1219" y="f258"/>
                    <a:pt x="f1220" y="f622"/>
                  </a:cubicBezTo>
                  <a:cubicBezTo>
                    <a:pt x="f1221" y="f251"/>
                    <a:pt x="f1222" y="f661"/>
                    <a:pt x="f1214" y="f661"/>
                  </a:cubicBezTo>
                  <a:cubicBezTo>
                    <a:pt x="f1223" y="f616"/>
                    <a:pt x="f1224" y="f619"/>
                    <a:pt x="f1225" y="f251"/>
                  </a:cubicBezTo>
                  <a:lnTo>
                    <a:pt x="f1226" y="f251"/>
                  </a:lnTo>
                  <a:lnTo>
                    <a:pt x="f1227" y="f622"/>
                  </a:lnTo>
                  <a:lnTo>
                    <a:pt x="f1210" y="f251"/>
                  </a:lnTo>
                  <a:cubicBezTo>
                    <a:pt x="f1228" y="f619"/>
                    <a:pt x="f1229" y="f661"/>
                    <a:pt x="f1230" y="f683"/>
                  </a:cubicBezTo>
                  <a:cubicBezTo>
                    <a:pt x="f1231" y="f686"/>
                    <a:pt x="f1232" y="f683"/>
                    <a:pt x="f1222" y="f686"/>
                  </a:cubicBezTo>
                  <a:cubicBezTo>
                    <a:pt x="f1233" y="f616"/>
                    <a:pt x="f1234" y="f622"/>
                    <a:pt x="f1235" y="f258"/>
                  </a:cubicBezTo>
                  <a:lnTo>
                    <a:pt x="f1236" y="f258"/>
                  </a:lnTo>
                  <a:cubicBezTo>
                    <a:pt x="f1237" y="f245"/>
                    <a:pt x="f1238" y="f239"/>
                    <a:pt x="f1239" y="f95"/>
                  </a:cubicBezTo>
                  <a:lnTo>
                    <a:pt x="f1240" y="f239"/>
                  </a:lnTo>
                  <a:cubicBezTo>
                    <a:pt x="f1241" y="f239"/>
                    <a:pt x="f1242" y="f95"/>
                    <a:pt x="f1243" y="f95"/>
                  </a:cubicBezTo>
                  <a:cubicBezTo>
                    <a:pt x="f1244" y="f95"/>
                    <a:pt x="f1245" y="f245"/>
                    <a:pt x="f1246" y="f258"/>
                  </a:cubicBezTo>
                  <a:cubicBezTo>
                    <a:pt x="f1247" y="f239"/>
                    <a:pt x="f1248" y="f95"/>
                    <a:pt x="f1249" y="f210"/>
                  </a:cubicBezTo>
                  <a:cubicBezTo>
                    <a:pt x="f1247" y="f12"/>
                    <a:pt x="f1250" y="f19"/>
                    <a:pt x="f1251" y="f17"/>
                  </a:cubicBezTo>
                  <a:cubicBezTo>
                    <a:pt x="f1252" y="f14"/>
                    <a:pt x="f1253" y="f14"/>
                    <a:pt x="f1254" y="f14"/>
                  </a:cubicBezTo>
                  <a:lnTo>
                    <a:pt x="f1255" y="f14"/>
                  </a:lnTo>
                  <a:lnTo>
                    <a:pt x="f1256" y="f19"/>
                  </a:lnTo>
                  <a:cubicBezTo>
                    <a:pt x="f1257" y="f21"/>
                    <a:pt x="f1258" y="f17"/>
                    <a:pt x="f1259" y="f27"/>
                  </a:cubicBezTo>
                  <a:lnTo>
                    <a:pt x="f1260" y="f23"/>
                  </a:lnTo>
                  <a:cubicBezTo>
                    <a:pt x="f1261" y="f23"/>
                    <a:pt x="f1262" y="f23"/>
                    <a:pt x="f1263" y="f40"/>
                  </a:cubicBezTo>
                  <a:cubicBezTo>
                    <a:pt x="f1264" y="f36"/>
                    <a:pt x="f1265" y="f40"/>
                    <a:pt x="f1266" y="f40"/>
                  </a:cubicBezTo>
                  <a:cubicBezTo>
                    <a:pt x="f1267" y="f33"/>
                    <a:pt x="f1268" y="f33"/>
                    <a:pt x="f1269" y="f33"/>
                  </a:cubicBezTo>
                  <a:lnTo>
                    <a:pt x="f1270" y="f36"/>
                  </a:lnTo>
                  <a:cubicBezTo>
                    <a:pt x="f1262" y="f23"/>
                    <a:pt x="f1271" y="f72"/>
                    <a:pt x="f1272" y="f33"/>
                  </a:cubicBezTo>
                  <a:cubicBezTo>
                    <a:pt x="f1273" y="f33"/>
                    <a:pt x="f1274" y="f33"/>
                    <a:pt x="f1275" y="f36"/>
                  </a:cubicBezTo>
                  <a:cubicBezTo>
                    <a:pt x="f1276" y="f72"/>
                    <a:pt x="f1277" y="f40"/>
                    <a:pt x="f1278" y="f33"/>
                  </a:cubicBezTo>
                  <a:lnTo>
                    <a:pt x="f1279" y="f36"/>
                  </a:lnTo>
                  <a:lnTo>
                    <a:pt x="f1200" y="f70"/>
                  </a:lnTo>
                  <a:lnTo>
                    <a:pt x="f1200" y="f74"/>
                  </a:lnTo>
                  <a:cubicBezTo>
                    <a:pt x="f1280" y="f119"/>
                    <a:pt x="f1281" y="f119"/>
                    <a:pt x="f1282" y="f74"/>
                  </a:cubicBezTo>
                  <a:lnTo>
                    <a:pt x="f1282" y="f74"/>
                  </a:lnTo>
                  <a:lnTo>
                    <a:pt x="f1283" y="f121"/>
                  </a:lnTo>
                  <a:cubicBezTo>
                    <a:pt x="f1284" y="f148"/>
                    <a:pt x="f1285" y="f148"/>
                    <a:pt x="f1170" y="f124"/>
                  </a:cubicBezTo>
                  <a:cubicBezTo>
                    <a:pt x="f1286" y="f148"/>
                    <a:pt x="f1287" y="f124"/>
                    <a:pt x="f1288" y="f121"/>
                  </a:cubicBezTo>
                  <a:cubicBezTo>
                    <a:pt x="f1200" y="f148"/>
                    <a:pt x="f1289" y="f119"/>
                    <a:pt x="f1290" y="f121"/>
                  </a:cubicBezTo>
                  <a:cubicBezTo>
                    <a:pt x="f1291" y="f119"/>
                    <a:pt x="f1292" y="f74"/>
                    <a:pt x="f1293" y="f70"/>
                  </a:cubicBezTo>
                  <a:cubicBezTo>
                    <a:pt x="f1294" y="f119"/>
                    <a:pt x="f1295" y="f70"/>
                    <a:pt x="f1296" y="f119"/>
                  </a:cubicBezTo>
                  <a:cubicBezTo>
                    <a:pt x="f1297" y="f121"/>
                    <a:pt x="f1298" y="f74"/>
                    <a:pt x="f1233" y="f119"/>
                  </a:cubicBezTo>
                  <a:cubicBezTo>
                    <a:pt x="f1299" y="f148"/>
                    <a:pt x="f1300" y="f148"/>
                    <a:pt x="f1221" y="f124"/>
                  </a:cubicBezTo>
                  <a:cubicBezTo>
                    <a:pt x="f1277" y="f148"/>
                    <a:pt x="f1301" y="f124"/>
                    <a:pt x="f1302" y="f148"/>
                  </a:cubicBezTo>
                  <a:lnTo>
                    <a:pt x="f1303" y="f121"/>
                  </a:lnTo>
                  <a:cubicBezTo>
                    <a:pt x="f1304" y="f148"/>
                    <a:pt x="f1305" y="f148"/>
                    <a:pt x="f1306" y="f124"/>
                  </a:cubicBezTo>
                  <a:lnTo>
                    <a:pt x="f1304" y="f124"/>
                  </a:lnTo>
                  <a:cubicBezTo>
                    <a:pt x="f1307" y="f130"/>
                    <a:pt x="f1308" y="f124"/>
                    <a:pt x="f1305" y="f126"/>
                  </a:cubicBezTo>
                  <a:lnTo>
                    <a:pt x="f1309" y="f121"/>
                  </a:lnTo>
                  <a:lnTo>
                    <a:pt x="f1310" y="f121"/>
                  </a:lnTo>
                  <a:cubicBezTo>
                    <a:pt x="f1311" y="f119"/>
                    <a:pt x="f1312" y="f148"/>
                    <a:pt x="f6" y="f124"/>
                  </a:cubicBezTo>
                  <a:cubicBezTo>
                    <a:pt x="f1313" y="f130"/>
                    <a:pt x="f1314" y="f148"/>
                    <a:pt x="f1315" y="f124"/>
                  </a:cubicBezTo>
                  <a:cubicBezTo>
                    <a:pt x="f1316" y="f126"/>
                    <a:pt x="f1252" y="f133"/>
                    <a:pt x="f1317" y="f133"/>
                  </a:cubicBezTo>
                  <a:cubicBezTo>
                    <a:pt x="f1318" y="f132"/>
                    <a:pt x="f1319" y="f132"/>
                    <a:pt x="f1320" y="f133"/>
                  </a:cubicBezTo>
                  <a:lnTo>
                    <a:pt x="f1255" y="f132"/>
                  </a:lnTo>
                  <a:cubicBezTo>
                    <a:pt x="f1321" y="f1322"/>
                    <a:pt x="f1323" y="f135"/>
                    <a:pt x="f1324" y="f1325"/>
                  </a:cubicBezTo>
                  <a:cubicBezTo>
                    <a:pt x="f1326" y="f1325"/>
                    <a:pt x="f1327" y="f1325"/>
                    <a:pt x="f1328" y="f1325"/>
                  </a:cubicBezTo>
                  <a:cubicBezTo>
                    <a:pt x="f1329" y="f135"/>
                    <a:pt x="f1235" y="f135"/>
                    <a:pt x="f1330" y="f135"/>
                  </a:cubicBezTo>
                  <a:cubicBezTo>
                    <a:pt x="f1331" y="f1322"/>
                    <a:pt x="f1332" y="f1322"/>
                    <a:pt x="f1238" y="f1322"/>
                  </a:cubicBezTo>
                  <a:cubicBezTo>
                    <a:pt x="f1333" y="f1322"/>
                    <a:pt x="f1334" y="f1322"/>
                    <a:pt x="f1335" y="f1325"/>
                  </a:cubicBezTo>
                  <a:cubicBezTo>
                    <a:pt x="f1336" y="f549"/>
                    <a:pt x="f1337" y="f1338"/>
                    <a:pt x="f1331" y="f1338"/>
                  </a:cubicBezTo>
                  <a:cubicBezTo>
                    <a:pt x="f1339" y="f1340"/>
                    <a:pt x="f1341" y="f1338"/>
                    <a:pt x="f1342" y="f1338"/>
                  </a:cubicBezTo>
                  <a:cubicBezTo>
                    <a:pt x="f1220" y="f549"/>
                    <a:pt x="f1343" y="f549"/>
                    <a:pt x="f1344" y="f1322"/>
                  </a:cubicBezTo>
                  <a:cubicBezTo>
                    <a:pt x="f1345" y="f1325"/>
                    <a:pt x="f1346" y="f132"/>
                    <a:pt x="f1347" y="f135"/>
                  </a:cubicBezTo>
                  <a:cubicBezTo>
                    <a:pt x="f1345" y="f1322"/>
                    <a:pt x="f1348" y="f549"/>
                    <a:pt x="f1349" y="f1338"/>
                  </a:cubicBezTo>
                  <a:lnTo>
                    <a:pt x="f1232" y="f1338"/>
                  </a:lnTo>
                  <a:cubicBezTo>
                    <a:pt x="f1350" y="f1340"/>
                    <a:pt x="f1351" y="f1340"/>
                    <a:pt x="f1352" y="f1338"/>
                  </a:cubicBezTo>
                  <a:cubicBezTo>
                    <a:pt x="f1353" y="f549"/>
                    <a:pt x="f1232" y="f1338"/>
                    <a:pt x="f1354" y="f1325"/>
                  </a:cubicBezTo>
                  <a:cubicBezTo>
                    <a:pt x="f1355" y="f1325"/>
                    <a:pt x="f1356" y="f1325"/>
                    <a:pt x="f1357" y="f1325"/>
                  </a:cubicBezTo>
                  <a:lnTo>
                    <a:pt x="f1214" y="f1322"/>
                  </a:lnTo>
                  <a:lnTo>
                    <a:pt x="f1358" y="f1322"/>
                  </a:lnTo>
                  <a:cubicBezTo>
                    <a:pt x="f1359" y="f549"/>
                    <a:pt x="f1193" y="f1338"/>
                    <a:pt x="f1360" y="f1361"/>
                  </a:cubicBezTo>
                  <a:cubicBezTo>
                    <a:pt x="f1170" y="f1340"/>
                    <a:pt x="f1362" y="f1361"/>
                    <a:pt x="f1363" y="f1361"/>
                  </a:cubicBezTo>
                  <a:lnTo>
                    <a:pt x="f1364" y="f1361"/>
                  </a:lnTo>
                  <a:cubicBezTo>
                    <a:pt x="f1365" y="f1338"/>
                    <a:pt x="f1366" y="f1340"/>
                    <a:pt x="f1367" y="f1361"/>
                  </a:cubicBezTo>
                  <a:cubicBezTo>
                    <a:pt x="f1368" y="f1340"/>
                    <a:pt x="f1369" y="f132"/>
                    <a:pt x="f1367" y="f135"/>
                  </a:cubicBezTo>
                  <a:cubicBezTo>
                    <a:pt x="f1370" y="f132"/>
                    <a:pt x="f1371" y="f549"/>
                    <a:pt x="f1372" y="f1340"/>
                  </a:cubicBezTo>
                  <a:cubicBezTo>
                    <a:pt x="f1372" y="f1340"/>
                    <a:pt x="f1373" y="f1338"/>
                    <a:pt x="f1374" y="f1338"/>
                  </a:cubicBezTo>
                  <a:cubicBezTo>
                    <a:pt x="f1375" y="f549"/>
                    <a:pt x="f1376" y="f1340"/>
                    <a:pt x="f1377" y="f1340"/>
                  </a:cubicBezTo>
                  <a:cubicBezTo>
                    <a:pt x="f1378" y="f1361"/>
                    <a:pt x="f1379" y="f1361"/>
                    <a:pt x="f1380" y="f1361"/>
                  </a:cubicBezTo>
                  <a:cubicBezTo>
                    <a:pt x="f1381" y="f1382"/>
                    <a:pt x="f1383" y="f1340"/>
                    <a:pt x="f1384" y="f1382"/>
                  </a:cubicBezTo>
                  <a:cubicBezTo>
                    <a:pt x="f1385" y="f1338"/>
                    <a:pt x="f1386" y="f1340"/>
                    <a:pt x="f1387" y="f1338"/>
                  </a:cubicBezTo>
                  <a:cubicBezTo>
                    <a:pt x="f1388" y="f1325"/>
                    <a:pt x="f305" y="f1338"/>
                    <a:pt x="f1389" y="f1361"/>
                  </a:cubicBezTo>
                  <a:cubicBezTo>
                    <a:pt x="f1390" y="f549"/>
                    <a:pt x="f321" y="f1361"/>
                    <a:pt x="f1391" y="f1338"/>
                  </a:cubicBezTo>
                  <a:cubicBezTo>
                    <a:pt x="f1392" y="f1338"/>
                    <a:pt x="f1393" y="f1338"/>
                    <a:pt x="f1394" y="f1338"/>
                  </a:cubicBezTo>
                  <a:cubicBezTo>
                    <a:pt x="f1395" y="f549"/>
                    <a:pt x="f1396" y="f549"/>
                    <a:pt x="f1397" y="f1325"/>
                  </a:cubicBezTo>
                  <a:cubicBezTo>
                    <a:pt x="f1398" y="f1325"/>
                    <a:pt x="f1399" y="f549"/>
                    <a:pt x="f1400" y="f1325"/>
                  </a:cubicBezTo>
                  <a:cubicBezTo>
                    <a:pt x="f321" y="f1325"/>
                    <a:pt x="f1401" y="f1322"/>
                    <a:pt x="f1402" y="f135"/>
                  </a:cubicBezTo>
                  <a:lnTo>
                    <a:pt x="f1393" y="f132"/>
                  </a:lnTo>
                  <a:lnTo>
                    <a:pt x="f1403" y="f133"/>
                  </a:lnTo>
                  <a:lnTo>
                    <a:pt x="f1404" y="f124"/>
                  </a:lnTo>
                  <a:cubicBezTo>
                    <a:pt x="f1405" y="f126"/>
                    <a:pt x="f1406" y="f126"/>
                    <a:pt x="f1396" y="f130"/>
                  </a:cubicBezTo>
                  <a:cubicBezTo>
                    <a:pt x="f1407" y="f124"/>
                    <a:pt x="f1408" y="f126"/>
                    <a:pt x="f1409" y="f126"/>
                  </a:cubicBezTo>
                  <a:cubicBezTo>
                    <a:pt x="f1410" y="f1322"/>
                    <a:pt x="f1411" y="f133"/>
                    <a:pt x="f1412" y="f1322"/>
                  </a:cubicBezTo>
                  <a:cubicBezTo>
                    <a:pt x="f1413" y="f135"/>
                    <a:pt x="f207" y="f130"/>
                    <a:pt x="f1414" y="f126"/>
                  </a:cubicBezTo>
                  <a:cubicBezTo>
                    <a:pt x="f1128" y="f124"/>
                    <a:pt x="f1415" y="f121"/>
                    <a:pt x="f1416" y="f148"/>
                  </a:cubicBezTo>
                  <a:cubicBezTo>
                    <a:pt x="f273" y="f124"/>
                    <a:pt x="f1417" y="f126"/>
                    <a:pt x="f1418" y="f130"/>
                  </a:cubicBezTo>
                  <a:cubicBezTo>
                    <a:pt x="f1419" y="f126"/>
                    <a:pt x="f1420" y="f148"/>
                    <a:pt x="f1421" y="f119"/>
                  </a:cubicBezTo>
                  <a:cubicBezTo>
                    <a:pt x="f207" y="f119"/>
                    <a:pt x="f208" y="f126"/>
                    <a:pt x="f1422" y="f130"/>
                  </a:cubicBezTo>
                  <a:lnTo>
                    <a:pt x="f1423" y="f126"/>
                  </a:lnTo>
                  <a:lnTo>
                    <a:pt x="f1104" y="f130"/>
                  </a:lnTo>
                  <a:cubicBezTo>
                    <a:pt x="f196" y="f133"/>
                    <a:pt x="f1424" y="f1322"/>
                    <a:pt x="f1425" y="f135"/>
                  </a:cubicBezTo>
                  <a:lnTo>
                    <a:pt x="f1426" y="f135"/>
                  </a:lnTo>
                  <a:cubicBezTo>
                    <a:pt x="f1096" y="f133"/>
                    <a:pt x="f1427" y="f135"/>
                    <a:pt x="f1428" y="f132"/>
                  </a:cubicBezTo>
                  <a:lnTo>
                    <a:pt x="f1429" y="f1322"/>
                  </a:lnTo>
                  <a:cubicBezTo>
                    <a:pt x="f1430" y="f1322"/>
                    <a:pt x="f1431" y="f133"/>
                    <a:pt x="f1432" y="f126"/>
                  </a:cubicBezTo>
                  <a:cubicBezTo>
                    <a:pt x="f1433" y="f124"/>
                    <a:pt x="f1434" y="f133"/>
                    <a:pt x="f1435" y="f135"/>
                  </a:cubicBezTo>
                  <a:cubicBezTo>
                    <a:pt x="f1436" y="f133"/>
                    <a:pt x="f1437" y="f133"/>
                    <a:pt x="f1438" y="f126"/>
                  </a:cubicBezTo>
                  <a:cubicBezTo>
                    <a:pt x="f1439" y="f130"/>
                    <a:pt x="f232" y="f1340"/>
                    <a:pt x="f1440" y="f1322"/>
                  </a:cubicBezTo>
                  <a:lnTo>
                    <a:pt x="f1441" y="f132"/>
                  </a:lnTo>
                  <a:cubicBezTo>
                    <a:pt x="f1442" y="f135"/>
                    <a:pt x="f1004" y="f1325"/>
                    <a:pt x="f1443" y="f1322"/>
                  </a:cubicBezTo>
                  <a:cubicBezTo>
                    <a:pt x="f101" y="f126"/>
                    <a:pt x="f1444" y="f126"/>
                    <a:pt x="f1445" y="f74"/>
                  </a:cubicBezTo>
                  <a:cubicBezTo>
                    <a:pt x="f1446" y="f119"/>
                    <a:pt x="f1013" y="f119"/>
                    <a:pt x="f1447" y="f121"/>
                  </a:cubicBezTo>
                  <a:cubicBezTo>
                    <a:pt x="f1448" y="f119"/>
                    <a:pt x="f965" y="f119"/>
                    <a:pt x="f1449" y="f121"/>
                  </a:cubicBezTo>
                  <a:cubicBezTo>
                    <a:pt x="f1450" y="f148"/>
                    <a:pt x="f987" y="f133"/>
                    <a:pt x="f1451" y="f126"/>
                  </a:cubicBezTo>
                  <a:cubicBezTo>
                    <a:pt x="f1452" y="f132"/>
                    <a:pt x="f1453" y="f1325"/>
                    <a:pt x="f1454" y="f1325"/>
                  </a:cubicBezTo>
                  <a:lnTo>
                    <a:pt x="f1455" y="f135"/>
                  </a:lnTo>
                  <a:lnTo>
                    <a:pt x="f1456" y="f135"/>
                  </a:lnTo>
                  <a:cubicBezTo>
                    <a:pt x="f1457" y="f132"/>
                    <a:pt x="f1458" y="f132"/>
                    <a:pt x="f1459" y="f133"/>
                  </a:cubicBezTo>
                  <a:cubicBezTo>
                    <a:pt x="f1460" y="f130"/>
                    <a:pt x="f1461" y="f121"/>
                    <a:pt x="f1462" y="f148"/>
                  </a:cubicBezTo>
                  <a:cubicBezTo>
                    <a:pt x="f1463" y="f124"/>
                    <a:pt x="f901" y="f148"/>
                    <a:pt x="f1464" y="f124"/>
                  </a:cubicBezTo>
                  <a:cubicBezTo>
                    <a:pt x="f902" y="f124"/>
                    <a:pt x="f979" y="f148"/>
                    <a:pt x="f1465" y="f121"/>
                  </a:cubicBezTo>
                  <a:lnTo>
                    <a:pt x="f1466" y="f124"/>
                  </a:lnTo>
                  <a:cubicBezTo>
                    <a:pt x="f1467" y="f119"/>
                    <a:pt x="f1468" y="f121"/>
                    <a:pt x="f1469" y="f70"/>
                  </a:cubicBezTo>
                  <a:cubicBezTo>
                    <a:pt x="f1470" y="f68"/>
                    <a:pt x="f261" y="f72"/>
                    <a:pt x="f1453" y="f40"/>
                  </a:cubicBezTo>
                  <a:cubicBezTo>
                    <a:pt x="f1468" y="f23"/>
                    <a:pt x="f1471" y="f70"/>
                    <a:pt x="f1472" y="f68"/>
                  </a:cubicBezTo>
                  <a:lnTo>
                    <a:pt x="f85" y="f72"/>
                  </a:lnTo>
                  <a:cubicBezTo>
                    <a:pt x="f972" y="f68"/>
                    <a:pt x="f1473" y="f74"/>
                    <a:pt x="f1474" y="f119"/>
                  </a:cubicBezTo>
                  <a:cubicBezTo>
                    <a:pt x="f1475" y="f74"/>
                    <a:pt x="f90" y="f74"/>
                    <a:pt x="f1476" y="f70"/>
                  </a:cubicBezTo>
                  <a:cubicBezTo>
                    <a:pt x="f914" y="f121"/>
                    <a:pt x="f1477" y="f148"/>
                    <a:pt x="f1478" y="f130"/>
                  </a:cubicBezTo>
                  <a:cubicBezTo>
                    <a:pt x="f1479" y="f148"/>
                    <a:pt x="f1480" y="f132"/>
                    <a:pt x="f1481" y="f130"/>
                  </a:cubicBezTo>
                  <a:cubicBezTo>
                    <a:pt x="f1482" y="f130"/>
                    <a:pt x="f1479" y="f133"/>
                    <a:pt x="f91" y="f1322"/>
                  </a:cubicBezTo>
                  <a:lnTo>
                    <a:pt x="f1483" y="f132"/>
                  </a:lnTo>
                  <a:cubicBezTo>
                    <a:pt x="f1484" y="f135"/>
                    <a:pt x="f1485" y="f1322"/>
                    <a:pt x="f1486" y="f1322"/>
                  </a:cubicBezTo>
                  <a:lnTo>
                    <a:pt x="f1487" y="f132"/>
                  </a:lnTo>
                  <a:cubicBezTo>
                    <a:pt x="f1488" y="f1322"/>
                    <a:pt x="f1489" y="f126"/>
                    <a:pt x="f932" y="f135"/>
                  </a:cubicBezTo>
                  <a:cubicBezTo>
                    <a:pt x="f1490" y="f135"/>
                    <a:pt x="f79" y="f135"/>
                    <a:pt x="f1491" y="f135"/>
                  </a:cubicBezTo>
                  <a:cubicBezTo>
                    <a:pt x="f1492" y="f1322"/>
                    <a:pt x="f1493" y="f135"/>
                    <a:pt x="f1494" y="f135"/>
                  </a:cubicBezTo>
                  <a:lnTo>
                    <a:pt x="f1495" y="f1338"/>
                  </a:lnTo>
                  <a:cubicBezTo>
                    <a:pt x="f1495" y="f549"/>
                    <a:pt x="f1496" y="f549"/>
                    <a:pt x="f1497" y="f1322"/>
                  </a:cubicBezTo>
                  <a:cubicBezTo>
                    <a:pt x="f1498" y="f132"/>
                    <a:pt x="f375" y="f549"/>
                    <a:pt x="f1499" y="f549"/>
                  </a:cubicBezTo>
                  <a:cubicBezTo>
                    <a:pt x="f853" y="f1322"/>
                    <a:pt x="f1500" y="f1325"/>
                    <a:pt x="f369" y="f132"/>
                  </a:cubicBezTo>
                  <a:cubicBezTo>
                    <a:pt x="f1501" y="f133"/>
                    <a:pt x="f1502" y="f132"/>
                    <a:pt x="f1503" y="f1322"/>
                  </a:cubicBezTo>
                  <a:cubicBezTo>
                    <a:pt x="f1504" y="f1325"/>
                    <a:pt x="f1505" y="f1325"/>
                    <a:pt x="f1505" y="f549"/>
                  </a:cubicBezTo>
                  <a:cubicBezTo>
                    <a:pt x="f1506" y="f1325"/>
                    <a:pt x="f1507" y="f1325"/>
                    <a:pt x="f1508" y="f1325"/>
                  </a:cubicBezTo>
                  <a:lnTo>
                    <a:pt x="f1509" y="f549"/>
                  </a:lnTo>
                  <a:cubicBezTo>
                    <a:pt x="f1510" y="f549"/>
                    <a:pt x="f1511" y="f1325"/>
                    <a:pt x="f1512" y="f1322"/>
                  </a:cubicBezTo>
                  <a:cubicBezTo>
                    <a:pt x="f1513" y="f135"/>
                    <a:pt x="f1514" y="f549"/>
                    <a:pt x="f1515" y="f1322"/>
                  </a:cubicBezTo>
                  <a:cubicBezTo>
                    <a:pt x="f841" y="f135"/>
                    <a:pt x="f1516" y="f1322"/>
                    <a:pt x="f1517" y="f135"/>
                  </a:cubicBezTo>
                  <a:cubicBezTo>
                    <a:pt x="f1518" y="f1322"/>
                    <a:pt x="f1518" y="f126"/>
                    <a:pt x="f1519" y="f133"/>
                  </a:cubicBezTo>
                  <a:cubicBezTo>
                    <a:pt x="f1520" y="f130"/>
                    <a:pt x="f1521" y="f126"/>
                    <a:pt x="f836" y="f126"/>
                  </a:cubicBezTo>
                  <a:cubicBezTo>
                    <a:pt x="f829" y="f126"/>
                    <a:pt x="f1522" y="f132"/>
                    <a:pt x="f1523" y="f135"/>
                  </a:cubicBezTo>
                  <a:cubicBezTo>
                    <a:pt x="f348" y="f132"/>
                    <a:pt x="f1524" y="f135"/>
                    <a:pt x="f1525" y="f1325"/>
                  </a:cubicBezTo>
                  <a:lnTo>
                    <a:pt x="f1526" y="f549"/>
                  </a:lnTo>
                  <a:cubicBezTo>
                    <a:pt x="f1527" y="f1325"/>
                    <a:pt x="f347" y="f1325"/>
                    <a:pt x="f874" y="f1325"/>
                  </a:cubicBezTo>
                  <a:lnTo>
                    <a:pt x="f873" y="f1338"/>
                  </a:lnTo>
                  <a:cubicBezTo>
                    <a:pt x="f835" y="f1325"/>
                    <a:pt x="f1528" y="f135"/>
                    <a:pt x="f1529" y="f1322"/>
                  </a:cubicBezTo>
                  <a:cubicBezTo>
                    <a:pt x="f1528" y="f1325"/>
                    <a:pt x="f1530" y="f1325"/>
                    <a:pt x="f1531" y="f1340"/>
                  </a:cubicBezTo>
                  <a:cubicBezTo>
                    <a:pt x="f1532" y="f7"/>
                    <a:pt x="f1533" y="f549"/>
                    <a:pt x="f1534" y="f1361"/>
                  </a:cubicBezTo>
                  <a:cubicBezTo>
                    <a:pt x="f1535" y="f1340"/>
                    <a:pt x="f1536" y="f1338"/>
                    <a:pt x="f1537" y="f1338"/>
                  </a:cubicBezTo>
                  <a:cubicBezTo>
                    <a:pt x="f1538" y="f1338"/>
                    <a:pt x="f1539" y="f1340"/>
                    <a:pt x="f1540" y="f1361"/>
                  </a:cubicBezTo>
                  <a:cubicBezTo>
                    <a:pt x="f1541" y="f1338"/>
                    <a:pt x="f1538" y="f1325"/>
                    <a:pt x="f1542" y="f135"/>
                  </a:cubicBezTo>
                  <a:cubicBezTo>
                    <a:pt x="f1543" y="f135"/>
                    <a:pt x="f1544" y="f135"/>
                    <a:pt x="f875" y="f132"/>
                  </a:cubicBezTo>
                  <a:lnTo>
                    <a:pt x="f1545" y="f130"/>
                  </a:lnTo>
                  <a:cubicBezTo>
                    <a:pt x="f1546" y="f130"/>
                    <a:pt x="f833" y="f124"/>
                    <a:pt x="f831" y="f148"/>
                  </a:cubicBezTo>
                  <a:cubicBezTo>
                    <a:pt x="f1547" y="f119"/>
                    <a:pt x="f1548" y="f130"/>
                    <a:pt x="f1540" y="f130"/>
                  </a:cubicBezTo>
                  <a:cubicBezTo>
                    <a:pt x="f1549" y="f133"/>
                    <a:pt x="f1537" y="f130"/>
                    <a:pt x="f1550" y="f132"/>
                  </a:cubicBezTo>
                  <a:cubicBezTo>
                    <a:pt x="f1551" y="f133"/>
                    <a:pt x="f1552" y="f135"/>
                    <a:pt x="f1553" y="f1322"/>
                  </a:cubicBezTo>
                  <a:lnTo>
                    <a:pt x="f1554" y="f135"/>
                  </a:lnTo>
                  <a:cubicBezTo>
                    <a:pt x="f1555" y="f132"/>
                    <a:pt x="f1556" y="f135"/>
                    <a:pt x="f1557" y="f1322"/>
                  </a:cubicBezTo>
                  <a:cubicBezTo>
                    <a:pt x="f1558" y="f1322"/>
                    <a:pt x="f1559" y="f7"/>
                    <a:pt x="f1560" y="f7"/>
                  </a:cubicBezTo>
                  <a:cubicBezTo>
                    <a:pt x="f1561" y="f7"/>
                    <a:pt x="f1562" y="f1382"/>
                    <a:pt x="f1562" y="f1382"/>
                  </a:cubicBezTo>
                  <a:lnTo>
                    <a:pt x="f1563" y="f68"/>
                  </a:lnTo>
                  <a:cubicBezTo>
                    <a:pt x="f1564" y="f68"/>
                    <a:pt x="f1565" y="f68"/>
                    <a:pt x="f1566" y="f72"/>
                  </a:cubicBezTo>
                  <a:cubicBezTo>
                    <a:pt x="f704" y="f40"/>
                    <a:pt x="f1567" y="f40"/>
                    <a:pt x="f1568" y="f23"/>
                  </a:cubicBezTo>
                  <a:lnTo>
                    <a:pt x="f1569" y="f23"/>
                  </a:lnTo>
                  <a:cubicBezTo>
                    <a:pt x="f1570" y="f36"/>
                    <a:pt x="f1571" y="f40"/>
                    <a:pt x="f1572" y="f33"/>
                  </a:cubicBezTo>
                  <a:cubicBezTo>
                    <a:pt x="f1573" y="f36"/>
                    <a:pt x="f818" y="f72"/>
                    <a:pt x="f1574" y="f40"/>
                  </a:cubicBezTo>
                  <a:cubicBezTo>
                    <a:pt x="f1575" y="f19"/>
                    <a:pt x="f1576" y="f40"/>
                    <a:pt x="f1565" y="f21"/>
                  </a:cubicBezTo>
                  <a:cubicBezTo>
                    <a:pt x="f1577" y="f21"/>
                    <a:pt x="f1578" y="f21"/>
                    <a:pt x="f1579" y="f27"/>
                  </a:cubicBezTo>
                  <a:lnTo>
                    <a:pt x="f1580" y="f19"/>
                  </a:lnTo>
                  <a:lnTo>
                    <a:pt x="f1581" y="f27"/>
                  </a:lnTo>
                  <a:lnTo>
                    <a:pt x="f1582" y="f27"/>
                  </a:lnTo>
                  <a:cubicBezTo>
                    <a:pt x="f1583" y="f27"/>
                    <a:pt x="f1584" y="f23"/>
                    <a:pt x="f729" y="f33"/>
                  </a:cubicBezTo>
                  <a:lnTo>
                    <a:pt x="f1585" y="f33"/>
                  </a:lnTo>
                  <a:lnTo>
                    <a:pt x="f1586" y="f72"/>
                  </a:lnTo>
                  <a:lnTo>
                    <a:pt x="f394" y="f33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64"/>
            <p:cNvSpPr/>
            <p:nvPr/>
          </p:nvSpPr>
          <p:spPr>
            <a:xfrm>
              <a:off x="9637794" y="4754815"/>
              <a:ext cx="630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"/>
                <a:gd name="f7" fmla="val 2"/>
                <a:gd name="f8" fmla="val 19"/>
                <a:gd name="f9" fmla="val 33"/>
                <a:gd name="f10" fmla="val 60"/>
                <a:gd name="f11" fmla="+- 0 0 -90"/>
                <a:gd name="f12" fmla="*/ f3 1 66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66"/>
                <a:gd name="f19" fmla="*/ 19 f15 1"/>
                <a:gd name="f20" fmla="*/ 2 f14 1"/>
                <a:gd name="f21" fmla="*/ 60 f15 1"/>
                <a:gd name="f22" fmla="*/ 0 f14 1"/>
                <a:gd name="f23" fmla="*/ f16 1 f2"/>
                <a:gd name="f24" fmla="*/ f19 1 66"/>
                <a:gd name="f25" fmla="*/ f20 1 2"/>
                <a:gd name="f26" fmla="*/ f21 1 66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66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6" y="f7"/>
                    <a:pt x="f10" y="f5"/>
                  </a:cubicBezTo>
                  <a:cubicBezTo>
                    <a:pt x="f10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65"/>
            <p:cNvSpPr/>
            <p:nvPr/>
          </p:nvSpPr>
          <p:spPr>
            <a:xfrm>
              <a:off x="9670100" y="4757988"/>
              <a:ext cx="39392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1"/>
                <a:gd name="f8" fmla="val 25"/>
                <a:gd name="f9" fmla="val 27"/>
                <a:gd name="f10" fmla="val 26"/>
                <a:gd name="f11" fmla="+- 0 0 -90"/>
                <a:gd name="f12" fmla="*/ f3 1 41"/>
                <a:gd name="f13" fmla="*/ f4 1 1"/>
                <a:gd name="f14" fmla="+- f7 0 f5"/>
                <a:gd name="f15" fmla="+- f6 0 f5"/>
                <a:gd name="f16" fmla="*/ f11 f0 1"/>
                <a:gd name="f17" fmla="*/ f15 1 41"/>
                <a:gd name="f18" fmla="*/ 25 f15 1"/>
                <a:gd name="f19" fmla="*/ 1 f14 1"/>
                <a:gd name="f20" fmla="*/ 41 f15 1"/>
                <a:gd name="f21" fmla="*/ 0 f14 1"/>
                <a:gd name="f22" fmla="*/ 0 f15 1"/>
                <a:gd name="f23" fmla="*/ 0 1 f14"/>
                <a:gd name="f24" fmla="*/ f7 1 f14"/>
                <a:gd name="f25" fmla="*/ f16 1 f2"/>
                <a:gd name="f26" fmla="*/ f18 1 41"/>
                <a:gd name="f27" fmla="*/ f20 1 41"/>
                <a:gd name="f28" fmla="*/ f22 1 41"/>
                <a:gd name="f29" fmla="*/ f19 1 f14"/>
                <a:gd name="f30" fmla="*/ f21 1 f14"/>
                <a:gd name="f31" fmla="*/ 0 1 f17"/>
                <a:gd name="f32" fmla="*/ f6 1 f17"/>
                <a:gd name="f33" fmla="*/ f24 f13 1"/>
                <a:gd name="f34" fmla="*/ f23 f13 1"/>
                <a:gd name="f35" fmla="+- f25 0 f1"/>
                <a:gd name="f36" fmla="*/ f26 1 f17"/>
                <a:gd name="f37" fmla="*/ f27 1 f17"/>
                <a:gd name="f38" fmla="*/ f28 1 f17"/>
                <a:gd name="f39" fmla="*/ f31 f12 1"/>
                <a:gd name="f40" fmla="*/ f32 f12 1"/>
                <a:gd name="f41" fmla="*/ f29 f13 1"/>
                <a:gd name="f42" fmla="*/ f30 f13 1"/>
                <a:gd name="f43" fmla="*/ f36 f12 1"/>
                <a:gd name="f44" fmla="*/ f37 f12 1"/>
                <a:gd name="f45" fmla="*/ f38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3" y="f41"/>
                </a:cxn>
                <a:cxn ang="f35">
                  <a:pos x="f43" y="f41"/>
                </a:cxn>
                <a:cxn ang="f35">
                  <a:pos x="f44" y="f42"/>
                </a:cxn>
                <a:cxn ang="f35">
                  <a:pos x="f45" y="f42"/>
                </a:cxn>
                <a:cxn ang="f35">
                  <a:pos x="f43" y="f41"/>
                </a:cxn>
              </a:cxnLst>
              <a:rect l="f39" t="f34" r="f40" b="f33"/>
              <a:pathLst>
                <a:path w="41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5"/>
                    <a:pt x="f6" y="f5"/>
                  </a:cubicBez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66"/>
            <p:cNvSpPr/>
            <p:nvPr/>
          </p:nvSpPr>
          <p:spPr>
            <a:xfrm>
              <a:off x="9732334" y="4766858"/>
              <a:ext cx="123681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0"/>
                <a:gd name="f7" fmla="val 7"/>
                <a:gd name="f8" fmla="val 2"/>
                <a:gd name="f9" fmla="val 3"/>
                <a:gd name="f10" fmla="val 23"/>
                <a:gd name="f11" fmla="val 37"/>
                <a:gd name="f12" fmla="val 1"/>
                <a:gd name="f13" fmla="val 70"/>
                <a:gd name="f14" fmla="val 82"/>
                <a:gd name="f15" fmla="val 6"/>
                <a:gd name="f16" fmla="val 15"/>
                <a:gd name="f17" fmla="val 61"/>
                <a:gd name="f18" fmla="val 80"/>
                <a:gd name="f19" fmla="val 4"/>
                <a:gd name="f20" fmla="val 106"/>
                <a:gd name="f21" fmla="+- 0 0 -90"/>
                <a:gd name="f22" fmla="*/ f3 1 130"/>
                <a:gd name="f23" fmla="*/ f4 1 7"/>
                <a:gd name="f24" fmla="+- f7 0 f5"/>
                <a:gd name="f25" fmla="+- f6 0 f5"/>
                <a:gd name="f26" fmla="*/ f21 f0 1"/>
                <a:gd name="f27" fmla="*/ f25 1 130"/>
                <a:gd name="f28" fmla="*/ f24 1 7"/>
                <a:gd name="f29" fmla="*/ 2 f25 1"/>
                <a:gd name="f30" fmla="*/ 3 f24 1"/>
                <a:gd name="f31" fmla="*/ 70 f25 1"/>
                <a:gd name="f32" fmla="*/ 2 f24 1"/>
                <a:gd name="f33" fmla="*/ 0 f25 1"/>
                <a:gd name="f34" fmla="*/ 6 f24 1"/>
                <a:gd name="f35" fmla="*/ 130 f25 1"/>
                <a:gd name="f36" fmla="*/ 4 f24 1"/>
                <a:gd name="f37" fmla="*/ f26 1 f2"/>
                <a:gd name="f38" fmla="*/ f29 1 130"/>
                <a:gd name="f39" fmla="*/ f30 1 7"/>
                <a:gd name="f40" fmla="*/ f31 1 130"/>
                <a:gd name="f41" fmla="*/ f32 1 7"/>
                <a:gd name="f42" fmla="*/ f33 1 130"/>
                <a:gd name="f43" fmla="*/ f34 1 7"/>
                <a:gd name="f44" fmla="*/ f35 1 130"/>
                <a:gd name="f45" fmla="*/ f36 1 7"/>
                <a:gd name="f46" fmla="*/ 0 1 f27"/>
                <a:gd name="f47" fmla="*/ f6 1 f27"/>
                <a:gd name="f48" fmla="*/ 0 1 f28"/>
                <a:gd name="f49" fmla="*/ f7 1 f28"/>
                <a:gd name="f50" fmla="+- f37 0 f1"/>
                <a:gd name="f51" fmla="*/ f38 1 f27"/>
                <a:gd name="f52" fmla="*/ f39 1 f28"/>
                <a:gd name="f53" fmla="*/ f40 1 f27"/>
                <a:gd name="f54" fmla="*/ f41 1 f28"/>
                <a:gd name="f55" fmla="*/ f42 1 f27"/>
                <a:gd name="f56" fmla="*/ f43 1 f28"/>
                <a:gd name="f57" fmla="*/ f44 1 f27"/>
                <a:gd name="f58" fmla="*/ f45 1 f28"/>
                <a:gd name="f59" fmla="*/ f46 f22 1"/>
                <a:gd name="f60" fmla="*/ f47 f22 1"/>
                <a:gd name="f61" fmla="*/ f49 f23 1"/>
                <a:gd name="f62" fmla="*/ f48 f23 1"/>
                <a:gd name="f63" fmla="*/ f51 f22 1"/>
                <a:gd name="f64" fmla="*/ f52 f23 1"/>
                <a:gd name="f65" fmla="*/ f53 f22 1"/>
                <a:gd name="f66" fmla="*/ f54 f23 1"/>
                <a:gd name="f67" fmla="*/ f55 f22 1"/>
                <a:gd name="f68" fmla="*/ f56 f23 1"/>
                <a:gd name="f69" fmla="*/ f57 f22 1"/>
                <a:gd name="f70" fmla="*/ f58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3" y="f64"/>
                </a:cxn>
                <a:cxn ang="f50">
                  <a:pos x="f63" y="f64"/>
                </a:cxn>
                <a:cxn ang="f50">
                  <a:pos x="f65" y="f66"/>
                </a:cxn>
                <a:cxn ang="f50">
                  <a:pos x="f67" y="f68"/>
                </a:cxn>
                <a:cxn ang="f50">
                  <a:pos x="f69" y="f70"/>
                </a:cxn>
                <a:cxn ang="f50">
                  <a:pos x="f63" y="f64"/>
                </a:cxn>
              </a:cxnLst>
              <a:rect l="f59" t="f62" r="f60" b="f61"/>
              <a:pathLst>
                <a:path w="130" h="7">
                  <a:moveTo>
                    <a:pt x="f8" y="f9"/>
                  </a:moveTo>
                  <a:lnTo>
                    <a:pt x="f8" y="f9"/>
                  </a:lnTo>
                  <a:cubicBezTo>
                    <a:pt x="f10" y="f8"/>
                    <a:pt x="f11" y="f12"/>
                    <a:pt x="f13" y="f8"/>
                  </a:cubicBezTo>
                  <a:cubicBezTo>
                    <a:pt x="f14" y="f15"/>
                    <a:pt x="f16" y="f8"/>
                    <a:pt x="f5" y="f15"/>
                  </a:cubicBezTo>
                  <a:cubicBezTo>
                    <a:pt x="f17" y="f7"/>
                    <a:pt x="f18" y="f19"/>
                    <a:pt x="f6" y="f19"/>
                  </a:cubicBezTo>
                  <a:cubicBezTo>
                    <a:pt x="f20" y="f8"/>
                    <a:pt x="f19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67"/>
            <p:cNvSpPr/>
            <p:nvPr/>
          </p:nvSpPr>
          <p:spPr>
            <a:xfrm>
              <a:off x="9704764" y="4773195"/>
              <a:ext cx="3623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4"/>
                <a:gd name="f9" fmla="val 34"/>
                <a:gd name="f10" fmla="+- 0 0 -90"/>
                <a:gd name="f11" fmla="*/ f3 1 38"/>
                <a:gd name="f12" fmla="*/ f4 1 1"/>
                <a:gd name="f13" fmla="+- f7 0 f5"/>
                <a:gd name="f14" fmla="+- f6 0 f5"/>
                <a:gd name="f15" fmla="*/ f10 f0 1"/>
                <a:gd name="f16" fmla="*/ f14 1 38"/>
                <a:gd name="f17" fmla="*/ 4 f14 1"/>
                <a:gd name="f18" fmla="*/ 1 f13 1"/>
                <a:gd name="f19" fmla="*/ 38 f14 1"/>
                <a:gd name="f20" fmla="*/ 0 f13 1"/>
                <a:gd name="f21" fmla="*/ 34 f14 1"/>
                <a:gd name="f22" fmla="*/ 0 f14 1"/>
                <a:gd name="f23" fmla="*/ 0 1 f13"/>
                <a:gd name="f24" fmla="*/ f7 1 f13"/>
                <a:gd name="f25" fmla="*/ f15 1 f2"/>
                <a:gd name="f26" fmla="*/ f17 1 38"/>
                <a:gd name="f27" fmla="*/ f19 1 38"/>
                <a:gd name="f28" fmla="*/ f21 1 38"/>
                <a:gd name="f29" fmla="*/ f22 1 38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8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68"/>
            <p:cNvSpPr/>
            <p:nvPr/>
          </p:nvSpPr>
          <p:spPr>
            <a:xfrm>
              <a:off x="8973683" y="4736436"/>
              <a:ext cx="33092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2"/>
                <a:gd name="f8" fmla="val 32"/>
                <a:gd name="f9" fmla="val 11"/>
                <a:gd name="f10" fmla="val 1"/>
                <a:gd name="f11" fmla="val 9"/>
                <a:gd name="f12" fmla="val 22"/>
                <a:gd name="f13" fmla="+- 0 0 -90"/>
                <a:gd name="f14" fmla="*/ f3 1 35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5"/>
                <a:gd name="f21" fmla="*/ 35 f17 1"/>
                <a:gd name="f22" fmla="*/ 2 f16 1"/>
                <a:gd name="f23" fmla="*/ 0 f17 1"/>
                <a:gd name="f24" fmla="*/ f18 1 f2"/>
                <a:gd name="f25" fmla="*/ f21 1 35"/>
                <a:gd name="f26" fmla="*/ f22 1 2"/>
                <a:gd name="f27" fmla="*/ f23 1 35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5" h="2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10"/>
                    <a:pt x="f5" y="f7"/>
                  </a:cubicBezTo>
                  <a:cubicBezTo>
                    <a:pt x="f11" y="f7"/>
                    <a:pt x="f12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69"/>
            <p:cNvSpPr/>
            <p:nvPr/>
          </p:nvSpPr>
          <p:spPr>
            <a:xfrm>
              <a:off x="2397904" y="4738338"/>
              <a:ext cx="24658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9"/>
                <a:gd name="f7" fmla="val 1"/>
                <a:gd name="f8" fmla="+- 0 0 -90"/>
                <a:gd name="f9" fmla="*/ f3 1 259"/>
                <a:gd name="f10" fmla="*/ f4 1 1"/>
                <a:gd name="f11" fmla="+- f7 0 f5"/>
                <a:gd name="f12" fmla="+- f6 0 f5"/>
                <a:gd name="f13" fmla="*/ f8 f0 1"/>
                <a:gd name="f14" fmla="*/ f12 1 259"/>
                <a:gd name="f15" fmla="*/ 259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259"/>
                <a:gd name="f23" fmla="*/ f17 1 259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259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0"/>
            <p:cNvSpPr/>
            <p:nvPr/>
          </p:nvSpPr>
          <p:spPr>
            <a:xfrm>
              <a:off x="8158304" y="4737076"/>
              <a:ext cx="192225" cy="570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2"/>
                <a:gd name="f7" fmla="val 6"/>
                <a:gd name="f8" fmla="val 30"/>
                <a:gd name="f9" fmla="val 100"/>
                <a:gd name="f10" fmla="val 5"/>
                <a:gd name="f11" fmla="val 131"/>
                <a:gd name="f12" fmla="val 3"/>
                <a:gd name="f13" fmla="val 109"/>
                <a:gd name="f14" fmla="val 79"/>
                <a:gd name="f15" fmla="+- 0 0 -90"/>
                <a:gd name="f16" fmla="*/ f3 1 202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202"/>
                <a:gd name="f23" fmla="*/ 30 f19 1"/>
                <a:gd name="f24" fmla="*/ 6 f18 1"/>
                <a:gd name="f25" fmla="*/ 202 f19 1"/>
                <a:gd name="f26" fmla="*/ 3 f18 1"/>
                <a:gd name="f27" fmla="*/ 0 f19 1"/>
                <a:gd name="f28" fmla="*/ f20 1 f2"/>
                <a:gd name="f29" fmla="*/ f23 1 202"/>
                <a:gd name="f30" fmla="*/ f24 1 6"/>
                <a:gd name="f31" fmla="*/ f25 1 202"/>
                <a:gd name="f32" fmla="*/ f26 1 6"/>
                <a:gd name="f33" fmla="*/ f27 1 202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51"/>
                </a:cxn>
                <a:cxn ang="f38">
                  <a:pos x="f48" y="f49"/>
                </a:cxn>
              </a:cxnLst>
              <a:rect l="f44" t="f47" r="f45" b="f46"/>
              <a:pathLst>
                <a:path w="202" h="6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12"/>
                  </a:cubicBezTo>
                  <a:cubicBezTo>
                    <a:pt x="f13" y="f5"/>
                    <a:pt x="f14" y="f7"/>
                    <a:pt x="f5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1"/>
            <p:cNvSpPr/>
            <p:nvPr/>
          </p:nvSpPr>
          <p:spPr>
            <a:xfrm>
              <a:off x="8159886" y="4733272"/>
              <a:ext cx="70902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54"/>
                <a:gd name="f9" fmla="val 65"/>
                <a:gd name="f10" fmla="val 2"/>
                <a:gd name="f11" fmla="val 3"/>
                <a:gd name="f12" fmla="val 10"/>
                <a:gd name="f13" fmla="val 57"/>
                <a:gd name="f14" fmla="val 32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54 f19 1"/>
                <a:gd name="f24" fmla="*/ 0 f18 1"/>
                <a:gd name="f25" fmla="*/ 10 f19 1"/>
                <a:gd name="f26" fmla="*/ 4 f18 1"/>
                <a:gd name="f27" fmla="*/ 75 f19 1"/>
                <a:gd name="f28" fmla="*/ 2 f18 1"/>
                <a:gd name="f29" fmla="*/ f20 1 f2"/>
                <a:gd name="f30" fmla="*/ f23 1 75"/>
                <a:gd name="f31" fmla="*/ f24 1 4"/>
                <a:gd name="f32" fmla="*/ f25 1 75"/>
                <a:gd name="f33" fmla="*/ f26 1 4"/>
                <a:gd name="f34" fmla="*/ f27 1 75"/>
                <a:gd name="f35" fmla="*/ f28 1 4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75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1"/>
                    <a:pt x="f12" y="f7"/>
                  </a:cubicBezTo>
                  <a:cubicBezTo>
                    <a:pt x="f13" y="f7"/>
                    <a:pt x="f14" y="f10"/>
                    <a:pt x="f6" y="f10"/>
                  </a:cubicBez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2"/>
            <p:cNvSpPr/>
            <p:nvPr/>
          </p:nvSpPr>
          <p:spPr>
            <a:xfrm>
              <a:off x="8490761" y="4770031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7"/>
                <a:gd name="f9" fmla="+- 0 0 -90"/>
                <a:gd name="f10" fmla="*/ f3 1 21"/>
                <a:gd name="f11" fmla="*/ f4 1 1"/>
                <a:gd name="f12" fmla="+- f7 0 f5"/>
                <a:gd name="f13" fmla="+- f6 0 f5"/>
                <a:gd name="f14" fmla="*/ f9 f0 1"/>
                <a:gd name="f15" fmla="*/ f13 1 21"/>
                <a:gd name="f16" fmla="*/ 21 f13 1"/>
                <a:gd name="f17" fmla="*/ 0 f12 1"/>
                <a:gd name="f18" fmla="*/ 0 f13 1"/>
                <a:gd name="f19" fmla="*/ 1 f12 1"/>
                <a:gd name="f20" fmla="*/ 17 f13 1"/>
                <a:gd name="f21" fmla="*/ 0 1 f12"/>
                <a:gd name="f22" fmla="*/ f7 1 f12"/>
                <a:gd name="f23" fmla="*/ f14 1 f2"/>
                <a:gd name="f24" fmla="*/ f16 1 21"/>
                <a:gd name="f25" fmla="*/ f18 1 21"/>
                <a:gd name="f26" fmla="*/ f20 1 21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73"/>
            <p:cNvSpPr/>
            <p:nvPr/>
          </p:nvSpPr>
          <p:spPr>
            <a:xfrm>
              <a:off x="7882576" y="4733272"/>
              <a:ext cx="3309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5"/>
                <a:gd name="f7" fmla="val 1"/>
                <a:gd name="f8" fmla="val 27"/>
                <a:gd name="f9" fmla="+- 0 0 -90"/>
                <a:gd name="f10" fmla="*/ f3 1 35"/>
                <a:gd name="f11" fmla="*/ f4 1 1"/>
                <a:gd name="f12" fmla="+- f7 0 f5"/>
                <a:gd name="f13" fmla="+- f6 0 f5"/>
                <a:gd name="f14" fmla="*/ f9 f0 1"/>
                <a:gd name="f15" fmla="*/ f13 1 35"/>
                <a:gd name="f16" fmla="*/ 27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5"/>
                <a:gd name="f25" fmla="*/ f18 1 35"/>
                <a:gd name="f26" fmla="*/ f19 1 35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5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74"/>
            <p:cNvSpPr/>
            <p:nvPr/>
          </p:nvSpPr>
          <p:spPr>
            <a:xfrm>
              <a:off x="7915668" y="4733272"/>
              <a:ext cx="7882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+- 0 0 -90"/>
                <a:gd name="f9" fmla="*/ f3 1 8"/>
                <a:gd name="f10" fmla="*/ f4 1 1"/>
                <a:gd name="f11" fmla="+- f7 0 f5"/>
                <a:gd name="f12" fmla="+- f6 0 f5"/>
                <a:gd name="f13" fmla="*/ f8 f0 1"/>
                <a:gd name="f14" fmla="*/ f12 1 8"/>
                <a:gd name="f15" fmla="*/ 8 f12 1"/>
                <a:gd name="f16" fmla="*/ 0 f11 1"/>
                <a:gd name="f17" fmla="*/ 0 f12 1"/>
                <a:gd name="f18" fmla="*/ 1 f11 1"/>
                <a:gd name="f19" fmla="*/ 0 1 f11"/>
                <a:gd name="f20" fmla="*/ f7 1 f11"/>
                <a:gd name="f21" fmla="*/ f13 1 f2"/>
                <a:gd name="f22" fmla="*/ f15 1 8"/>
                <a:gd name="f23" fmla="*/ f17 1 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75"/>
            <p:cNvSpPr/>
            <p:nvPr/>
          </p:nvSpPr>
          <p:spPr>
            <a:xfrm>
              <a:off x="8485247" y="4775097"/>
              <a:ext cx="44906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2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0 f13 1"/>
                <a:gd name="f17" fmla="*/ 0 f12 1"/>
                <a:gd name="f18" fmla="*/ 32 f13 1"/>
                <a:gd name="f19" fmla="*/ 1 f12 1"/>
                <a:gd name="f20" fmla="*/ 47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76"/>
            <p:cNvSpPr/>
            <p:nvPr/>
          </p:nvSpPr>
          <p:spPr>
            <a:xfrm>
              <a:off x="8206365" y="4761152"/>
              <a:ext cx="417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16"/>
                <a:gd name="f9" fmla="val 39"/>
                <a:gd name="f10" fmla="+- 0 0 -90"/>
                <a:gd name="f11" fmla="*/ f3 1 44"/>
                <a:gd name="f12" fmla="*/ f4 1 1"/>
                <a:gd name="f13" fmla="+- f7 0 f5"/>
                <a:gd name="f14" fmla="+- f6 0 f5"/>
                <a:gd name="f15" fmla="*/ f10 f0 1"/>
                <a:gd name="f16" fmla="*/ f14 1 44"/>
                <a:gd name="f17" fmla="*/ 16 f14 1"/>
                <a:gd name="f18" fmla="*/ 1 f13 1"/>
                <a:gd name="f19" fmla="*/ 44 f14 1"/>
                <a:gd name="f20" fmla="*/ 0 1 f13"/>
                <a:gd name="f21" fmla="*/ f7 1 f13"/>
                <a:gd name="f22" fmla="*/ f15 1 f2"/>
                <a:gd name="f23" fmla="*/ f17 1 44"/>
                <a:gd name="f24" fmla="*/ f19 1 44"/>
                <a:gd name="f25" fmla="*/ f18 1 f13"/>
                <a:gd name="f26" fmla="*/ 0 1 f16"/>
                <a:gd name="f27" fmla="*/ f6 1 f16"/>
                <a:gd name="f28" fmla="*/ f21 f12 1"/>
                <a:gd name="f29" fmla="*/ f20 f12 1"/>
                <a:gd name="f30" fmla="+- f22 0 f1"/>
                <a:gd name="f31" fmla="*/ f23 1 f16"/>
                <a:gd name="f32" fmla="*/ f24 1 f16"/>
                <a:gd name="f33" fmla="*/ f26 f11 1"/>
                <a:gd name="f34" fmla="*/ f27 f11 1"/>
                <a:gd name="f35" fmla="*/ f25 f12 1"/>
                <a:gd name="f36" fmla="*/ f31 f11 1"/>
                <a:gd name="f37" fmla="*/ f32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6" y="f35"/>
                </a:cxn>
                <a:cxn ang="f30">
                  <a:pos x="f36" y="f35"/>
                </a:cxn>
                <a:cxn ang="f30">
                  <a:pos x="f37" y="f35"/>
                </a:cxn>
                <a:cxn ang="f30">
                  <a:pos x="f36" y="f35"/>
                </a:cxn>
              </a:cxnLst>
              <a:rect l="f33" t="f29" r="f34" b="f28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7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77"/>
            <p:cNvSpPr/>
            <p:nvPr/>
          </p:nvSpPr>
          <p:spPr>
            <a:xfrm>
              <a:off x="7673023" y="4733272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34"/>
                <a:gd name="f9" fmla="val 3"/>
                <a:gd name="f10" fmla="+- 0 0 -90"/>
                <a:gd name="f11" fmla="*/ f3 1 37"/>
                <a:gd name="f12" fmla="*/ f4 1 1"/>
                <a:gd name="f13" fmla="+- f7 0 f5"/>
                <a:gd name="f14" fmla="+- f6 0 f5"/>
                <a:gd name="f15" fmla="*/ f10 f0 1"/>
                <a:gd name="f16" fmla="*/ f14 1 37"/>
                <a:gd name="f17" fmla="*/ 34 f14 1"/>
                <a:gd name="f18" fmla="*/ 0 f13 1"/>
                <a:gd name="f19" fmla="*/ 0 f14 1"/>
                <a:gd name="f20" fmla="*/ 1 f13 1"/>
                <a:gd name="f21" fmla="*/ 3 f14 1"/>
                <a:gd name="f22" fmla="*/ 37 f14 1"/>
                <a:gd name="f23" fmla="*/ 0 1 f13"/>
                <a:gd name="f24" fmla="*/ f7 1 f13"/>
                <a:gd name="f25" fmla="*/ f15 1 f2"/>
                <a:gd name="f26" fmla="*/ f17 1 37"/>
                <a:gd name="f27" fmla="*/ f19 1 37"/>
                <a:gd name="f28" fmla="*/ f21 1 37"/>
                <a:gd name="f29" fmla="*/ f22 1 37"/>
                <a:gd name="f30" fmla="*/ f18 1 f13"/>
                <a:gd name="f31" fmla="*/ f20 1 f13"/>
                <a:gd name="f32" fmla="*/ 0 1 f16"/>
                <a:gd name="f33" fmla="*/ f6 1 f16"/>
                <a:gd name="f34" fmla="*/ f24 f12 1"/>
                <a:gd name="f35" fmla="*/ f23 f12 1"/>
                <a:gd name="f36" fmla="+- f25 0 f1"/>
                <a:gd name="f37" fmla="*/ f26 1 f16"/>
                <a:gd name="f38" fmla="*/ f27 1 f16"/>
                <a:gd name="f39" fmla="*/ f28 1 f16"/>
                <a:gd name="f40" fmla="*/ f29 1 f16"/>
                <a:gd name="f41" fmla="*/ f32 f11 1"/>
                <a:gd name="f42" fmla="*/ f33 f11 1"/>
                <a:gd name="f43" fmla="*/ f30 f12 1"/>
                <a:gd name="f44" fmla="*/ f31 f12 1"/>
                <a:gd name="f45" fmla="*/ f37 f11 1"/>
                <a:gd name="f46" fmla="*/ f38 f11 1"/>
                <a:gd name="f47" fmla="*/ f39 f11 1"/>
                <a:gd name="f48" fmla="*/ f40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3"/>
                </a:cxn>
                <a:cxn ang="f36">
                  <a:pos x="f45" y="f43"/>
                </a:cxn>
                <a:cxn ang="f36">
                  <a:pos x="f46" y="f44"/>
                </a:cxn>
                <a:cxn ang="f36">
                  <a:pos x="f47" y="f44"/>
                </a:cxn>
                <a:cxn ang="f36">
                  <a:pos x="f48" y="f43"/>
                </a:cxn>
                <a:cxn ang="f36">
                  <a:pos x="f45" y="f43"/>
                </a:cxn>
              </a:cxnLst>
              <a:rect l="f41" t="f35" r="f42" b="f34"/>
              <a:pathLst>
                <a:path w="37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78"/>
            <p:cNvSpPr/>
            <p:nvPr/>
          </p:nvSpPr>
          <p:spPr>
            <a:xfrm>
              <a:off x="7958992" y="4768760"/>
              <a:ext cx="7168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6"/>
                <a:gd name="f7" fmla="val 2"/>
                <a:gd name="f8" fmla="val 56"/>
                <a:gd name="f9" fmla="val 40"/>
                <a:gd name="f10" fmla="val 61"/>
                <a:gd name="f11" fmla="val 1"/>
                <a:gd name="f12" fmla="+- 0 0 -90"/>
                <a:gd name="f13" fmla="*/ f3 1 76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76"/>
                <a:gd name="f20" fmla="*/ 56 f16 1"/>
                <a:gd name="f21" fmla="*/ 0 f15 1"/>
                <a:gd name="f22" fmla="*/ 40 f16 1"/>
                <a:gd name="f23" fmla="*/ 2 f15 1"/>
                <a:gd name="f24" fmla="*/ f17 1 f2"/>
                <a:gd name="f25" fmla="*/ f20 1 76"/>
                <a:gd name="f26" fmla="*/ f21 1 2"/>
                <a:gd name="f27" fmla="*/ f22 1 76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76" h="2">
                  <a:moveTo>
                    <a:pt x="f8" y="f5"/>
                  </a:moveTo>
                  <a:lnTo>
                    <a:pt x="f8" y="f5"/>
                  </a:lnTo>
                  <a:cubicBezTo>
                    <a:pt x="f6" y="f7"/>
                    <a:pt x="f5" y="f5"/>
                    <a:pt x="f9" y="f7"/>
                  </a:cubicBezTo>
                  <a:cubicBezTo>
                    <a:pt x="f6" y="f7"/>
                    <a:pt x="f10" y="f11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8" name="Forme libre 79"/>
            <p:cNvSpPr/>
            <p:nvPr/>
          </p:nvSpPr>
          <p:spPr>
            <a:xfrm>
              <a:off x="7606061" y="4756087"/>
              <a:ext cx="1339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"/>
                <a:gd name="f7" fmla="val 1"/>
                <a:gd name="f8" fmla="val 9"/>
                <a:gd name="f9" fmla="val 5"/>
                <a:gd name="f10" fmla="+- 0 0 -90"/>
                <a:gd name="f11" fmla="*/ f3 1 14"/>
                <a:gd name="f12" fmla="*/ f4 1 1"/>
                <a:gd name="f13" fmla="+- f7 0 f5"/>
                <a:gd name="f14" fmla="+- f6 0 f5"/>
                <a:gd name="f15" fmla="*/ f10 f0 1"/>
                <a:gd name="f16" fmla="*/ f14 1 14"/>
                <a:gd name="f17" fmla="*/ 1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14"/>
                <a:gd name="f25" fmla="*/ f19 1 1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5"/>
                    <a:pt x="f5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9" name="Forme libre 80"/>
            <p:cNvSpPr/>
            <p:nvPr/>
          </p:nvSpPr>
          <p:spPr>
            <a:xfrm>
              <a:off x="7619448" y="4756087"/>
              <a:ext cx="3860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1"/>
                <a:gd name="f8" fmla="val 15"/>
                <a:gd name="f9" fmla="val 30"/>
                <a:gd name="f10" fmla="val 21"/>
                <a:gd name="f11" fmla="+- 0 0 -90"/>
                <a:gd name="f12" fmla="*/ f3 1 40"/>
                <a:gd name="f13" fmla="*/ f4 1 1"/>
                <a:gd name="f14" fmla="+- f7 0 f5"/>
                <a:gd name="f15" fmla="+- f6 0 f5"/>
                <a:gd name="f16" fmla="*/ f11 f0 1"/>
                <a:gd name="f17" fmla="*/ f15 1 40"/>
                <a:gd name="f18" fmla="*/ 0 f15 1"/>
                <a:gd name="f19" fmla="*/ 0 f14 1"/>
                <a:gd name="f20" fmla="*/ 40 f15 1"/>
                <a:gd name="f21" fmla="*/ 1 f14 1"/>
                <a:gd name="f22" fmla="*/ 0 1 f14"/>
                <a:gd name="f23" fmla="*/ f7 1 f14"/>
                <a:gd name="f24" fmla="*/ f16 1 f2"/>
                <a:gd name="f25" fmla="*/ f18 1 40"/>
                <a:gd name="f26" fmla="*/ f20 1 40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40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7"/>
                    <a:pt x="f6" y="f7"/>
                  </a:cubicBezTo>
                  <a:cubicBezTo>
                    <a:pt x="f10" y="f5"/>
                    <a:pt x="f8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0" name="Forme libre 81"/>
            <p:cNvSpPr/>
            <p:nvPr/>
          </p:nvSpPr>
          <p:spPr>
            <a:xfrm>
              <a:off x="7453228" y="4754815"/>
              <a:ext cx="44906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3"/>
                <a:gd name="f8" fmla="val 5"/>
                <a:gd name="f9" fmla="val 2"/>
                <a:gd name="f10" fmla="val 18"/>
                <a:gd name="f11" fmla="val 4"/>
                <a:gd name="f12" fmla="val 11"/>
                <a:gd name="f13" fmla="val 23"/>
                <a:gd name="f14" fmla="val 37"/>
                <a:gd name="f15" fmla="val 1"/>
                <a:gd name="f16" fmla="val 38"/>
                <a:gd name="f17" fmla="val 35"/>
                <a:gd name="f18" fmla="val 13"/>
                <a:gd name="f19" fmla="+- 0 0 -90"/>
                <a:gd name="f20" fmla="*/ f3 1 47"/>
                <a:gd name="f21" fmla="*/ f4 1 3"/>
                <a:gd name="f22" fmla="+- f7 0 f5"/>
                <a:gd name="f23" fmla="+- f6 0 f5"/>
                <a:gd name="f24" fmla="*/ f19 f0 1"/>
                <a:gd name="f25" fmla="*/ f22 1 3"/>
                <a:gd name="f26" fmla="*/ f23 1 47"/>
                <a:gd name="f27" fmla="*/ 5 f23 1"/>
                <a:gd name="f28" fmla="*/ 2 f22 1"/>
                <a:gd name="f29" fmla="*/ 18 f23 1"/>
                <a:gd name="f30" fmla="*/ 23 f23 1"/>
                <a:gd name="f31" fmla="*/ 38 f23 1"/>
                <a:gd name="f32" fmla="*/ 1 f22 1"/>
                <a:gd name="f33" fmla="*/ 47 f23 1"/>
                <a:gd name="f34" fmla="*/ 0 f22 1"/>
                <a:gd name="f35" fmla="*/ 35 f23 1"/>
                <a:gd name="f36" fmla="*/ f24 1 f2"/>
                <a:gd name="f37" fmla="*/ f27 1 47"/>
                <a:gd name="f38" fmla="*/ f28 1 3"/>
                <a:gd name="f39" fmla="*/ f29 1 47"/>
                <a:gd name="f40" fmla="*/ f30 1 47"/>
                <a:gd name="f41" fmla="*/ f31 1 47"/>
                <a:gd name="f42" fmla="*/ f32 1 3"/>
                <a:gd name="f43" fmla="*/ f33 1 47"/>
                <a:gd name="f44" fmla="*/ f34 1 3"/>
                <a:gd name="f45" fmla="*/ f35 1 47"/>
                <a:gd name="f46" fmla="*/ 0 1 f26"/>
                <a:gd name="f47" fmla="*/ f6 1 f26"/>
                <a:gd name="f48" fmla="*/ 0 1 f25"/>
                <a:gd name="f49" fmla="*/ f7 1 f25"/>
                <a:gd name="f50" fmla="+- f36 0 f1"/>
                <a:gd name="f51" fmla="*/ f37 1 f26"/>
                <a:gd name="f52" fmla="*/ f38 1 f25"/>
                <a:gd name="f53" fmla="*/ f39 1 f26"/>
                <a:gd name="f54" fmla="*/ f40 1 f26"/>
                <a:gd name="f55" fmla="*/ f41 1 f26"/>
                <a:gd name="f56" fmla="*/ f42 1 f25"/>
                <a:gd name="f57" fmla="*/ f43 1 f26"/>
                <a:gd name="f58" fmla="*/ f44 1 f25"/>
                <a:gd name="f59" fmla="*/ f45 1 f26"/>
                <a:gd name="f60" fmla="*/ f46 f20 1"/>
                <a:gd name="f61" fmla="*/ f47 f20 1"/>
                <a:gd name="f62" fmla="*/ f49 f21 1"/>
                <a:gd name="f63" fmla="*/ f48 f21 1"/>
                <a:gd name="f64" fmla="*/ f51 f20 1"/>
                <a:gd name="f65" fmla="*/ f52 f21 1"/>
                <a:gd name="f66" fmla="*/ f53 f20 1"/>
                <a:gd name="f67" fmla="*/ f54 f20 1"/>
                <a:gd name="f68" fmla="*/ f55 f20 1"/>
                <a:gd name="f69" fmla="*/ f56 f21 1"/>
                <a:gd name="f70" fmla="*/ f57 f20 1"/>
                <a:gd name="f71" fmla="*/ f58 f21 1"/>
                <a:gd name="f72" fmla="*/ f59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0">
                  <a:pos x="f64" y="f65"/>
                </a:cxn>
                <a:cxn ang="f50">
                  <a:pos x="f64" y="f65"/>
                </a:cxn>
                <a:cxn ang="f50">
                  <a:pos x="f66" y="f65"/>
                </a:cxn>
                <a:cxn ang="f50">
                  <a:pos x="f67" y="f65"/>
                </a:cxn>
                <a:cxn ang="f50">
                  <a:pos x="f68" y="f69"/>
                </a:cxn>
                <a:cxn ang="f50">
                  <a:pos x="f70" y="f71"/>
                </a:cxn>
                <a:cxn ang="f50">
                  <a:pos x="f72" y="f69"/>
                </a:cxn>
                <a:cxn ang="f50">
                  <a:pos x="f64" y="f65"/>
                </a:cxn>
              </a:cxnLst>
              <a:rect l="f60" t="f63" r="f61" b="f62"/>
              <a:pathLst>
                <a:path w="47" h="3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1" y="f7"/>
                    <a:pt x="f12" y="f7"/>
                    <a:pt x="f13" y="f9"/>
                  </a:cubicBezTo>
                  <a:cubicBezTo>
                    <a:pt x="f14" y="f9"/>
                    <a:pt x="f14" y="f15"/>
                    <a:pt x="f16" y="f15"/>
                  </a:cubicBezTo>
                  <a:lnTo>
                    <a:pt x="f6" y="f5"/>
                  </a:lnTo>
                  <a:lnTo>
                    <a:pt x="f17" y="f15"/>
                  </a:lnTo>
                  <a:cubicBezTo>
                    <a:pt x="f18" y="f15"/>
                    <a:pt x="f5" y="f1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1" name="Forme libre 82"/>
            <p:cNvSpPr/>
            <p:nvPr/>
          </p:nvSpPr>
          <p:spPr>
            <a:xfrm>
              <a:off x="6854497" y="4728197"/>
              <a:ext cx="122895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9"/>
                <a:gd name="f7" fmla="val 3"/>
                <a:gd name="f8" fmla="val 50"/>
                <a:gd name="f9" fmla="val 1"/>
                <a:gd name="f10" fmla="val 63"/>
                <a:gd name="f11" fmla="val 60"/>
                <a:gd name="f12" fmla="val 2"/>
                <a:gd name="f13" fmla="val 108"/>
                <a:gd name="f14" fmla="val 100"/>
                <a:gd name="f15" fmla="+- 0 0 -90"/>
                <a:gd name="f16" fmla="*/ f3 1 129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129"/>
                <a:gd name="f23" fmla="*/ 0 f19 1"/>
                <a:gd name="f24" fmla="*/ 0 f18 1"/>
                <a:gd name="f25" fmla="*/ 60 f19 1"/>
                <a:gd name="f26" fmla="*/ 2 f18 1"/>
                <a:gd name="f27" fmla="*/ 129 f19 1"/>
                <a:gd name="f28" fmla="*/ f20 1 f2"/>
                <a:gd name="f29" fmla="*/ f23 1 129"/>
                <a:gd name="f30" fmla="*/ f24 1 3"/>
                <a:gd name="f31" fmla="*/ f25 1 129"/>
                <a:gd name="f32" fmla="*/ f26 1 3"/>
                <a:gd name="f33" fmla="*/ f27 1 129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129" h="3">
                  <a:moveTo>
                    <a:pt x="f5" y="f5"/>
                  </a:moveTo>
                  <a:lnTo>
                    <a:pt x="f5" y="f5"/>
                  </a:lnTo>
                  <a:cubicBezTo>
                    <a:pt x="f8" y="f9"/>
                    <a:pt x="f10" y="f9"/>
                    <a:pt x="f11" y="f12"/>
                  </a:cubicBezTo>
                  <a:cubicBezTo>
                    <a:pt x="f13" y="f7"/>
                    <a:pt x="f14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2" name="Forme libre 83"/>
            <p:cNvSpPr/>
            <p:nvPr/>
          </p:nvSpPr>
          <p:spPr>
            <a:xfrm>
              <a:off x="6977393" y="4728197"/>
              <a:ext cx="1654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6544"/>
                <a:gd name="f8" fmla="+- 0 0 -90"/>
                <a:gd name="f9" fmla="abs f3"/>
                <a:gd name="f10" fmla="abs f4"/>
                <a:gd name="f11" fmla="abs f5"/>
                <a:gd name="f12" fmla="*/ f3 1 1654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6544"/>
                <a:gd name="f21" fmla="*/ f14 1 0"/>
                <a:gd name="f22" fmla="*/ f16 1 f2"/>
                <a:gd name="f23" fmla="*/ f17 1 16544"/>
                <a:gd name="f24" fmla="*/ f18 1 21600"/>
                <a:gd name="f25" fmla="*/ 21600 f18 1"/>
                <a:gd name="f26" fmla="*/ 0 1 f20"/>
                <a:gd name="f27" fmla="*/ 0 1 f21"/>
                <a:gd name="f28" fmla="*/ 1654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1654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3" name="Forme libre 84"/>
            <p:cNvSpPr/>
            <p:nvPr/>
          </p:nvSpPr>
          <p:spPr>
            <a:xfrm>
              <a:off x="7617875" y="4771293"/>
              <a:ext cx="29151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1"/>
                <a:gd name="f9" fmla="+- 0 0 -90"/>
                <a:gd name="f10" fmla="*/ f3 1 31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31"/>
                <a:gd name="f17" fmla="*/ 31 f13 1"/>
                <a:gd name="f18" fmla="*/ 0 f12 1"/>
                <a:gd name="f19" fmla="*/ 0 f13 1"/>
                <a:gd name="f20" fmla="*/ 2 f12 1"/>
                <a:gd name="f21" fmla="*/ 11 f13 1"/>
                <a:gd name="f22" fmla="*/ f14 1 f2"/>
                <a:gd name="f23" fmla="*/ f17 1 31"/>
                <a:gd name="f24" fmla="*/ f18 1 2"/>
                <a:gd name="f25" fmla="*/ f19 1 31"/>
                <a:gd name="f26" fmla="*/ f20 1 2"/>
                <a:gd name="f27" fmla="*/ f21 1 31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31" h="2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4" name="Forme libre 85"/>
            <p:cNvSpPr/>
            <p:nvPr/>
          </p:nvSpPr>
          <p:spPr>
            <a:xfrm>
              <a:off x="6774926" y="4727566"/>
              <a:ext cx="40965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3"/>
                <a:gd name="f7" fmla="val 1"/>
                <a:gd name="f8" fmla="val 9"/>
                <a:gd name="f9" fmla="val 18"/>
                <a:gd name="f10" fmla="val 33"/>
                <a:gd name="f11" fmla="val 41"/>
                <a:gd name="f12" fmla="+- 0 0 -90"/>
                <a:gd name="f13" fmla="*/ f3 1 43"/>
                <a:gd name="f14" fmla="*/ f4 1 1"/>
                <a:gd name="f15" fmla="+- f7 0 f5"/>
                <a:gd name="f16" fmla="+- f6 0 f5"/>
                <a:gd name="f17" fmla="*/ f12 f0 1"/>
                <a:gd name="f18" fmla="*/ f16 1 43"/>
                <a:gd name="f19" fmla="*/ 9 f16 1"/>
                <a:gd name="f20" fmla="*/ 1 f15 1"/>
                <a:gd name="f21" fmla="*/ 41 f16 1"/>
                <a:gd name="f22" fmla="*/ 0 1 f15"/>
                <a:gd name="f23" fmla="*/ f7 1 f15"/>
                <a:gd name="f24" fmla="*/ f17 1 f2"/>
                <a:gd name="f25" fmla="*/ f19 1 43"/>
                <a:gd name="f26" fmla="*/ f21 1 43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43" h="1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11" y="f7"/>
                  </a:cubicBezTo>
                  <a:cubicBezTo>
                    <a:pt x="f6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5" name="Forme libre 86"/>
            <p:cNvSpPr/>
            <p:nvPr/>
          </p:nvSpPr>
          <p:spPr>
            <a:xfrm>
              <a:off x="6966365" y="4751652"/>
              <a:ext cx="4805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0"/>
                <a:gd name="f7" fmla="val 3"/>
                <a:gd name="f8" fmla="val 2"/>
                <a:gd name="f9" fmla="val 6"/>
                <a:gd name="f10" fmla="val 37"/>
                <a:gd name="f11" fmla="val 32"/>
                <a:gd name="f12" fmla="val 17"/>
                <a:gd name="f13" fmla="+- 0 0 -90"/>
                <a:gd name="f14" fmla="*/ f3 1 50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50"/>
                <a:gd name="f21" fmla="*/ 0 f17 1"/>
                <a:gd name="f22" fmla="*/ 2 f16 1"/>
                <a:gd name="f23" fmla="*/ 50 f17 1"/>
                <a:gd name="f24" fmla="*/ 3 f16 1"/>
                <a:gd name="f25" fmla="*/ f18 1 f2"/>
                <a:gd name="f26" fmla="*/ f21 1 50"/>
                <a:gd name="f27" fmla="*/ f22 1 3"/>
                <a:gd name="f28" fmla="*/ f23 1 50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0" h="3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7"/>
                  </a:cubicBezTo>
                  <a:cubicBezTo>
                    <a:pt x="f11" y="f8"/>
                    <a:pt x="f12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6" name="Forme libre 87"/>
            <p:cNvSpPr/>
            <p:nvPr/>
          </p:nvSpPr>
          <p:spPr>
            <a:xfrm>
              <a:off x="6647303" y="4732001"/>
              <a:ext cx="47265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9"/>
                <a:gd name="f7" fmla="val 4"/>
                <a:gd name="f8" fmla="val 1"/>
                <a:gd name="f9" fmla="val 10"/>
                <a:gd name="f10" fmla="val 2"/>
                <a:gd name="f11" fmla="val 24"/>
                <a:gd name="f12" fmla="val 18"/>
                <a:gd name="f13" fmla="val 31"/>
                <a:gd name="f14" fmla="val 3"/>
                <a:gd name="f15" fmla="+- 0 0 -90"/>
                <a:gd name="f16" fmla="*/ f3 1 49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49"/>
                <a:gd name="f23" fmla="*/ 0 f19 1"/>
                <a:gd name="f24" fmla="*/ 1 f18 1"/>
                <a:gd name="f25" fmla="*/ 18 f19 1"/>
                <a:gd name="f26" fmla="*/ 4 f18 1"/>
                <a:gd name="f27" fmla="*/ f20 1 f2"/>
                <a:gd name="f28" fmla="*/ f23 1 49"/>
                <a:gd name="f29" fmla="*/ f24 1 4"/>
                <a:gd name="f30" fmla="*/ f25 1 49"/>
                <a:gd name="f31" fmla="*/ f26 1 4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49" h="4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10"/>
                    <a:pt x="f12" y="f7"/>
                  </a:cubicBezTo>
                  <a:cubicBezTo>
                    <a:pt x="f13" y="f14"/>
                    <a:pt x="f6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7" name="Forme libre 88"/>
            <p:cNvSpPr/>
            <p:nvPr/>
          </p:nvSpPr>
          <p:spPr>
            <a:xfrm>
              <a:off x="6879707" y="4752283"/>
              <a:ext cx="40178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1"/>
                <a:gd name="f8" fmla="val 8"/>
                <a:gd name="f9" fmla="+- 0 0 -90"/>
                <a:gd name="f10" fmla="*/ f3 1 42"/>
                <a:gd name="f11" fmla="*/ f4 1 1"/>
                <a:gd name="f12" fmla="+- f7 0 f5"/>
                <a:gd name="f13" fmla="+- f6 0 f5"/>
                <a:gd name="f14" fmla="*/ f9 f0 1"/>
                <a:gd name="f15" fmla="*/ f13 1 42"/>
                <a:gd name="f16" fmla="*/ 0 f13 1"/>
                <a:gd name="f17" fmla="*/ 1 f12 1"/>
                <a:gd name="f18" fmla="*/ 8 f13 1"/>
                <a:gd name="f19" fmla="*/ 42 f13 1"/>
                <a:gd name="f20" fmla="*/ 0 f12 1"/>
                <a:gd name="f21" fmla="*/ 0 1 f12"/>
                <a:gd name="f22" fmla="*/ f7 1 f12"/>
                <a:gd name="f23" fmla="*/ f14 1 f2"/>
                <a:gd name="f24" fmla="*/ f16 1 42"/>
                <a:gd name="f25" fmla="*/ f18 1 42"/>
                <a:gd name="f26" fmla="*/ f19 1 42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2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8" name="Forme libre 89"/>
            <p:cNvSpPr/>
            <p:nvPr/>
          </p:nvSpPr>
          <p:spPr>
            <a:xfrm>
              <a:off x="6919886" y="4765596"/>
              <a:ext cx="112654" cy="63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"/>
                <a:gd name="f7" fmla="val 7"/>
                <a:gd name="f8" fmla="val 80"/>
                <a:gd name="f9" fmla="val 5"/>
                <a:gd name="f10" fmla="val 19"/>
                <a:gd name="f11" fmla="val 3"/>
                <a:gd name="f12" fmla="val 85"/>
                <a:gd name="f13" fmla="val 1"/>
                <a:gd name="f14" fmla="val 92"/>
                <a:gd name="f15" fmla="val 4"/>
                <a:gd name="f16" fmla="val 29"/>
                <a:gd name="f17" fmla="val 66"/>
                <a:gd name="f18" fmla="val 84"/>
                <a:gd name="f19" fmla="val 6"/>
                <a:gd name="f20" fmla="+- 0 0 -90"/>
                <a:gd name="f21" fmla="*/ f3 1 118"/>
                <a:gd name="f22" fmla="*/ f4 1 7"/>
                <a:gd name="f23" fmla="+- f7 0 f5"/>
                <a:gd name="f24" fmla="+- f6 0 f5"/>
                <a:gd name="f25" fmla="*/ f20 f0 1"/>
                <a:gd name="f26" fmla="*/ f24 1 118"/>
                <a:gd name="f27" fmla="*/ f23 1 7"/>
                <a:gd name="f28" fmla="*/ 80 f24 1"/>
                <a:gd name="f29" fmla="*/ 7 f23 1"/>
                <a:gd name="f30" fmla="*/ 85 f24 1"/>
                <a:gd name="f31" fmla="*/ 1 f23 1"/>
                <a:gd name="f32" fmla="*/ 29 f24 1"/>
                <a:gd name="f33" fmla="*/ 4 f23 1"/>
                <a:gd name="f34" fmla="*/ f25 1 f2"/>
                <a:gd name="f35" fmla="*/ f28 1 118"/>
                <a:gd name="f36" fmla="*/ f29 1 7"/>
                <a:gd name="f37" fmla="*/ f30 1 118"/>
                <a:gd name="f38" fmla="*/ f31 1 7"/>
                <a:gd name="f39" fmla="*/ f32 1 118"/>
                <a:gd name="f40" fmla="*/ f33 1 7"/>
                <a:gd name="f41" fmla="*/ 0 1 f26"/>
                <a:gd name="f42" fmla="*/ f6 1 f26"/>
                <a:gd name="f43" fmla="*/ 0 1 f27"/>
                <a:gd name="f44" fmla="*/ f7 1 f27"/>
                <a:gd name="f45" fmla="+- f34 0 f1"/>
                <a:gd name="f46" fmla="*/ f35 1 f26"/>
                <a:gd name="f47" fmla="*/ f36 1 f27"/>
                <a:gd name="f48" fmla="*/ f37 1 f26"/>
                <a:gd name="f49" fmla="*/ f38 1 f27"/>
                <a:gd name="f50" fmla="*/ f39 1 f26"/>
                <a:gd name="f51" fmla="*/ f40 1 f27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118" h="7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13"/>
                  </a:cubicBezTo>
                  <a:cubicBezTo>
                    <a:pt x="f5" y="f5"/>
                    <a:pt x="f14" y="f15"/>
                    <a:pt x="f16" y="f15"/>
                  </a:cubicBezTo>
                  <a:cubicBezTo>
                    <a:pt x="f17" y="f15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9" name="Forme libre 90"/>
            <p:cNvSpPr/>
            <p:nvPr/>
          </p:nvSpPr>
          <p:spPr>
            <a:xfrm>
              <a:off x="6930127" y="4768760"/>
              <a:ext cx="17327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8"/>
                <a:gd name="f7" fmla="val 1"/>
                <a:gd name="f8" fmla="+- 0 0 -90"/>
                <a:gd name="f9" fmla="*/ f3 1 18"/>
                <a:gd name="f10" fmla="*/ f4 1 1"/>
                <a:gd name="f11" fmla="+- f7 0 f5"/>
                <a:gd name="f12" fmla="+- f6 0 f5"/>
                <a:gd name="f13" fmla="*/ f8 f0 1"/>
                <a:gd name="f14" fmla="*/ f12 1 18"/>
                <a:gd name="f15" fmla="*/ 18 f12 1"/>
                <a:gd name="f16" fmla="*/ 1 f11 1"/>
                <a:gd name="f17" fmla="*/ 0 f12 1"/>
                <a:gd name="f18" fmla="*/ 0 f11 1"/>
                <a:gd name="f19" fmla="*/ 0 1 f11"/>
                <a:gd name="f20" fmla="*/ f7 1 f11"/>
                <a:gd name="f21" fmla="*/ f13 1 f2"/>
                <a:gd name="f22" fmla="*/ f15 1 18"/>
                <a:gd name="f23" fmla="*/ f17 1 18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8" h="1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0" name="Forme libre 91"/>
            <p:cNvSpPr/>
            <p:nvPr/>
          </p:nvSpPr>
          <p:spPr>
            <a:xfrm>
              <a:off x="6433809" y="4758619"/>
              <a:ext cx="1181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"/>
                <a:gd name="f8" fmla="+- 0 0 -90"/>
                <a:gd name="f9" fmla="*/ f3 1 13"/>
                <a:gd name="f10" fmla="*/ f4 1 1"/>
                <a:gd name="f11" fmla="+- f7 0 f5"/>
                <a:gd name="f12" fmla="+- f6 0 f5"/>
                <a:gd name="f13" fmla="*/ f8 f0 1"/>
                <a:gd name="f14" fmla="*/ f12 1 13"/>
                <a:gd name="f15" fmla="*/ 0 f12 1"/>
                <a:gd name="f16" fmla="*/ 1 f11 1"/>
                <a:gd name="f17" fmla="*/ 13 f12 1"/>
                <a:gd name="f18" fmla="*/ 0 f11 1"/>
                <a:gd name="f19" fmla="*/ 0 1 f11"/>
                <a:gd name="f20" fmla="*/ f7 1 f11"/>
                <a:gd name="f21" fmla="*/ f13 1 f2"/>
                <a:gd name="f22" fmla="*/ f15 1 13"/>
                <a:gd name="f23" fmla="*/ f17 1 13"/>
                <a:gd name="f24" fmla="*/ f16 1 f11"/>
                <a:gd name="f25" fmla="*/ f18 1 f11"/>
                <a:gd name="f26" fmla="*/ 0 1 f14"/>
                <a:gd name="f27" fmla="*/ f6 1 f14"/>
                <a:gd name="f28" fmla="*/ f20 f10 1"/>
                <a:gd name="f29" fmla="*/ f19 f10 1"/>
                <a:gd name="f30" fmla="+- f21 0 f1"/>
                <a:gd name="f31" fmla="*/ f22 1 f14"/>
                <a:gd name="f32" fmla="*/ f23 1 f14"/>
                <a:gd name="f33" fmla="*/ f26 f9 1"/>
                <a:gd name="f34" fmla="*/ f27 f9 1"/>
                <a:gd name="f35" fmla="*/ f24 f10 1"/>
                <a:gd name="f36" fmla="*/ f25 f10 1"/>
                <a:gd name="f37" fmla="*/ f31 f9 1"/>
                <a:gd name="f38" fmla="*/ f32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7" y="f35"/>
                </a:cxn>
                <a:cxn ang="f30">
                  <a:pos x="f37" y="f35"/>
                </a:cxn>
                <a:cxn ang="f30">
                  <a:pos x="f38" y="f36"/>
                </a:cxn>
                <a:cxn ang="f30">
                  <a:pos x="f37" y="f35"/>
                </a:cxn>
              </a:cxnLst>
              <a:rect l="f33" t="f29" r="f34" b="f28"/>
              <a:pathLst>
                <a:path w="13" h="1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1" name="Forme libre 92"/>
            <p:cNvSpPr/>
            <p:nvPr/>
          </p:nvSpPr>
          <p:spPr>
            <a:xfrm>
              <a:off x="6682755" y="4768760"/>
              <a:ext cx="128409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5"/>
                <a:gd name="f7" fmla="val 4"/>
                <a:gd name="f8" fmla="val 77"/>
                <a:gd name="f9" fmla="val 2"/>
                <a:gd name="f10" fmla="val 96"/>
                <a:gd name="f11" fmla="val 1"/>
                <a:gd name="f12" fmla="val 6"/>
                <a:gd name="f13" fmla="val 37"/>
                <a:gd name="f14" fmla="val 75"/>
                <a:gd name="f15" fmla="val 90"/>
                <a:gd name="f16" fmla="val 3"/>
                <a:gd name="f17" fmla="+- 0 0 -90"/>
                <a:gd name="f18" fmla="*/ f3 1 135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135"/>
                <a:gd name="f25" fmla="*/ 77 f21 1"/>
                <a:gd name="f26" fmla="*/ 2 f20 1"/>
                <a:gd name="f27" fmla="*/ 135 f21 1"/>
                <a:gd name="f28" fmla="*/ 0 f20 1"/>
                <a:gd name="f29" fmla="*/ 6 f21 1"/>
                <a:gd name="f30" fmla="*/ 4 f20 1"/>
                <a:gd name="f31" fmla="*/ 90 f21 1"/>
                <a:gd name="f32" fmla="*/ 3 f20 1"/>
                <a:gd name="f33" fmla="*/ f22 1 f2"/>
                <a:gd name="f34" fmla="*/ f25 1 135"/>
                <a:gd name="f35" fmla="*/ f26 1 4"/>
                <a:gd name="f36" fmla="*/ f27 1 135"/>
                <a:gd name="f37" fmla="*/ f28 1 4"/>
                <a:gd name="f38" fmla="*/ f29 1 135"/>
                <a:gd name="f39" fmla="*/ f30 1 4"/>
                <a:gd name="f40" fmla="*/ f31 1 135"/>
                <a:gd name="f41" fmla="*/ f32 1 4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3"/>
                <a:gd name="f51" fmla="*/ f38 1 f24"/>
                <a:gd name="f52" fmla="*/ f39 1 f23"/>
                <a:gd name="f53" fmla="*/ f40 1 f24"/>
                <a:gd name="f54" fmla="*/ f41 1 f23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9 1"/>
                <a:gd name="f63" fmla="*/ f51 f18 1"/>
                <a:gd name="f64" fmla="*/ f52 f19 1"/>
                <a:gd name="f65" fmla="*/ f53 f18 1"/>
                <a:gd name="f66" fmla="*/ f54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2"/>
                </a:cxn>
                <a:cxn ang="f46">
                  <a:pos x="f63" y="f64"/>
                </a:cxn>
                <a:cxn ang="f46">
                  <a:pos x="f65" y="f66"/>
                </a:cxn>
                <a:cxn ang="f46">
                  <a:pos x="f59" y="f60"/>
                </a:cxn>
              </a:cxnLst>
              <a:rect l="f55" t="f58" r="f56" b="f57"/>
              <a:pathLst>
                <a:path w="135" h="4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cubicBezTo>
                    <a:pt x="f10" y="f11"/>
                    <a:pt x="f5" y="f11"/>
                    <a:pt x="f12" y="f7"/>
                  </a:cubicBezTo>
                  <a:cubicBezTo>
                    <a:pt x="f13" y="f7"/>
                    <a:pt x="f14" y="f7"/>
                    <a:pt x="f15" y="f16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2" name="Forme libre 93"/>
            <p:cNvSpPr/>
            <p:nvPr/>
          </p:nvSpPr>
          <p:spPr>
            <a:xfrm>
              <a:off x="6115543" y="4728197"/>
              <a:ext cx="3623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13"/>
                <a:gd name="f9" fmla="val 1"/>
                <a:gd name="f10" fmla="val 7"/>
                <a:gd name="f11" fmla="val 16"/>
                <a:gd name="f12" fmla="+- 0 0 -90"/>
                <a:gd name="f13" fmla="*/ f3 1 38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8"/>
                <a:gd name="f20" fmla="*/ 13 f16 1"/>
                <a:gd name="f21" fmla="*/ 1 f15 1"/>
                <a:gd name="f22" fmla="*/ 38 f16 1"/>
                <a:gd name="f23" fmla="*/ 0 f15 1"/>
                <a:gd name="f24" fmla="*/ 7 f16 1"/>
                <a:gd name="f25" fmla="*/ f17 1 f2"/>
                <a:gd name="f26" fmla="*/ f20 1 38"/>
                <a:gd name="f27" fmla="*/ f21 1 2"/>
                <a:gd name="f28" fmla="*/ f22 1 38"/>
                <a:gd name="f29" fmla="*/ f23 1 2"/>
                <a:gd name="f30" fmla="*/ f24 1 38"/>
                <a:gd name="f31" fmla="*/ 0 1 f19"/>
                <a:gd name="f32" fmla="*/ f6 1 f19"/>
                <a:gd name="f33" fmla="*/ 0 1 f18"/>
                <a:gd name="f34" fmla="*/ f7 1 f18"/>
                <a:gd name="f35" fmla="+- f25 0 f1"/>
                <a:gd name="f36" fmla="*/ f26 1 f19"/>
                <a:gd name="f37" fmla="*/ f27 1 f18"/>
                <a:gd name="f38" fmla="*/ f28 1 f19"/>
                <a:gd name="f39" fmla="*/ f29 1 f18"/>
                <a:gd name="f40" fmla="*/ f30 1 f19"/>
                <a:gd name="f41" fmla="*/ f31 f13 1"/>
                <a:gd name="f42" fmla="*/ f32 f13 1"/>
                <a:gd name="f43" fmla="*/ f34 f14 1"/>
                <a:gd name="f44" fmla="*/ f33 f14 1"/>
                <a:gd name="f45" fmla="*/ f36 f13 1"/>
                <a:gd name="f46" fmla="*/ f37 f14 1"/>
                <a:gd name="f47" fmla="*/ f38 f13 1"/>
                <a:gd name="f48" fmla="*/ f39 f14 1"/>
                <a:gd name="f49" fmla="*/ f4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5" y="f46"/>
                </a:cxn>
                <a:cxn ang="f35">
                  <a:pos x="f45" y="f46"/>
                </a:cxn>
                <a:cxn ang="f35">
                  <a:pos x="f47" y="f48"/>
                </a:cxn>
                <a:cxn ang="f35">
                  <a:pos x="f49" y="f48"/>
                </a:cxn>
                <a:cxn ang="f35">
                  <a:pos x="f45" y="f46"/>
                </a:cxn>
              </a:cxnLst>
              <a:rect l="f41" t="f44" r="f42" b="f43"/>
              <a:pathLst>
                <a:path w="38" h="2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10" y="f5"/>
                  </a:lnTo>
                  <a:cubicBezTo>
                    <a:pt x="f11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3" name="Forme libre 94"/>
            <p:cNvSpPr/>
            <p:nvPr/>
          </p:nvSpPr>
          <p:spPr>
            <a:xfrm>
              <a:off x="6116330" y="4728197"/>
              <a:ext cx="5513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5515"/>
                <a:gd name="f8" fmla="+- 0 0 -90"/>
                <a:gd name="f9" fmla="abs f3"/>
                <a:gd name="f10" fmla="abs f4"/>
                <a:gd name="f11" fmla="abs f5"/>
                <a:gd name="f12" fmla="*/ f3 1 5515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5515"/>
                <a:gd name="f21" fmla="*/ f14 1 0"/>
                <a:gd name="f22" fmla="*/ f16 1 f2"/>
                <a:gd name="f23" fmla="*/ f17 1 5515"/>
                <a:gd name="f24" fmla="*/ f18 1 21600"/>
                <a:gd name="f25" fmla="*/ 21600 f18 1"/>
                <a:gd name="f26" fmla="*/ 0 1 f20"/>
                <a:gd name="f27" fmla="*/ 0 1 f21"/>
                <a:gd name="f28" fmla="*/ 5515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5515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4" name="Forme libre 95"/>
            <p:cNvSpPr/>
            <p:nvPr/>
          </p:nvSpPr>
          <p:spPr>
            <a:xfrm>
              <a:off x="6534649" y="4756717"/>
              <a:ext cx="50420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"/>
                <a:gd name="f7" fmla="val 2"/>
                <a:gd name="f8" fmla="val 3"/>
                <a:gd name="f9" fmla="val 21"/>
                <a:gd name="f10" fmla="val 36"/>
                <a:gd name="f11" fmla="val 1"/>
                <a:gd name="f12" fmla="val 46"/>
                <a:gd name="f13" fmla="+- 0 0 -90"/>
                <a:gd name="f14" fmla="*/ f3 1 5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53"/>
                <a:gd name="f21" fmla="*/ 3 f17 1"/>
                <a:gd name="f22" fmla="*/ 2 f16 1"/>
                <a:gd name="f23" fmla="*/ 53 f17 1"/>
                <a:gd name="f24" fmla="*/ 1 f16 1"/>
                <a:gd name="f25" fmla="*/ f18 1 f2"/>
                <a:gd name="f26" fmla="*/ f21 1 53"/>
                <a:gd name="f27" fmla="*/ f22 1 2"/>
                <a:gd name="f28" fmla="*/ f23 1 53"/>
                <a:gd name="f29" fmla="*/ f24 1 2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53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7"/>
                    <a:pt x="f6" y="f11"/>
                  </a:cubicBezTo>
                  <a:cubicBezTo>
                    <a:pt x="f12" y="f11"/>
                    <a:pt x="f5" y="f5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5" name="Forme libre 96"/>
            <p:cNvSpPr/>
            <p:nvPr/>
          </p:nvSpPr>
          <p:spPr>
            <a:xfrm>
              <a:off x="5958769" y="4732001"/>
              <a:ext cx="41751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1"/>
                <a:gd name="f8" fmla="val 3"/>
                <a:gd name="f9" fmla="+- 0 0 -90"/>
                <a:gd name="f10" fmla="*/ f3 1 44"/>
                <a:gd name="f11" fmla="*/ f4 1 1"/>
                <a:gd name="f12" fmla="+- f7 0 f5"/>
                <a:gd name="f13" fmla="+- f6 0 f5"/>
                <a:gd name="f14" fmla="*/ f9 f0 1"/>
                <a:gd name="f15" fmla="*/ f13 1 44"/>
                <a:gd name="f16" fmla="*/ 3 f13 1"/>
                <a:gd name="f17" fmla="*/ 1 f12 1"/>
                <a:gd name="f18" fmla="*/ 44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4"/>
                <a:gd name="f25" fmla="*/ f18 1 44"/>
                <a:gd name="f26" fmla="*/ f20 1 4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4" h="1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6" name="Forme libre 97"/>
            <p:cNvSpPr/>
            <p:nvPr/>
          </p:nvSpPr>
          <p:spPr>
            <a:xfrm>
              <a:off x="5740548" y="4728197"/>
              <a:ext cx="38605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2"/>
                <a:gd name="f8" fmla="val 1"/>
                <a:gd name="f9" fmla="val 34"/>
                <a:gd name="f10" fmla="val 7"/>
                <a:gd name="f11" fmla="+- 0 0 -90"/>
                <a:gd name="f12" fmla="*/ f3 1 41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41"/>
                <a:gd name="f19" fmla="*/ 41 f15 1"/>
                <a:gd name="f20" fmla="*/ 1 f14 1"/>
                <a:gd name="f21" fmla="*/ 34 f15 1"/>
                <a:gd name="f22" fmla="*/ 0 f14 1"/>
                <a:gd name="f23" fmla="*/ 0 f15 1"/>
                <a:gd name="f24" fmla="*/ 7 f15 1"/>
                <a:gd name="f25" fmla="*/ 2 f14 1"/>
                <a:gd name="f26" fmla="*/ f16 1 f2"/>
                <a:gd name="f27" fmla="*/ f19 1 41"/>
                <a:gd name="f28" fmla="*/ f20 1 2"/>
                <a:gd name="f29" fmla="*/ f21 1 41"/>
                <a:gd name="f30" fmla="*/ f22 1 2"/>
                <a:gd name="f31" fmla="*/ f23 1 41"/>
                <a:gd name="f32" fmla="*/ f24 1 41"/>
                <a:gd name="f33" fmla="*/ f25 1 2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8"/>
                <a:gd name="f45" fmla="*/ f33 1 f17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2 1"/>
                <a:gd name="f56" fmla="*/ f45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1"/>
                </a:cxn>
                <a:cxn ang="f38">
                  <a:pos x="f55" y="f56"/>
                </a:cxn>
                <a:cxn ang="f38">
                  <a:pos x="f50" y="f51"/>
                </a:cxn>
              </a:cxnLst>
              <a:rect l="f46" t="f49" r="f47" b="f48"/>
              <a:pathLst>
                <a:path w="41" h="2">
                  <a:moveTo>
                    <a:pt x="f6" y="f8"/>
                  </a:moveTo>
                  <a:lnTo>
                    <a:pt x="f6" y="f8"/>
                  </a:lnTo>
                  <a:lnTo>
                    <a:pt x="f9" y="f5"/>
                  </a:lnTo>
                  <a:lnTo>
                    <a:pt x="f5" y="f8"/>
                  </a:lnTo>
                  <a:lnTo>
                    <a:pt x="f10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7" name="Forme libre 98"/>
            <p:cNvSpPr/>
            <p:nvPr/>
          </p:nvSpPr>
          <p:spPr>
            <a:xfrm>
              <a:off x="6006821" y="4771933"/>
              <a:ext cx="58293" cy="317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1"/>
                <a:gd name="f9" fmla="val 2"/>
                <a:gd name="f10" fmla="val 39"/>
                <a:gd name="f11" fmla="val 54"/>
                <a:gd name="f12" fmla="val 13"/>
                <a:gd name="f13" fmla="val 15"/>
                <a:gd name="f14" fmla="val 46"/>
                <a:gd name="f15" fmla="+- 0 0 -90"/>
                <a:gd name="f16" fmla="*/ f3 1 61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61"/>
                <a:gd name="f23" fmla="*/ 11 f19 1"/>
                <a:gd name="f24" fmla="*/ 2 f18 1"/>
                <a:gd name="f25" fmla="*/ 54 f19 1"/>
                <a:gd name="f26" fmla="*/ 0 f18 1"/>
                <a:gd name="f27" fmla="*/ 0 f19 1"/>
                <a:gd name="f28" fmla="*/ 46 f19 1"/>
                <a:gd name="f29" fmla="*/ f20 1 f2"/>
                <a:gd name="f30" fmla="*/ f23 1 61"/>
                <a:gd name="f31" fmla="*/ f24 1 3"/>
                <a:gd name="f32" fmla="*/ f25 1 61"/>
                <a:gd name="f33" fmla="*/ f26 1 3"/>
                <a:gd name="f34" fmla="*/ f27 1 61"/>
                <a:gd name="f35" fmla="*/ f28 1 61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4"/>
                </a:cxn>
                <a:cxn ang="f40">
                  <a:pos x="f56" y="f54"/>
                </a:cxn>
                <a:cxn ang="f40">
                  <a:pos x="f51" y="f52"/>
                </a:cxn>
              </a:cxnLst>
              <a:rect l="f47" t="f50" r="f48" b="f49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6" y="f5"/>
                    <a:pt x="f11" y="f5"/>
                  </a:cubicBezTo>
                  <a:lnTo>
                    <a:pt x="f5" y="f5"/>
                  </a:lnTo>
                  <a:cubicBezTo>
                    <a:pt x="f12" y="f9"/>
                    <a:pt x="f13" y="f5"/>
                    <a:pt x="f14" y="f5"/>
                  </a:cubicBez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8" name="Forme libre 99"/>
            <p:cNvSpPr/>
            <p:nvPr/>
          </p:nvSpPr>
          <p:spPr>
            <a:xfrm>
              <a:off x="3717474" y="4728837"/>
              <a:ext cx="955602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4"/>
                <a:gd name="f7" fmla="val 14"/>
                <a:gd name="f8" fmla="val 746"/>
                <a:gd name="f9" fmla="val 6"/>
                <a:gd name="f10" fmla="val 758"/>
                <a:gd name="f11" fmla="val 5"/>
                <a:gd name="f12" fmla="val 817"/>
                <a:gd name="f13" fmla="val 820"/>
                <a:gd name="f14" fmla="val 7"/>
                <a:gd name="f15" fmla="val 812"/>
                <a:gd name="f16" fmla="val 780"/>
                <a:gd name="f17" fmla="val 8"/>
                <a:gd name="f18" fmla="val 800"/>
                <a:gd name="f19" fmla="val 847"/>
                <a:gd name="f20" fmla="val 909"/>
                <a:gd name="f21" fmla="val 10"/>
                <a:gd name="f22" fmla="val 769"/>
                <a:gd name="f23" fmla="val 11"/>
                <a:gd name="f24" fmla="val 832"/>
                <a:gd name="f25" fmla="val 851"/>
                <a:gd name="f26" fmla="val 9"/>
                <a:gd name="f27" fmla="val 918"/>
                <a:gd name="f28" fmla="val 899"/>
                <a:gd name="f29" fmla="val 886"/>
                <a:gd name="f30" fmla="val 876"/>
                <a:gd name="f31" fmla="val 873"/>
                <a:gd name="f32" fmla="val 936"/>
                <a:gd name="f33" fmla="val 981"/>
                <a:gd name="f34" fmla="val 952"/>
                <a:gd name="f35" fmla="val 4"/>
                <a:gd name="f36" fmla="val 969"/>
                <a:gd name="f37" fmla="val 3"/>
                <a:gd name="f38" fmla="val 989"/>
                <a:gd name="f39" fmla="val 2"/>
                <a:gd name="f40" fmla="val 993"/>
                <a:gd name="f41" fmla="val 996"/>
                <a:gd name="f42" fmla="val 997"/>
                <a:gd name="f43" fmla="val 999"/>
                <a:gd name="f44" fmla="val 1"/>
                <a:gd name="f45" fmla="val 998"/>
                <a:gd name="f46" fmla="val 994"/>
                <a:gd name="f47" fmla="val 957"/>
                <a:gd name="f48" fmla="val 928"/>
                <a:gd name="f49" fmla="val 904"/>
                <a:gd name="f50" fmla="val 822"/>
                <a:gd name="f51" fmla="val 791"/>
                <a:gd name="f52" fmla="val 756"/>
                <a:gd name="f53" fmla="val 743"/>
                <a:gd name="f54" fmla="val 740"/>
                <a:gd name="f55" fmla="val 744"/>
                <a:gd name="f56" fmla="val 764"/>
                <a:gd name="f57" fmla="val 747"/>
                <a:gd name="f58" fmla="val 692"/>
                <a:gd name="f59" fmla="val 697"/>
                <a:gd name="f60" fmla="val 570"/>
                <a:gd name="f61" fmla="val 566"/>
                <a:gd name="f62" fmla="val 562"/>
                <a:gd name="f63" fmla="val 559"/>
                <a:gd name="f64" fmla="val 554"/>
                <a:gd name="f65" fmla="val 79"/>
                <a:gd name="f66" fmla="val 37"/>
                <a:gd name="f67" fmla="val 125"/>
                <a:gd name="f68" fmla="val 113"/>
                <a:gd name="f69" fmla="val 94"/>
                <a:gd name="f70" fmla="val 66"/>
                <a:gd name="f71" fmla="val 49"/>
                <a:gd name="f72" fmla="val 43"/>
                <a:gd name="f73" fmla="val 67"/>
                <a:gd name="f74" fmla="val 64"/>
                <a:gd name="f75" fmla="val 12"/>
                <a:gd name="f76" fmla="val 134"/>
                <a:gd name="f77" fmla="val 13"/>
                <a:gd name="f78" fmla="val 145"/>
                <a:gd name="f79" fmla="val 213"/>
                <a:gd name="f80" fmla="val 210"/>
                <a:gd name="f81" fmla="val 189"/>
                <a:gd name="f82" fmla="val 234"/>
                <a:gd name="f83" fmla="val 223"/>
                <a:gd name="f84" fmla="val 294"/>
                <a:gd name="f85" fmla="val 278"/>
                <a:gd name="f86" fmla="val 324"/>
                <a:gd name="f87" fmla="val 322"/>
                <a:gd name="f88" fmla="val 355"/>
                <a:gd name="f89" fmla="val 418"/>
                <a:gd name="f90" fmla="val 454"/>
                <a:gd name="f91" fmla="val 452"/>
                <a:gd name="f92" fmla="val 551"/>
                <a:gd name="f93" fmla="val 508"/>
                <a:gd name="f94" fmla="val 620"/>
                <a:gd name="f95" fmla="val 568"/>
                <a:gd name="f96" fmla="val 607"/>
                <a:gd name="f97" fmla="val 616"/>
                <a:gd name="f98" fmla="val 643"/>
                <a:gd name="f99" fmla="val 641"/>
                <a:gd name="f100" fmla="val 648"/>
                <a:gd name="f101" fmla="val 622"/>
                <a:gd name="f102" fmla="val 790"/>
                <a:gd name="f103" fmla="val 751"/>
                <a:gd name="f104" fmla="+- 0 0 -90"/>
                <a:gd name="f105" fmla="*/ f3 1 1004"/>
                <a:gd name="f106" fmla="*/ f4 1 14"/>
                <a:gd name="f107" fmla="+- f7 0 f5"/>
                <a:gd name="f108" fmla="+- f6 0 f5"/>
                <a:gd name="f109" fmla="*/ f104 f0 1"/>
                <a:gd name="f110" fmla="*/ f108 1 1004"/>
                <a:gd name="f111" fmla="*/ f107 1 14"/>
                <a:gd name="f112" fmla="*/ 746 f108 1"/>
                <a:gd name="f113" fmla="*/ 6 f107 1"/>
                <a:gd name="f114" fmla="*/ 820 f108 1"/>
                <a:gd name="f115" fmla="*/ 7 f107 1"/>
                <a:gd name="f116" fmla="*/ 800 f108 1"/>
                <a:gd name="f117" fmla="*/ 8 f107 1"/>
                <a:gd name="f118" fmla="*/ 847 f108 1"/>
                <a:gd name="f119" fmla="*/ 5 f107 1"/>
                <a:gd name="f120" fmla="*/ 769 f108 1"/>
                <a:gd name="f121" fmla="*/ 11 f107 1"/>
                <a:gd name="f122" fmla="*/ 918 f108 1"/>
                <a:gd name="f123" fmla="*/ 9 f107 1"/>
                <a:gd name="f124" fmla="*/ 876 f108 1"/>
                <a:gd name="f125" fmla="*/ 981 f108 1"/>
                <a:gd name="f126" fmla="*/ 989 f108 1"/>
                <a:gd name="f127" fmla="*/ 2 f107 1"/>
                <a:gd name="f128" fmla="*/ 997 f108 1"/>
                <a:gd name="f129" fmla="*/ 1004 f108 1"/>
                <a:gd name="f130" fmla="*/ 999 f108 1"/>
                <a:gd name="f131" fmla="*/ 994 f108 1"/>
                <a:gd name="f132" fmla="*/ 1 f107 1"/>
                <a:gd name="f133" fmla="*/ 904 f108 1"/>
                <a:gd name="f134" fmla="*/ 0 f107 1"/>
                <a:gd name="f135" fmla="*/ 791 f108 1"/>
                <a:gd name="f136" fmla="*/ 756 f108 1"/>
                <a:gd name="f137" fmla="*/ 743 f108 1"/>
                <a:gd name="f138" fmla="*/ 764 f108 1"/>
                <a:gd name="f139" fmla="*/ 697 f108 1"/>
                <a:gd name="f140" fmla="*/ 570 f108 1"/>
                <a:gd name="f141" fmla="*/ 3 f107 1"/>
                <a:gd name="f142" fmla="*/ 559 f108 1"/>
                <a:gd name="f143" fmla="*/ 554 f108 1"/>
                <a:gd name="f144" fmla="*/ 0 f108 1"/>
                <a:gd name="f145" fmla="*/ 4 f107 1"/>
                <a:gd name="f146" fmla="*/ 79 f108 1"/>
                <a:gd name="f147" fmla="*/ 113 f108 1"/>
                <a:gd name="f148" fmla="*/ 49 f108 1"/>
                <a:gd name="f149" fmla="*/ 64 f108 1"/>
                <a:gd name="f150" fmla="*/ 12 f107 1"/>
                <a:gd name="f151" fmla="*/ 213 f108 1"/>
                <a:gd name="f152" fmla="*/ 234 f108 1"/>
                <a:gd name="f153" fmla="*/ 223 f108 1"/>
                <a:gd name="f154" fmla="*/ 324 f108 1"/>
                <a:gd name="f155" fmla="*/ 10 f107 1"/>
                <a:gd name="f156" fmla="*/ 322 f108 1"/>
                <a:gd name="f157" fmla="*/ 454 f108 1"/>
                <a:gd name="f158" fmla="*/ 452 f108 1"/>
                <a:gd name="f159" fmla="*/ 620 f108 1"/>
                <a:gd name="f160" fmla="*/ 568 f108 1"/>
                <a:gd name="f161" fmla="*/ 643 f108 1"/>
                <a:gd name="f162" fmla="*/ 622 f108 1"/>
                <a:gd name="f163" fmla="*/ 758 f108 1"/>
                <a:gd name="f164" fmla="*/ f109 1 f2"/>
                <a:gd name="f165" fmla="*/ f112 1 1004"/>
                <a:gd name="f166" fmla="*/ f113 1 14"/>
                <a:gd name="f167" fmla="*/ f114 1 1004"/>
                <a:gd name="f168" fmla="*/ f115 1 14"/>
                <a:gd name="f169" fmla="*/ f116 1 1004"/>
                <a:gd name="f170" fmla="*/ f117 1 14"/>
                <a:gd name="f171" fmla="*/ f118 1 1004"/>
                <a:gd name="f172" fmla="*/ f119 1 14"/>
                <a:gd name="f173" fmla="*/ f120 1 1004"/>
                <a:gd name="f174" fmla="*/ f121 1 14"/>
                <a:gd name="f175" fmla="*/ f122 1 1004"/>
                <a:gd name="f176" fmla="*/ f123 1 14"/>
                <a:gd name="f177" fmla="*/ f124 1 1004"/>
                <a:gd name="f178" fmla="*/ f125 1 1004"/>
                <a:gd name="f179" fmla="*/ f126 1 1004"/>
                <a:gd name="f180" fmla="*/ f127 1 14"/>
                <a:gd name="f181" fmla="*/ f128 1 1004"/>
                <a:gd name="f182" fmla="*/ f129 1 1004"/>
                <a:gd name="f183" fmla="*/ f130 1 1004"/>
                <a:gd name="f184" fmla="*/ f131 1 1004"/>
                <a:gd name="f185" fmla="*/ f132 1 14"/>
                <a:gd name="f186" fmla="*/ f133 1 1004"/>
                <a:gd name="f187" fmla="*/ f134 1 14"/>
                <a:gd name="f188" fmla="*/ f135 1 1004"/>
                <a:gd name="f189" fmla="*/ f136 1 1004"/>
                <a:gd name="f190" fmla="*/ f137 1 1004"/>
                <a:gd name="f191" fmla="*/ f138 1 1004"/>
                <a:gd name="f192" fmla="*/ f139 1 1004"/>
                <a:gd name="f193" fmla="*/ f140 1 1004"/>
                <a:gd name="f194" fmla="*/ f141 1 14"/>
                <a:gd name="f195" fmla="*/ f142 1 1004"/>
                <a:gd name="f196" fmla="*/ f143 1 1004"/>
                <a:gd name="f197" fmla="*/ f144 1 1004"/>
                <a:gd name="f198" fmla="*/ f145 1 14"/>
                <a:gd name="f199" fmla="*/ f146 1 1004"/>
                <a:gd name="f200" fmla="*/ f147 1 1004"/>
                <a:gd name="f201" fmla="*/ f148 1 1004"/>
                <a:gd name="f202" fmla="*/ f149 1 1004"/>
                <a:gd name="f203" fmla="*/ f150 1 14"/>
                <a:gd name="f204" fmla="*/ f151 1 1004"/>
                <a:gd name="f205" fmla="*/ f152 1 1004"/>
                <a:gd name="f206" fmla="*/ f153 1 1004"/>
                <a:gd name="f207" fmla="*/ f154 1 1004"/>
                <a:gd name="f208" fmla="*/ f155 1 14"/>
                <a:gd name="f209" fmla="*/ f156 1 1004"/>
                <a:gd name="f210" fmla="*/ f157 1 1004"/>
                <a:gd name="f211" fmla="*/ f158 1 1004"/>
                <a:gd name="f212" fmla="*/ f159 1 1004"/>
                <a:gd name="f213" fmla="*/ f160 1 1004"/>
                <a:gd name="f214" fmla="*/ f161 1 1004"/>
                <a:gd name="f215" fmla="*/ f162 1 1004"/>
                <a:gd name="f216" fmla="*/ f163 1 1004"/>
                <a:gd name="f217" fmla="*/ 0 1 f110"/>
                <a:gd name="f218" fmla="*/ f6 1 f110"/>
                <a:gd name="f219" fmla="*/ 0 1 f111"/>
                <a:gd name="f220" fmla="*/ f7 1 f111"/>
                <a:gd name="f221" fmla="+- f164 0 f1"/>
                <a:gd name="f222" fmla="*/ f165 1 f110"/>
                <a:gd name="f223" fmla="*/ f166 1 f111"/>
                <a:gd name="f224" fmla="*/ f167 1 f110"/>
                <a:gd name="f225" fmla="*/ f168 1 f111"/>
                <a:gd name="f226" fmla="*/ f169 1 f110"/>
                <a:gd name="f227" fmla="*/ f170 1 f111"/>
                <a:gd name="f228" fmla="*/ f171 1 f110"/>
                <a:gd name="f229" fmla="*/ f172 1 f111"/>
                <a:gd name="f230" fmla="*/ f173 1 f110"/>
                <a:gd name="f231" fmla="*/ f174 1 f111"/>
                <a:gd name="f232" fmla="*/ f175 1 f110"/>
                <a:gd name="f233" fmla="*/ f176 1 f111"/>
                <a:gd name="f234" fmla="*/ f177 1 f110"/>
                <a:gd name="f235" fmla="*/ f178 1 f110"/>
                <a:gd name="f236" fmla="*/ f179 1 f110"/>
                <a:gd name="f237" fmla="*/ f180 1 f111"/>
                <a:gd name="f238" fmla="*/ f181 1 f110"/>
                <a:gd name="f239" fmla="*/ f182 1 f110"/>
                <a:gd name="f240" fmla="*/ f183 1 f110"/>
                <a:gd name="f241" fmla="*/ f184 1 f110"/>
                <a:gd name="f242" fmla="*/ f185 1 f111"/>
                <a:gd name="f243" fmla="*/ f186 1 f110"/>
                <a:gd name="f244" fmla="*/ f187 1 f111"/>
                <a:gd name="f245" fmla="*/ f188 1 f110"/>
                <a:gd name="f246" fmla="*/ f189 1 f110"/>
                <a:gd name="f247" fmla="*/ f190 1 f110"/>
                <a:gd name="f248" fmla="*/ f191 1 f110"/>
                <a:gd name="f249" fmla="*/ f192 1 f110"/>
                <a:gd name="f250" fmla="*/ f193 1 f110"/>
                <a:gd name="f251" fmla="*/ f194 1 f111"/>
                <a:gd name="f252" fmla="*/ f195 1 f110"/>
                <a:gd name="f253" fmla="*/ f196 1 f110"/>
                <a:gd name="f254" fmla="*/ f197 1 f110"/>
                <a:gd name="f255" fmla="*/ f198 1 f111"/>
                <a:gd name="f256" fmla="*/ f199 1 f110"/>
                <a:gd name="f257" fmla="*/ f200 1 f110"/>
                <a:gd name="f258" fmla="*/ f201 1 f110"/>
                <a:gd name="f259" fmla="*/ f202 1 f110"/>
                <a:gd name="f260" fmla="*/ f203 1 f111"/>
                <a:gd name="f261" fmla="*/ f204 1 f110"/>
                <a:gd name="f262" fmla="*/ f205 1 f110"/>
                <a:gd name="f263" fmla="*/ f206 1 f110"/>
                <a:gd name="f264" fmla="*/ f207 1 f110"/>
                <a:gd name="f265" fmla="*/ f208 1 f111"/>
                <a:gd name="f266" fmla="*/ f209 1 f110"/>
                <a:gd name="f267" fmla="*/ f210 1 f110"/>
                <a:gd name="f268" fmla="*/ f211 1 f110"/>
                <a:gd name="f269" fmla="*/ f212 1 f110"/>
                <a:gd name="f270" fmla="*/ f213 1 f110"/>
                <a:gd name="f271" fmla="*/ f214 1 f110"/>
                <a:gd name="f272" fmla="*/ f215 1 f110"/>
                <a:gd name="f273" fmla="*/ f216 1 f110"/>
                <a:gd name="f274" fmla="*/ f217 f105 1"/>
                <a:gd name="f275" fmla="*/ f218 f105 1"/>
                <a:gd name="f276" fmla="*/ f220 f106 1"/>
                <a:gd name="f277" fmla="*/ f219 f106 1"/>
                <a:gd name="f278" fmla="*/ f222 f105 1"/>
                <a:gd name="f279" fmla="*/ f223 f106 1"/>
                <a:gd name="f280" fmla="*/ f224 f105 1"/>
                <a:gd name="f281" fmla="*/ f225 f106 1"/>
                <a:gd name="f282" fmla="*/ f226 f105 1"/>
                <a:gd name="f283" fmla="*/ f227 f106 1"/>
                <a:gd name="f284" fmla="*/ f228 f105 1"/>
                <a:gd name="f285" fmla="*/ f229 f106 1"/>
                <a:gd name="f286" fmla="*/ f230 f105 1"/>
                <a:gd name="f287" fmla="*/ f231 f106 1"/>
                <a:gd name="f288" fmla="*/ f232 f105 1"/>
                <a:gd name="f289" fmla="*/ f233 f106 1"/>
                <a:gd name="f290" fmla="*/ f234 f105 1"/>
                <a:gd name="f291" fmla="*/ f235 f105 1"/>
                <a:gd name="f292" fmla="*/ f236 f105 1"/>
                <a:gd name="f293" fmla="*/ f237 f106 1"/>
                <a:gd name="f294" fmla="*/ f238 f105 1"/>
                <a:gd name="f295" fmla="*/ f239 f105 1"/>
                <a:gd name="f296" fmla="*/ f240 f105 1"/>
                <a:gd name="f297" fmla="*/ f241 f105 1"/>
                <a:gd name="f298" fmla="*/ f242 f106 1"/>
                <a:gd name="f299" fmla="*/ f243 f105 1"/>
                <a:gd name="f300" fmla="*/ f244 f106 1"/>
                <a:gd name="f301" fmla="*/ f245 f105 1"/>
                <a:gd name="f302" fmla="*/ f246 f105 1"/>
                <a:gd name="f303" fmla="*/ f247 f105 1"/>
                <a:gd name="f304" fmla="*/ f248 f105 1"/>
                <a:gd name="f305" fmla="*/ f249 f105 1"/>
                <a:gd name="f306" fmla="*/ f250 f105 1"/>
                <a:gd name="f307" fmla="*/ f251 f106 1"/>
                <a:gd name="f308" fmla="*/ f252 f105 1"/>
                <a:gd name="f309" fmla="*/ f253 f105 1"/>
                <a:gd name="f310" fmla="*/ f254 f105 1"/>
                <a:gd name="f311" fmla="*/ f255 f106 1"/>
                <a:gd name="f312" fmla="*/ f256 f105 1"/>
                <a:gd name="f313" fmla="*/ f257 f105 1"/>
                <a:gd name="f314" fmla="*/ f258 f105 1"/>
                <a:gd name="f315" fmla="*/ f259 f105 1"/>
                <a:gd name="f316" fmla="*/ f260 f106 1"/>
                <a:gd name="f317" fmla="*/ f261 f105 1"/>
                <a:gd name="f318" fmla="*/ f262 f105 1"/>
                <a:gd name="f319" fmla="*/ f263 f105 1"/>
                <a:gd name="f320" fmla="*/ f264 f105 1"/>
                <a:gd name="f321" fmla="*/ f265 f106 1"/>
                <a:gd name="f322" fmla="*/ f266 f105 1"/>
                <a:gd name="f323" fmla="*/ f267 f105 1"/>
                <a:gd name="f324" fmla="*/ f268 f105 1"/>
                <a:gd name="f325" fmla="*/ f269 f105 1"/>
                <a:gd name="f326" fmla="*/ f270 f105 1"/>
                <a:gd name="f327" fmla="*/ f271 f105 1"/>
                <a:gd name="f328" fmla="*/ f272 f105 1"/>
                <a:gd name="f329" fmla="*/ f273 f1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1">
                  <a:pos x="f278" y="f279"/>
                </a:cxn>
                <a:cxn ang="f221">
                  <a:pos x="f278" y="f279"/>
                </a:cxn>
                <a:cxn ang="f221">
                  <a:pos x="f280" y="f281"/>
                </a:cxn>
                <a:cxn ang="f221">
                  <a:pos x="f282" y="f283"/>
                </a:cxn>
                <a:cxn ang="f221">
                  <a:pos x="f284" y="f285"/>
                </a:cxn>
                <a:cxn ang="f221">
                  <a:pos x="f286" y="f287"/>
                </a:cxn>
                <a:cxn ang="f221">
                  <a:pos x="f288" y="f289"/>
                </a:cxn>
                <a:cxn ang="f221">
                  <a:pos x="f290" y="f281"/>
                </a:cxn>
                <a:cxn ang="f221">
                  <a:pos x="f291" y="f285"/>
                </a:cxn>
                <a:cxn ang="f221">
                  <a:pos x="f292" y="f293"/>
                </a:cxn>
                <a:cxn ang="f221">
                  <a:pos x="f294" y="f293"/>
                </a:cxn>
                <a:cxn ang="f221">
                  <a:pos x="f295" y="f293"/>
                </a:cxn>
                <a:cxn ang="f221">
                  <a:pos x="f296" y="f293"/>
                </a:cxn>
                <a:cxn ang="f221">
                  <a:pos x="f297" y="f298"/>
                </a:cxn>
                <a:cxn ang="f221">
                  <a:pos x="f299" y="f300"/>
                </a:cxn>
                <a:cxn ang="f221">
                  <a:pos x="f301" y="f293"/>
                </a:cxn>
                <a:cxn ang="f221">
                  <a:pos x="f302" y="f293"/>
                </a:cxn>
                <a:cxn ang="f221">
                  <a:pos x="f303" y="f293"/>
                </a:cxn>
                <a:cxn ang="f221">
                  <a:pos x="f304" y="f298"/>
                </a:cxn>
                <a:cxn ang="f221">
                  <a:pos x="f305" y="f293"/>
                </a:cxn>
                <a:cxn ang="f221">
                  <a:pos x="f306" y="f307"/>
                </a:cxn>
                <a:cxn ang="f221">
                  <a:pos x="f308" y="f293"/>
                </a:cxn>
                <a:cxn ang="f221">
                  <a:pos x="f309" y="f307"/>
                </a:cxn>
                <a:cxn ang="f221">
                  <a:pos x="f310" y="f311"/>
                </a:cxn>
                <a:cxn ang="f221">
                  <a:pos x="f312" y="f285"/>
                </a:cxn>
                <a:cxn ang="f221">
                  <a:pos x="f313" y="f283"/>
                </a:cxn>
                <a:cxn ang="f221">
                  <a:pos x="f314" y="f283"/>
                </a:cxn>
                <a:cxn ang="f221">
                  <a:pos x="f315" y="f316"/>
                </a:cxn>
                <a:cxn ang="f221">
                  <a:pos x="f317" y="f283"/>
                </a:cxn>
                <a:cxn ang="f221">
                  <a:pos x="f318" y="f287"/>
                </a:cxn>
                <a:cxn ang="f221">
                  <a:pos x="f319" y="f287"/>
                </a:cxn>
                <a:cxn ang="f221">
                  <a:pos x="f320" y="f321"/>
                </a:cxn>
                <a:cxn ang="f221">
                  <a:pos x="f322" y="f316"/>
                </a:cxn>
                <a:cxn ang="f221">
                  <a:pos x="f323" y="f321"/>
                </a:cxn>
                <a:cxn ang="f221">
                  <a:pos x="f324" y="f287"/>
                </a:cxn>
                <a:cxn ang="f221">
                  <a:pos x="f325" y="f289"/>
                </a:cxn>
                <a:cxn ang="f221">
                  <a:pos x="f326" y="f287"/>
                </a:cxn>
                <a:cxn ang="f221">
                  <a:pos x="f327" y="f321"/>
                </a:cxn>
                <a:cxn ang="f221">
                  <a:pos x="f328" y="f316"/>
                </a:cxn>
                <a:cxn ang="f221">
                  <a:pos x="f329" y="f283"/>
                </a:cxn>
                <a:cxn ang="f221">
                  <a:pos x="f278" y="f279"/>
                </a:cxn>
              </a:cxnLst>
              <a:rect l="f274" t="f277" r="f275" b="f276"/>
              <a:pathLst>
                <a:path w="1004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1"/>
                    <a:pt x="f13" y="f14"/>
                  </a:cubicBezTo>
                  <a:cubicBezTo>
                    <a:pt x="f15" y="f14"/>
                    <a:pt x="f16" y="f17"/>
                    <a:pt x="f18" y="f17"/>
                  </a:cubicBezTo>
                  <a:lnTo>
                    <a:pt x="f19" y="f11"/>
                  </a:lnTo>
                  <a:cubicBezTo>
                    <a:pt x="f20" y="f14"/>
                    <a:pt x="f18" y="f21"/>
                    <a:pt x="f22" y="f23"/>
                  </a:cubicBezTo>
                  <a:cubicBezTo>
                    <a:pt x="f24" y="f23"/>
                    <a:pt x="f25" y="f26"/>
                    <a:pt x="f27" y="f26"/>
                  </a:cubicBezTo>
                  <a:cubicBezTo>
                    <a:pt x="f28" y="f26"/>
                    <a:pt x="f29" y="f17"/>
                    <a:pt x="f30" y="f14"/>
                  </a:cubicBezTo>
                  <a:cubicBezTo>
                    <a:pt x="f31" y="f11"/>
                    <a:pt x="f32" y="f9"/>
                    <a:pt x="f33" y="f11"/>
                  </a:cubicBezTo>
                  <a:cubicBezTo>
                    <a:pt x="f34" y="f35"/>
                    <a:pt x="f36" y="f37"/>
                    <a:pt x="f38" y="f39"/>
                  </a:cubicBezTo>
                  <a:cubicBezTo>
                    <a:pt x="f40" y="f39"/>
                    <a:pt x="f41" y="f39"/>
                    <a:pt x="f42" y="f39"/>
                  </a:cubicBezTo>
                  <a:lnTo>
                    <a:pt x="f6" y="f39"/>
                  </a:lnTo>
                  <a:lnTo>
                    <a:pt x="f43" y="f39"/>
                  </a:lnTo>
                  <a:cubicBezTo>
                    <a:pt x="f43" y="f44"/>
                    <a:pt x="f45" y="f44"/>
                    <a:pt x="f46" y="f44"/>
                  </a:cubicBezTo>
                  <a:cubicBezTo>
                    <a:pt x="f47" y="f44"/>
                    <a:pt x="f48" y="f5"/>
                    <a:pt x="f49" y="f5"/>
                  </a:cubicBezTo>
                  <a:cubicBezTo>
                    <a:pt x="f48" y="f37"/>
                    <a:pt x="f50" y="f44"/>
                    <a:pt x="f51" y="f39"/>
                  </a:cubicBezTo>
                  <a:lnTo>
                    <a:pt x="f52" y="f39"/>
                  </a:lnTo>
                  <a:lnTo>
                    <a:pt x="f53" y="f39"/>
                  </a:lnTo>
                  <a:cubicBezTo>
                    <a:pt x="f54" y="f39"/>
                    <a:pt x="f55" y="f44"/>
                    <a:pt x="f56" y="f44"/>
                  </a:cubicBezTo>
                  <a:cubicBezTo>
                    <a:pt x="f57" y="f44"/>
                    <a:pt x="f58" y="f44"/>
                    <a:pt x="f59" y="f39"/>
                  </a:cubicBezTo>
                  <a:lnTo>
                    <a:pt x="f60" y="f37"/>
                  </a:lnTo>
                  <a:cubicBezTo>
                    <a:pt x="f61" y="f37"/>
                    <a:pt x="f62" y="f39"/>
                    <a:pt x="f63" y="f39"/>
                  </a:cubicBezTo>
                  <a:cubicBezTo>
                    <a:pt x="f64" y="f39"/>
                    <a:pt x="f64" y="f37"/>
                    <a:pt x="f64" y="f37"/>
                  </a:cubicBezTo>
                  <a:lnTo>
                    <a:pt x="f5" y="f35"/>
                  </a:lnTo>
                  <a:lnTo>
                    <a:pt x="f65" y="f11"/>
                  </a:lnTo>
                  <a:cubicBezTo>
                    <a:pt x="f66" y="f17"/>
                    <a:pt x="f67" y="f9"/>
                    <a:pt x="f68" y="f17"/>
                  </a:cubicBezTo>
                  <a:cubicBezTo>
                    <a:pt x="f69" y="f26"/>
                    <a:pt x="f70" y="f26"/>
                    <a:pt x="f71" y="f17"/>
                  </a:cubicBezTo>
                  <a:cubicBezTo>
                    <a:pt x="f72" y="f26"/>
                    <a:pt x="f73" y="f21"/>
                    <a:pt x="f74" y="f75"/>
                  </a:cubicBezTo>
                  <a:cubicBezTo>
                    <a:pt x="f76" y="f77"/>
                    <a:pt x="f78" y="f14"/>
                    <a:pt x="f79" y="f17"/>
                  </a:cubicBezTo>
                  <a:cubicBezTo>
                    <a:pt x="f80" y="f21"/>
                    <a:pt x="f81" y="f23"/>
                    <a:pt x="f82" y="f23"/>
                  </a:cubicBezTo>
                  <a:lnTo>
                    <a:pt x="f83" y="f23"/>
                  </a:lnTo>
                  <a:cubicBezTo>
                    <a:pt x="f84" y="f26"/>
                    <a:pt x="f85" y="f7"/>
                    <a:pt x="f86" y="f21"/>
                  </a:cubicBezTo>
                  <a:lnTo>
                    <a:pt x="f87" y="f75"/>
                  </a:lnTo>
                  <a:cubicBezTo>
                    <a:pt x="f88" y="f23"/>
                    <a:pt x="f89" y="f23"/>
                    <a:pt x="f90" y="f21"/>
                  </a:cubicBezTo>
                  <a:lnTo>
                    <a:pt x="f91" y="f23"/>
                  </a:lnTo>
                  <a:cubicBezTo>
                    <a:pt x="f92" y="f17"/>
                    <a:pt x="f93" y="f21"/>
                    <a:pt x="f94" y="f26"/>
                  </a:cubicBezTo>
                  <a:lnTo>
                    <a:pt x="f95" y="f23"/>
                  </a:lnTo>
                  <a:cubicBezTo>
                    <a:pt x="f96" y="f75"/>
                    <a:pt x="f97" y="f21"/>
                    <a:pt x="f98" y="f21"/>
                  </a:cubicBezTo>
                  <a:cubicBezTo>
                    <a:pt x="f99" y="f21"/>
                    <a:pt x="f100" y="f75"/>
                    <a:pt x="f101" y="f75"/>
                  </a:cubicBezTo>
                  <a:lnTo>
                    <a:pt x="f10" y="f17"/>
                  </a:lnTo>
                  <a:cubicBezTo>
                    <a:pt x="f102" y="f14"/>
                    <a:pt x="f103" y="f14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9" name="Forme libre 100"/>
            <p:cNvSpPr/>
            <p:nvPr/>
          </p:nvSpPr>
          <p:spPr>
            <a:xfrm>
              <a:off x="4591147" y="4737076"/>
              <a:ext cx="2363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34"/>
                <a:gd name="f8" fmla="+- 0 0 -90"/>
                <a:gd name="f9" fmla="abs f3"/>
                <a:gd name="f10" fmla="abs f4"/>
                <a:gd name="f11" fmla="abs f5"/>
                <a:gd name="f12" fmla="*/ f3 1 2363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23634"/>
                <a:gd name="f21" fmla="*/ f14 1 0"/>
                <a:gd name="f22" fmla="*/ f16 1 f2"/>
                <a:gd name="f23" fmla="*/ f17 1 23634"/>
                <a:gd name="f24" fmla="*/ f18 1 21600"/>
                <a:gd name="f25" fmla="*/ 21600 f18 1"/>
                <a:gd name="f26" fmla="*/ 0 1 f20"/>
                <a:gd name="f27" fmla="*/ 0 1 f21"/>
                <a:gd name="f28" fmla="*/ 23634 1 f20"/>
                <a:gd name="f29" fmla="*/ 1 1 f21"/>
                <a:gd name="f30" fmla="+- f22 0 f1"/>
                <a:gd name="f31" fmla="min f24 f23"/>
                <a:gd name="f32" fmla="*/ f25 1 f19"/>
                <a:gd name="f33" fmla="*/ f26 f12 1"/>
                <a:gd name="f34" fmla="*/ f28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3" y="f41"/>
                </a:cxn>
                <a:cxn ang="f30">
                  <a:pos x="f33" y="f41"/>
                </a:cxn>
                <a:cxn ang="f30">
                  <a:pos x="f34" y="f41"/>
                </a:cxn>
                <a:cxn ang="f30">
                  <a:pos x="f33" y="f41"/>
                </a:cxn>
              </a:cxnLst>
              <a:rect l="f33" t="f41" r="f34" b="f42"/>
              <a:pathLst>
                <a:path w="23634">
                  <a:moveTo>
                    <a:pt x="f6" y="f36"/>
                  </a:moveTo>
                  <a:lnTo>
                    <a:pt x="f6" y="f36"/>
                  </a:lnTo>
                  <a:lnTo>
                    <a:pt x="f7" y="f36"/>
                  </a:lnTo>
                  <a:lnTo>
                    <a:pt x="f6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0" name="Forme libre 101"/>
            <p:cNvSpPr/>
            <p:nvPr/>
          </p:nvSpPr>
          <p:spPr>
            <a:xfrm>
              <a:off x="3680450" y="4732641"/>
              <a:ext cx="3702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7027"/>
                <a:gd name="f8" fmla="val 25634"/>
                <a:gd name="f9" fmla="val 13292"/>
                <a:gd name="f10" fmla="+- 0 0 -90"/>
                <a:gd name="f11" fmla="abs f3"/>
                <a:gd name="f12" fmla="abs f4"/>
                <a:gd name="f13" fmla="abs f5"/>
                <a:gd name="f14" fmla="*/ f3 1 3702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37027"/>
                <a:gd name="f23" fmla="*/ f16 1 0"/>
                <a:gd name="f24" fmla="*/ f18 1 f2"/>
                <a:gd name="f25" fmla="*/ f19 1 37027"/>
                <a:gd name="f26" fmla="*/ f20 1 21600"/>
                <a:gd name="f27" fmla="*/ 21600 f20 1"/>
                <a:gd name="f28" fmla="*/ 0 1 f22"/>
                <a:gd name="f29" fmla="*/ 0 1 f23"/>
                <a:gd name="f30" fmla="*/ 37027 1 f22"/>
                <a:gd name="f31" fmla="*/ 1 1 f23"/>
                <a:gd name="f32" fmla="+- f24 0 f1"/>
                <a:gd name="f33" fmla="min f26 f25"/>
                <a:gd name="f34" fmla="*/ f27 1 f21"/>
                <a:gd name="f35" fmla="*/ f28 f14 1"/>
                <a:gd name="f36" fmla="*/ f30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3"/>
                </a:cxn>
                <a:cxn ang="f32">
                  <a:pos x="f35" y="f43"/>
                </a:cxn>
                <a:cxn ang="f32">
                  <a:pos x="f36" y="f43"/>
                </a:cxn>
                <a:cxn ang="f32">
                  <a:pos x="f35" y="f43"/>
                </a:cxn>
              </a:cxnLst>
              <a:rect l="f35" t="f43" r="f36" b="f44"/>
              <a:pathLst>
                <a:path w="37027">
                  <a:moveTo>
                    <a:pt x="f6" y="f38"/>
                  </a:moveTo>
                  <a:lnTo>
                    <a:pt x="f6" y="f38"/>
                  </a:lnTo>
                  <a:lnTo>
                    <a:pt x="f7" y="f38"/>
                  </a:lnTo>
                  <a:cubicBezTo>
                    <a:pt x="f8" y="f38"/>
                    <a:pt x="f9" y="f38"/>
                    <a:pt x="f6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1" name="Forme libre 102"/>
            <p:cNvSpPr/>
            <p:nvPr/>
          </p:nvSpPr>
          <p:spPr>
            <a:xfrm>
              <a:off x="4710101" y="4730099"/>
              <a:ext cx="87444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"/>
                <a:gd name="f7" fmla="val 3"/>
                <a:gd name="f8" fmla="val 71"/>
                <a:gd name="f9" fmla="val 47"/>
                <a:gd name="f10" fmla="val 2"/>
                <a:gd name="f11" fmla="val 88"/>
                <a:gd name="f12" fmla="val 1"/>
                <a:gd name="f13" fmla="val 8"/>
                <a:gd name="f14" fmla="+- 0 0 -90"/>
                <a:gd name="f15" fmla="*/ f3 1 92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92"/>
                <a:gd name="f22" fmla="*/ 71 f18 1"/>
                <a:gd name="f23" fmla="*/ 3 f17 1"/>
                <a:gd name="f24" fmla="*/ 92 f18 1"/>
                <a:gd name="f25" fmla="*/ 0 f17 1"/>
                <a:gd name="f26" fmla="*/ 8 f18 1"/>
                <a:gd name="f27" fmla="*/ 1 f17 1"/>
                <a:gd name="f28" fmla="*/ 2 f18 1"/>
                <a:gd name="f29" fmla="*/ f19 1 f2"/>
                <a:gd name="f30" fmla="*/ f22 1 92"/>
                <a:gd name="f31" fmla="*/ f23 1 3"/>
                <a:gd name="f32" fmla="*/ f24 1 92"/>
                <a:gd name="f33" fmla="*/ f25 1 3"/>
                <a:gd name="f34" fmla="*/ f26 1 92"/>
                <a:gd name="f35" fmla="*/ f27 1 3"/>
                <a:gd name="f36" fmla="*/ f28 1 92"/>
                <a:gd name="f37" fmla="*/ 0 1 f21"/>
                <a:gd name="f38" fmla="*/ f6 1 f21"/>
                <a:gd name="f39" fmla="*/ 0 1 f20"/>
                <a:gd name="f40" fmla="*/ f7 1 f20"/>
                <a:gd name="f41" fmla="+- f29 0 f1"/>
                <a:gd name="f42" fmla="*/ f30 1 f21"/>
                <a:gd name="f43" fmla="*/ f31 1 f20"/>
                <a:gd name="f44" fmla="*/ f32 1 f21"/>
                <a:gd name="f45" fmla="*/ f33 1 f20"/>
                <a:gd name="f46" fmla="*/ f34 1 f21"/>
                <a:gd name="f47" fmla="*/ f35 1 f20"/>
                <a:gd name="f48" fmla="*/ f36 1 f21"/>
                <a:gd name="f49" fmla="*/ f37 f15 1"/>
                <a:gd name="f50" fmla="*/ f38 f15 1"/>
                <a:gd name="f51" fmla="*/ f40 f16 1"/>
                <a:gd name="f52" fmla="*/ f39 f16 1"/>
                <a:gd name="f53" fmla="*/ f42 f15 1"/>
                <a:gd name="f54" fmla="*/ f43 f16 1"/>
                <a:gd name="f55" fmla="*/ f44 f15 1"/>
                <a:gd name="f56" fmla="*/ f45 f16 1"/>
                <a:gd name="f57" fmla="*/ f46 f15 1"/>
                <a:gd name="f58" fmla="*/ f47 f16 1"/>
                <a:gd name="f59" fmla="*/ f4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3" y="f54"/>
                </a:cxn>
                <a:cxn ang="f41">
                  <a:pos x="f53" y="f54"/>
                </a:cxn>
                <a:cxn ang="f41">
                  <a:pos x="f55" y="f56"/>
                </a:cxn>
                <a:cxn ang="f41">
                  <a:pos x="f57" y="f58"/>
                </a:cxn>
                <a:cxn ang="f41">
                  <a:pos x="f59" y="f54"/>
                </a:cxn>
                <a:cxn ang="f41">
                  <a:pos x="f53" y="f54"/>
                </a:cxn>
              </a:cxnLst>
              <a:rect l="f49" t="f52" r="f50" b="f51"/>
              <a:pathLst>
                <a:path w="92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6" y="f5"/>
                  </a:cubicBezTo>
                  <a:lnTo>
                    <a:pt x="f13" y="f12"/>
                  </a:lnTo>
                  <a:cubicBezTo>
                    <a:pt x="f13" y="f12"/>
                    <a:pt x="f5" y="f10"/>
                    <a:pt x="f10" y="f7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2" name="Forme libre 103"/>
            <p:cNvSpPr/>
            <p:nvPr/>
          </p:nvSpPr>
          <p:spPr>
            <a:xfrm>
              <a:off x="4673077" y="4728837"/>
              <a:ext cx="44906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22"/>
                <a:gd name="f9" fmla="val 19"/>
                <a:gd name="f10" fmla="val 1"/>
                <a:gd name="f11" fmla="val 11"/>
                <a:gd name="f12" fmla="val 41"/>
                <a:gd name="f13" fmla="+- 0 0 -90"/>
                <a:gd name="f14" fmla="*/ f3 1 47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47"/>
                <a:gd name="f21" fmla="*/ 22 f17 1"/>
                <a:gd name="f22" fmla="*/ 0 f16 1"/>
                <a:gd name="f23" fmla="*/ 0 f17 1"/>
                <a:gd name="f24" fmla="*/ 2 f16 1"/>
                <a:gd name="f25" fmla="*/ 47 f17 1"/>
                <a:gd name="f26" fmla="*/ f18 1 f2"/>
                <a:gd name="f27" fmla="*/ f21 1 47"/>
                <a:gd name="f28" fmla="*/ f22 1 2"/>
                <a:gd name="f29" fmla="*/ f23 1 47"/>
                <a:gd name="f30" fmla="*/ f24 1 2"/>
                <a:gd name="f31" fmla="*/ f25 1 47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9"/>
                </a:cxn>
                <a:cxn ang="f36">
                  <a:pos x="f46" y="f47"/>
                </a:cxn>
              </a:cxnLst>
              <a:rect l="f42" t="f45" r="f43" b="f44"/>
              <a:pathLst>
                <a:path w="47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7"/>
                  </a:cubicBezTo>
                  <a:lnTo>
                    <a:pt x="f6" y="f7"/>
                  </a:lnTo>
                  <a:cubicBezTo>
                    <a:pt x="f6" y="f10"/>
                    <a:pt x="f12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3" name="Forme libre 104"/>
            <p:cNvSpPr/>
            <p:nvPr/>
          </p:nvSpPr>
          <p:spPr>
            <a:xfrm>
              <a:off x="4667563" y="4767498"/>
              <a:ext cx="354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7"/>
                <a:gd name="f7" fmla="val 1"/>
                <a:gd name="f8" fmla="val 22"/>
                <a:gd name="f9" fmla="+- 0 0 -90"/>
                <a:gd name="f10" fmla="*/ f3 1 37"/>
                <a:gd name="f11" fmla="*/ f4 1 1"/>
                <a:gd name="f12" fmla="+- f7 0 f5"/>
                <a:gd name="f13" fmla="+- f6 0 f5"/>
                <a:gd name="f14" fmla="*/ f9 f0 1"/>
                <a:gd name="f15" fmla="*/ f13 1 37"/>
                <a:gd name="f16" fmla="*/ 37 f13 1"/>
                <a:gd name="f17" fmla="*/ 0 f12 1"/>
                <a:gd name="f18" fmla="*/ 22 f13 1"/>
                <a:gd name="f19" fmla="*/ 1 f12 1"/>
                <a:gd name="f20" fmla="*/ 0 f13 1"/>
                <a:gd name="f21" fmla="*/ 0 1 f12"/>
                <a:gd name="f22" fmla="*/ f7 1 f12"/>
                <a:gd name="f23" fmla="*/ f14 1 f2"/>
                <a:gd name="f24" fmla="*/ f16 1 37"/>
                <a:gd name="f25" fmla="*/ f18 1 37"/>
                <a:gd name="f26" fmla="*/ f20 1 3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7" h="1">
                  <a:moveTo>
                    <a:pt x="f6" y="f5"/>
                  </a:moveTo>
                  <a:lnTo>
                    <a:pt x="f6" y="f5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4" name="Forme libre 105"/>
            <p:cNvSpPr/>
            <p:nvPr/>
          </p:nvSpPr>
          <p:spPr>
            <a:xfrm>
              <a:off x="4480066" y="4764956"/>
              <a:ext cx="59874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2"/>
                <a:gd name="f8" fmla="val 18"/>
                <a:gd name="f9" fmla="val 52"/>
                <a:gd name="f10" fmla="val 1"/>
                <a:gd name="f11" fmla="val 24"/>
                <a:gd name="f12" fmla="val 41"/>
                <a:gd name="f13" fmla="+- 0 0 -90"/>
                <a:gd name="f14" fmla="*/ f3 1 63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63"/>
                <a:gd name="f21" fmla="*/ 0 f17 1"/>
                <a:gd name="f22" fmla="*/ 0 f16 1"/>
                <a:gd name="f23" fmla="*/ 63 f17 1"/>
                <a:gd name="f24" fmla="*/ f18 1 f2"/>
                <a:gd name="f25" fmla="*/ f21 1 63"/>
                <a:gd name="f26" fmla="*/ f22 1 2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2">
                  <a:moveTo>
                    <a:pt x="f5" y="f5"/>
                  </a:moveTo>
                  <a:lnTo>
                    <a:pt x="f5" y="f5"/>
                  </a:lnTo>
                  <a:cubicBezTo>
                    <a:pt x="f8" y="f7"/>
                    <a:pt x="f9" y="f10"/>
                    <a:pt x="f6" y="f5"/>
                  </a:cubicBezTo>
                  <a:cubicBezTo>
                    <a:pt x="f11" y="f5"/>
                    <a:pt x="f12" y="f5"/>
                    <a:pt x="f5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5" name="Forme libre 106"/>
            <p:cNvSpPr/>
            <p:nvPr/>
          </p:nvSpPr>
          <p:spPr>
            <a:xfrm>
              <a:off x="4490307" y="4776368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3"/>
                <a:gd name="f9" fmla="+- 0 0 -90"/>
                <a:gd name="f10" fmla="*/ f3 1 38"/>
                <a:gd name="f11" fmla="*/ f4 1 1"/>
                <a:gd name="f12" fmla="+- f7 0 f5"/>
                <a:gd name="f13" fmla="+- f6 0 f5"/>
                <a:gd name="f14" fmla="*/ f9 f0 1"/>
                <a:gd name="f15" fmla="*/ f13 1 38"/>
                <a:gd name="f16" fmla="*/ 38 f13 1"/>
                <a:gd name="f17" fmla="*/ 0 f12 1"/>
                <a:gd name="f18" fmla="*/ 0 f13 1"/>
                <a:gd name="f19" fmla="*/ 1 f12 1"/>
                <a:gd name="f20" fmla="*/ 3 f13 1"/>
                <a:gd name="f21" fmla="*/ 0 1 f12"/>
                <a:gd name="f22" fmla="*/ f7 1 f12"/>
                <a:gd name="f23" fmla="*/ f14 1 f2"/>
                <a:gd name="f24" fmla="*/ f16 1 38"/>
                <a:gd name="f25" fmla="*/ f18 1 38"/>
                <a:gd name="f26" fmla="*/ f20 1 38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8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6" name="Forme libre 107"/>
            <p:cNvSpPr/>
            <p:nvPr/>
          </p:nvSpPr>
          <p:spPr>
            <a:xfrm>
              <a:off x="3388958" y="4739609"/>
              <a:ext cx="17327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7332"/>
                <a:gd name="f8" fmla="+- 0 0 -90"/>
                <a:gd name="f9" fmla="abs f3"/>
                <a:gd name="f10" fmla="abs f4"/>
                <a:gd name="f11" fmla="abs f5"/>
                <a:gd name="f12" fmla="*/ f3 1 17332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17332"/>
                <a:gd name="f21" fmla="*/ f14 1 0"/>
                <a:gd name="f22" fmla="*/ f16 1 f2"/>
                <a:gd name="f23" fmla="*/ f17 1 17332"/>
                <a:gd name="f24" fmla="*/ f18 1 21600"/>
                <a:gd name="f25" fmla="*/ 21600 f18 1"/>
                <a:gd name="f26" fmla="*/ 17332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17332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7" name="Forme libre 108"/>
            <p:cNvSpPr/>
            <p:nvPr/>
          </p:nvSpPr>
          <p:spPr>
            <a:xfrm>
              <a:off x="3154195" y="4733272"/>
              <a:ext cx="615272" cy="76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47"/>
                <a:gd name="f7" fmla="val 8"/>
                <a:gd name="f8" fmla="val 588"/>
                <a:gd name="f9" fmla="val 5"/>
                <a:gd name="f10" fmla="val 499"/>
                <a:gd name="f11" fmla="val 3"/>
                <a:gd name="f12" fmla="val 619"/>
                <a:gd name="f13" fmla="val 570"/>
                <a:gd name="f14" fmla="val 1"/>
                <a:gd name="f15" fmla="val 574"/>
                <a:gd name="f16" fmla="val 515"/>
                <a:gd name="f17" fmla="val 527"/>
                <a:gd name="f18" fmla="val 2"/>
                <a:gd name="f19" fmla="val 536"/>
                <a:gd name="f20" fmla="val 533"/>
                <a:gd name="f21" fmla="val 454"/>
                <a:gd name="f22" fmla="val 508"/>
                <a:gd name="f23" fmla="val 450"/>
                <a:gd name="f24" fmla="val 361"/>
                <a:gd name="f25" fmla="val 368"/>
                <a:gd name="f26" fmla="val 357"/>
                <a:gd name="f27" fmla="val 355"/>
                <a:gd name="f28" fmla="val 55"/>
                <a:gd name="f29" fmla="val 85"/>
                <a:gd name="f30" fmla="val 4"/>
                <a:gd name="f31" fmla="val 45"/>
                <a:gd name="f32" fmla="val 6"/>
                <a:gd name="f33" fmla="val 108"/>
                <a:gd name="f34" fmla="val 202"/>
                <a:gd name="f35" fmla="val 207"/>
                <a:gd name="f36" fmla="val 205"/>
                <a:gd name="f37" fmla="val 201"/>
                <a:gd name="f38" fmla="val 214"/>
                <a:gd name="f39" fmla="val 250"/>
                <a:gd name="f40" fmla="val 216"/>
                <a:gd name="f41" fmla="val 252"/>
                <a:gd name="f42" fmla="val 371"/>
                <a:gd name="f43" fmla="val 393"/>
                <a:gd name="f44" fmla="val 325"/>
                <a:gd name="f45" fmla="val 359"/>
                <a:gd name="f46" fmla="val 265"/>
                <a:gd name="f47" fmla="val 269"/>
                <a:gd name="f48" fmla="val 286"/>
                <a:gd name="f49" fmla="val 7"/>
                <a:gd name="f50" fmla="val 375"/>
                <a:gd name="f51" fmla="val 474"/>
                <a:gd name="f52" fmla="+- 0 0 -90"/>
                <a:gd name="f53" fmla="*/ f3 1 647"/>
                <a:gd name="f54" fmla="*/ f4 1 8"/>
                <a:gd name="f55" fmla="+- f7 0 f5"/>
                <a:gd name="f56" fmla="+- f6 0 f5"/>
                <a:gd name="f57" fmla="*/ f52 f0 1"/>
                <a:gd name="f58" fmla="*/ f55 1 8"/>
                <a:gd name="f59" fmla="*/ f56 1 647"/>
                <a:gd name="f60" fmla="*/ 588 f56 1"/>
                <a:gd name="f61" fmla="*/ 5 f55 1"/>
                <a:gd name="f62" fmla="*/ 619 f56 1"/>
                <a:gd name="f63" fmla="*/ 0 f55 1"/>
                <a:gd name="f64" fmla="*/ 570 f56 1"/>
                <a:gd name="f65" fmla="*/ 1 f55 1"/>
                <a:gd name="f66" fmla="*/ 574 f56 1"/>
                <a:gd name="f67" fmla="*/ 515 f56 1"/>
                <a:gd name="f68" fmla="*/ 533 f56 1"/>
                <a:gd name="f69" fmla="*/ 3 f55 1"/>
                <a:gd name="f70" fmla="*/ 450 f56 1"/>
                <a:gd name="f71" fmla="*/ 361 f56 1"/>
                <a:gd name="f72" fmla="*/ 368 f56 1"/>
                <a:gd name="f73" fmla="*/ 355 f56 1"/>
                <a:gd name="f74" fmla="*/ 55 f56 1"/>
                <a:gd name="f75" fmla="*/ 45 f56 1"/>
                <a:gd name="f76" fmla="*/ 6 f55 1"/>
                <a:gd name="f77" fmla="*/ 207 f56 1"/>
                <a:gd name="f78" fmla="*/ 214 f56 1"/>
                <a:gd name="f79" fmla="*/ 250 f56 1"/>
                <a:gd name="f80" fmla="*/ 4 f55 1"/>
                <a:gd name="f81" fmla="*/ 216 f56 1"/>
                <a:gd name="f82" fmla="*/ 393 f56 1"/>
                <a:gd name="f83" fmla="*/ 265 f56 1"/>
                <a:gd name="f84" fmla="*/ 7 f55 1"/>
                <a:gd name="f85" fmla="*/ f57 1 f2"/>
                <a:gd name="f86" fmla="*/ f60 1 647"/>
                <a:gd name="f87" fmla="*/ f61 1 8"/>
                <a:gd name="f88" fmla="*/ f62 1 647"/>
                <a:gd name="f89" fmla="*/ f63 1 8"/>
                <a:gd name="f90" fmla="*/ f64 1 647"/>
                <a:gd name="f91" fmla="*/ f65 1 8"/>
                <a:gd name="f92" fmla="*/ f66 1 647"/>
                <a:gd name="f93" fmla="*/ f67 1 647"/>
                <a:gd name="f94" fmla="*/ f68 1 647"/>
                <a:gd name="f95" fmla="*/ f69 1 8"/>
                <a:gd name="f96" fmla="*/ f70 1 647"/>
                <a:gd name="f97" fmla="*/ f71 1 647"/>
                <a:gd name="f98" fmla="*/ f72 1 647"/>
                <a:gd name="f99" fmla="*/ f73 1 647"/>
                <a:gd name="f100" fmla="*/ f74 1 647"/>
                <a:gd name="f101" fmla="*/ f75 1 647"/>
                <a:gd name="f102" fmla="*/ f76 1 8"/>
                <a:gd name="f103" fmla="*/ f77 1 647"/>
                <a:gd name="f104" fmla="*/ f78 1 647"/>
                <a:gd name="f105" fmla="*/ f79 1 647"/>
                <a:gd name="f106" fmla="*/ f80 1 8"/>
                <a:gd name="f107" fmla="*/ f81 1 647"/>
                <a:gd name="f108" fmla="*/ f82 1 647"/>
                <a:gd name="f109" fmla="*/ f83 1 647"/>
                <a:gd name="f110" fmla="*/ f84 1 8"/>
                <a:gd name="f111" fmla="*/ 0 1 f59"/>
                <a:gd name="f112" fmla="*/ f6 1 f59"/>
                <a:gd name="f113" fmla="*/ 0 1 f58"/>
                <a:gd name="f114" fmla="*/ f7 1 f58"/>
                <a:gd name="f115" fmla="+- f85 0 f1"/>
                <a:gd name="f116" fmla="*/ f86 1 f59"/>
                <a:gd name="f117" fmla="*/ f87 1 f58"/>
                <a:gd name="f118" fmla="*/ f88 1 f59"/>
                <a:gd name="f119" fmla="*/ f89 1 f58"/>
                <a:gd name="f120" fmla="*/ f90 1 f59"/>
                <a:gd name="f121" fmla="*/ f91 1 f58"/>
                <a:gd name="f122" fmla="*/ f92 1 f59"/>
                <a:gd name="f123" fmla="*/ f93 1 f59"/>
                <a:gd name="f124" fmla="*/ f94 1 f59"/>
                <a:gd name="f125" fmla="*/ f95 1 f58"/>
                <a:gd name="f126" fmla="*/ f96 1 f59"/>
                <a:gd name="f127" fmla="*/ f97 1 f59"/>
                <a:gd name="f128" fmla="*/ f98 1 f59"/>
                <a:gd name="f129" fmla="*/ f99 1 f59"/>
                <a:gd name="f130" fmla="*/ f100 1 f59"/>
                <a:gd name="f131" fmla="*/ f101 1 f59"/>
                <a:gd name="f132" fmla="*/ f102 1 f58"/>
                <a:gd name="f133" fmla="*/ f103 1 f59"/>
                <a:gd name="f134" fmla="*/ f104 1 f59"/>
                <a:gd name="f135" fmla="*/ f105 1 f59"/>
                <a:gd name="f136" fmla="*/ f106 1 f58"/>
                <a:gd name="f137" fmla="*/ f107 1 f59"/>
                <a:gd name="f138" fmla="*/ f108 1 f59"/>
                <a:gd name="f139" fmla="*/ f109 1 f59"/>
                <a:gd name="f140" fmla="*/ f110 1 f58"/>
                <a:gd name="f141" fmla="*/ f111 f53 1"/>
                <a:gd name="f142" fmla="*/ f112 f53 1"/>
                <a:gd name="f143" fmla="*/ f114 f54 1"/>
                <a:gd name="f144" fmla="*/ f113 f54 1"/>
                <a:gd name="f145" fmla="*/ f116 f53 1"/>
                <a:gd name="f146" fmla="*/ f117 f54 1"/>
                <a:gd name="f147" fmla="*/ f118 f53 1"/>
                <a:gd name="f148" fmla="*/ f119 f54 1"/>
                <a:gd name="f149" fmla="*/ f120 f53 1"/>
                <a:gd name="f150" fmla="*/ f121 f54 1"/>
                <a:gd name="f151" fmla="*/ f122 f53 1"/>
                <a:gd name="f152" fmla="*/ f123 f53 1"/>
                <a:gd name="f153" fmla="*/ f124 f53 1"/>
                <a:gd name="f154" fmla="*/ f125 f54 1"/>
                <a:gd name="f155" fmla="*/ f126 f53 1"/>
                <a:gd name="f156" fmla="*/ f127 f53 1"/>
                <a:gd name="f157" fmla="*/ f128 f53 1"/>
                <a:gd name="f158" fmla="*/ f129 f53 1"/>
                <a:gd name="f159" fmla="*/ f130 f53 1"/>
                <a:gd name="f160" fmla="*/ f131 f53 1"/>
                <a:gd name="f161" fmla="*/ f132 f54 1"/>
                <a:gd name="f162" fmla="*/ f133 f53 1"/>
                <a:gd name="f163" fmla="*/ f134 f53 1"/>
                <a:gd name="f164" fmla="*/ f135 f53 1"/>
                <a:gd name="f165" fmla="*/ f136 f54 1"/>
                <a:gd name="f166" fmla="*/ f137 f53 1"/>
                <a:gd name="f167" fmla="*/ f138 f53 1"/>
                <a:gd name="f168" fmla="*/ f139 f53 1"/>
                <a:gd name="f169" fmla="*/ f140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5">
                  <a:pos x="f145" y="f146"/>
                </a:cxn>
                <a:cxn ang="f115">
                  <a:pos x="f145" y="f146"/>
                </a:cxn>
                <a:cxn ang="f115">
                  <a:pos x="f147" y="f148"/>
                </a:cxn>
                <a:cxn ang="f115">
                  <a:pos x="f149" y="f150"/>
                </a:cxn>
                <a:cxn ang="f115">
                  <a:pos x="f151" y="f148"/>
                </a:cxn>
                <a:cxn ang="f115">
                  <a:pos x="f152" y="f150"/>
                </a:cxn>
                <a:cxn ang="f115">
                  <a:pos x="f153" y="f154"/>
                </a:cxn>
                <a:cxn ang="f115">
                  <a:pos x="f155" y="f148"/>
                </a:cxn>
                <a:cxn ang="f115">
                  <a:pos x="f156" y="f148"/>
                </a:cxn>
                <a:cxn ang="f115">
                  <a:pos x="f157" y="f148"/>
                </a:cxn>
                <a:cxn ang="f115">
                  <a:pos x="f158" y="f148"/>
                </a:cxn>
                <a:cxn ang="f115">
                  <a:pos x="f159" y="f150"/>
                </a:cxn>
                <a:cxn ang="f115">
                  <a:pos x="f160" y="f161"/>
                </a:cxn>
                <a:cxn ang="f115">
                  <a:pos x="f162" y="f146"/>
                </a:cxn>
                <a:cxn ang="f115">
                  <a:pos x="f163" y="f161"/>
                </a:cxn>
                <a:cxn ang="f115">
                  <a:pos x="f164" y="f165"/>
                </a:cxn>
                <a:cxn ang="f115">
                  <a:pos x="f166" y="f154"/>
                </a:cxn>
                <a:cxn ang="f115">
                  <a:pos x="f167" y="f154"/>
                </a:cxn>
                <a:cxn ang="f115">
                  <a:pos x="f168" y="f146"/>
                </a:cxn>
                <a:cxn ang="f115">
                  <a:pos x="f168" y="f169"/>
                </a:cxn>
                <a:cxn ang="f115">
                  <a:pos x="f145" y="f146"/>
                </a:cxn>
              </a:cxnLst>
              <a:rect l="f141" t="f144" r="f142" b="f143"/>
              <a:pathLst>
                <a:path w="647" h="8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6" y="f11"/>
                    <a:pt x="f12" y="f5"/>
                  </a:cubicBezTo>
                  <a:lnTo>
                    <a:pt x="f13" y="f14"/>
                  </a:lnTo>
                  <a:lnTo>
                    <a:pt x="f15" y="f5"/>
                  </a:lnTo>
                  <a:lnTo>
                    <a:pt x="f16" y="f14"/>
                  </a:lnTo>
                  <a:cubicBezTo>
                    <a:pt x="f17" y="f18"/>
                    <a:pt x="f19" y="f18"/>
                    <a:pt x="f20" y="f11"/>
                  </a:cubicBezTo>
                  <a:cubicBezTo>
                    <a:pt x="f21" y="f11"/>
                    <a:pt x="f22" y="f18"/>
                    <a:pt x="f23" y="f5"/>
                  </a:cubicBezTo>
                  <a:lnTo>
                    <a:pt x="f24" y="f5"/>
                  </a:lnTo>
                  <a:lnTo>
                    <a:pt x="f25" y="f5"/>
                  </a:lnTo>
                  <a:cubicBezTo>
                    <a:pt x="f24" y="f5"/>
                    <a:pt x="f26" y="f5"/>
                    <a:pt x="f27" y="f5"/>
                  </a:cubicBezTo>
                  <a:lnTo>
                    <a:pt x="f28" y="f14"/>
                  </a:lnTo>
                  <a:cubicBezTo>
                    <a:pt x="f5" y="f11"/>
                    <a:pt x="f29" y="f30"/>
                    <a:pt x="f31" y="f32"/>
                  </a:cubicBezTo>
                  <a:cubicBezTo>
                    <a:pt x="f33" y="f32"/>
                    <a:pt x="f34" y="f7"/>
                    <a:pt x="f35" y="f9"/>
                  </a:cubicBezTo>
                  <a:cubicBezTo>
                    <a:pt x="f36" y="f9"/>
                    <a:pt x="f37" y="f32"/>
                    <a:pt x="f38" y="f32"/>
                  </a:cubicBezTo>
                  <a:lnTo>
                    <a:pt x="f39" y="f30"/>
                  </a:lnTo>
                  <a:lnTo>
                    <a:pt x="f40" y="f11"/>
                  </a:lnTo>
                  <a:cubicBezTo>
                    <a:pt x="f41" y="f14"/>
                    <a:pt x="f42" y="f14"/>
                    <a:pt x="f43" y="f11"/>
                  </a:cubicBezTo>
                  <a:cubicBezTo>
                    <a:pt x="f44" y="f30"/>
                    <a:pt x="f45" y="f32"/>
                    <a:pt x="f46" y="f9"/>
                  </a:cubicBezTo>
                  <a:cubicBezTo>
                    <a:pt x="f47" y="f32"/>
                    <a:pt x="f48" y="f49"/>
                    <a:pt x="f46" y="f49"/>
                  </a:cubicBezTo>
                  <a:cubicBezTo>
                    <a:pt x="f50" y="f32"/>
                    <a:pt x="f51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8" name="Forme libre 109"/>
            <p:cNvSpPr/>
            <p:nvPr/>
          </p:nvSpPr>
          <p:spPr>
            <a:xfrm>
              <a:off x="2659459" y="4739609"/>
              <a:ext cx="2368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2364"/>
                <a:gd name="f8" fmla="val 1182"/>
                <a:gd name="f9" fmla="+- 0 0 -90"/>
                <a:gd name="f10" fmla="abs f3"/>
                <a:gd name="f11" fmla="abs f4"/>
                <a:gd name="f12" fmla="abs f5"/>
                <a:gd name="f13" fmla="*/ f3 1 2364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2364"/>
                <a:gd name="f22" fmla="*/ f15 1 0"/>
                <a:gd name="f23" fmla="*/ f17 1 f2"/>
                <a:gd name="f24" fmla="*/ f18 1 2364"/>
                <a:gd name="f25" fmla="*/ f19 1 21600"/>
                <a:gd name="f26" fmla="*/ 21600 f19 1"/>
                <a:gd name="f27" fmla="*/ 1182 1 f21"/>
                <a:gd name="f28" fmla="*/ 0 1 f22"/>
                <a:gd name="f29" fmla="*/ 2364 1 f21"/>
                <a:gd name="f30" fmla="*/ 0 1 f21"/>
                <a:gd name="f31" fmla="*/ 1 1 f22"/>
                <a:gd name="f32" fmla="+- f23 0 f1"/>
                <a:gd name="f33" fmla="min f25 f24"/>
                <a:gd name="f34" fmla="*/ f26 1 f20"/>
                <a:gd name="f35" fmla="*/ f30 f13 1"/>
                <a:gd name="f36" fmla="*/ f29 f13 1"/>
                <a:gd name="f37" fmla="*/ f27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7" y="f44"/>
                </a:cxn>
                <a:cxn ang="f32">
                  <a:pos x="f37" y="f44"/>
                </a:cxn>
                <a:cxn ang="f32">
                  <a:pos x="f36" y="f44"/>
                </a:cxn>
                <a:cxn ang="f32">
                  <a:pos x="f37" y="f44"/>
                </a:cxn>
              </a:cxnLst>
              <a:rect l="f35" t="f44" r="f36" b="f45"/>
              <a:pathLst>
                <a:path w="2364">
                  <a:moveTo>
                    <a:pt x="f8" y="f39"/>
                  </a:moveTo>
                  <a:lnTo>
                    <a:pt x="f8" y="f39"/>
                  </a:lnTo>
                  <a:lnTo>
                    <a:pt x="f7" y="f39"/>
                  </a:lnTo>
                  <a:cubicBezTo>
                    <a:pt x="f6" y="f39"/>
                    <a:pt x="f6" y="f39"/>
                    <a:pt x="f8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9" name="Forme libre 110"/>
            <p:cNvSpPr/>
            <p:nvPr/>
          </p:nvSpPr>
          <p:spPr>
            <a:xfrm>
              <a:off x="2661818" y="4737076"/>
              <a:ext cx="85871" cy="25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3"/>
                <a:gd name="f8" fmla="val 36"/>
                <a:gd name="f9" fmla="val 6"/>
                <a:gd name="f10" fmla="val 1"/>
                <a:gd name="f11" fmla="val 8"/>
                <a:gd name="f12" fmla="val 2"/>
                <a:gd name="f13" fmla="val 37"/>
                <a:gd name="f14" fmla="val 48"/>
                <a:gd name="f15" fmla="+- 0 0 -90"/>
                <a:gd name="f16" fmla="*/ f3 1 90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90"/>
                <a:gd name="f23" fmla="*/ 36 f19 1"/>
                <a:gd name="f24" fmla="*/ 3 f18 1"/>
                <a:gd name="f25" fmla="*/ 90 f19 1"/>
                <a:gd name="f26" fmla="*/ 0 f18 1"/>
                <a:gd name="f27" fmla="*/ 6 f19 1"/>
                <a:gd name="f28" fmla="*/ 1 f18 1"/>
                <a:gd name="f29" fmla="*/ 0 f19 1"/>
                <a:gd name="f30" fmla="*/ 48 f19 1"/>
                <a:gd name="f31" fmla="*/ 2 f18 1"/>
                <a:gd name="f32" fmla="*/ f20 1 f2"/>
                <a:gd name="f33" fmla="*/ f23 1 90"/>
                <a:gd name="f34" fmla="*/ f24 1 3"/>
                <a:gd name="f35" fmla="*/ f25 1 90"/>
                <a:gd name="f36" fmla="*/ f26 1 3"/>
                <a:gd name="f37" fmla="*/ f27 1 90"/>
                <a:gd name="f38" fmla="*/ f28 1 3"/>
                <a:gd name="f39" fmla="*/ f29 1 90"/>
                <a:gd name="f40" fmla="*/ f30 1 90"/>
                <a:gd name="f41" fmla="*/ f31 1 3"/>
                <a:gd name="f42" fmla="*/ 0 1 f22"/>
                <a:gd name="f43" fmla="*/ f6 1 f22"/>
                <a:gd name="f44" fmla="*/ 0 1 f21"/>
                <a:gd name="f45" fmla="*/ f7 1 f21"/>
                <a:gd name="f46" fmla="+- f32 0 f1"/>
                <a:gd name="f47" fmla="*/ f33 1 f22"/>
                <a:gd name="f48" fmla="*/ f34 1 f21"/>
                <a:gd name="f49" fmla="*/ f35 1 f22"/>
                <a:gd name="f50" fmla="*/ f36 1 f21"/>
                <a:gd name="f51" fmla="*/ f37 1 f22"/>
                <a:gd name="f52" fmla="*/ f38 1 f21"/>
                <a:gd name="f53" fmla="*/ f39 1 f22"/>
                <a:gd name="f54" fmla="*/ f40 1 f22"/>
                <a:gd name="f55" fmla="*/ f41 1 f21"/>
                <a:gd name="f56" fmla="*/ f42 f16 1"/>
                <a:gd name="f57" fmla="*/ f43 f16 1"/>
                <a:gd name="f58" fmla="*/ f45 f17 1"/>
                <a:gd name="f59" fmla="*/ f44 f17 1"/>
                <a:gd name="f60" fmla="*/ f47 f16 1"/>
                <a:gd name="f61" fmla="*/ f48 f17 1"/>
                <a:gd name="f62" fmla="*/ f49 f16 1"/>
                <a:gd name="f63" fmla="*/ f50 f17 1"/>
                <a:gd name="f64" fmla="*/ f51 f16 1"/>
                <a:gd name="f65" fmla="*/ f52 f17 1"/>
                <a:gd name="f66" fmla="*/ f53 f16 1"/>
                <a:gd name="f67" fmla="*/ f54 f16 1"/>
                <a:gd name="f68" fmla="*/ f5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60" y="f61"/>
                </a:cxn>
                <a:cxn ang="f46">
                  <a:pos x="f60" y="f61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1"/>
                </a:cxn>
                <a:cxn ang="f46">
                  <a:pos x="f67" y="f68"/>
                </a:cxn>
                <a:cxn ang="f46">
                  <a:pos x="f60" y="f61"/>
                </a:cxn>
              </a:cxnLst>
              <a:rect l="f56" t="f59" r="f57" b="f58"/>
              <a:pathLst>
                <a:path w="90" h="3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9" y="f10"/>
                  </a:lnTo>
                  <a:lnTo>
                    <a:pt x="f5" y="f7"/>
                  </a:lnTo>
                  <a:cubicBezTo>
                    <a:pt x="f11" y="f12"/>
                    <a:pt x="f13" y="f10"/>
                    <a:pt x="f14" y="f12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0" name="Forme libre 111"/>
            <p:cNvSpPr/>
            <p:nvPr/>
          </p:nvSpPr>
          <p:spPr>
            <a:xfrm>
              <a:off x="2744535" y="4736436"/>
              <a:ext cx="61447" cy="506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22"/>
                <a:gd name="f9" fmla="val 1"/>
                <a:gd name="f10" fmla="val 25"/>
                <a:gd name="f11" fmla="val 3"/>
                <a:gd name="f12" fmla="val 48"/>
                <a:gd name="f13" fmla="val 4"/>
                <a:gd name="f14" fmla="val 8"/>
                <a:gd name="f15" fmla="val 5"/>
                <a:gd name="f16" fmla="val 27"/>
                <a:gd name="f17" fmla="val 50"/>
                <a:gd name="f18" fmla="val 61"/>
                <a:gd name="f19" fmla="+- 0 0 -90"/>
                <a:gd name="f20" fmla="*/ f3 1 65"/>
                <a:gd name="f21" fmla="*/ f4 1 6"/>
                <a:gd name="f22" fmla="+- f7 0 f5"/>
                <a:gd name="f23" fmla="+- f6 0 f5"/>
                <a:gd name="f24" fmla="*/ f19 f0 1"/>
                <a:gd name="f25" fmla="*/ f22 1 6"/>
                <a:gd name="f26" fmla="*/ f23 1 65"/>
                <a:gd name="f27" fmla="*/ 65 f23 1"/>
                <a:gd name="f28" fmla="*/ 0 f22 1"/>
                <a:gd name="f29" fmla="*/ 48 f23 1"/>
                <a:gd name="f30" fmla="*/ 4 f22 1"/>
                <a:gd name="f31" fmla="*/ 0 f23 1"/>
                <a:gd name="f32" fmla="*/ 61 f23 1"/>
                <a:gd name="f33" fmla="*/ f24 1 f2"/>
                <a:gd name="f34" fmla="*/ f27 1 65"/>
                <a:gd name="f35" fmla="*/ f28 1 6"/>
                <a:gd name="f36" fmla="*/ f29 1 65"/>
                <a:gd name="f37" fmla="*/ f30 1 6"/>
                <a:gd name="f38" fmla="*/ f31 1 65"/>
                <a:gd name="f39" fmla="*/ f32 1 65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6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58"/>
                </a:cxn>
                <a:cxn ang="f44">
                  <a:pos x="f60" y="f58"/>
                </a:cxn>
                <a:cxn ang="f44">
                  <a:pos x="f55" y="f56"/>
                </a:cxn>
              </a:cxnLst>
              <a:rect l="f51" t="f54" r="f52" b="f53"/>
              <a:pathLst>
                <a:path w="65" h="6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9"/>
                    <a:pt x="f5" y="f13"/>
                  </a:cubicBezTo>
                  <a:cubicBezTo>
                    <a:pt x="f9" y="f7"/>
                    <a:pt x="f17" y="f15"/>
                    <a:pt x="f18" y="f13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1" name="Forme libre 112"/>
            <p:cNvSpPr/>
            <p:nvPr/>
          </p:nvSpPr>
          <p:spPr>
            <a:xfrm>
              <a:off x="3099834" y="4737076"/>
              <a:ext cx="28364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1"/>
                <a:gd name="f8" fmla="val 12"/>
                <a:gd name="f9" fmla="+- 0 0 -90"/>
                <a:gd name="f10" fmla="*/ f3 1 30"/>
                <a:gd name="f11" fmla="*/ f4 1 1"/>
                <a:gd name="f12" fmla="+- f7 0 f5"/>
                <a:gd name="f13" fmla="+- f6 0 f5"/>
                <a:gd name="f14" fmla="*/ f9 f0 1"/>
                <a:gd name="f15" fmla="*/ f13 1 30"/>
                <a:gd name="f16" fmla="*/ 12 f13 1"/>
                <a:gd name="f17" fmla="*/ 0 f12 1"/>
                <a:gd name="f18" fmla="*/ 0 f13 1"/>
                <a:gd name="f19" fmla="*/ 1 f12 1"/>
                <a:gd name="f20" fmla="*/ 30 f13 1"/>
                <a:gd name="f21" fmla="*/ 0 1 f12"/>
                <a:gd name="f22" fmla="*/ f7 1 f12"/>
                <a:gd name="f23" fmla="*/ f14 1 f2"/>
                <a:gd name="f24" fmla="*/ f16 1 30"/>
                <a:gd name="f25" fmla="*/ f18 1 30"/>
                <a:gd name="f26" fmla="*/ f20 1 30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0" h="1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2" name="Forme libre 113"/>
            <p:cNvSpPr/>
            <p:nvPr/>
          </p:nvSpPr>
          <p:spPr>
            <a:xfrm>
              <a:off x="3070692" y="4738338"/>
              <a:ext cx="29151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"/>
                <a:gd name="f7" fmla="val 2"/>
                <a:gd name="f8" fmla="val 4"/>
                <a:gd name="f9" fmla="val 1"/>
                <a:gd name="f10" fmla="val 9"/>
                <a:gd name="f11" fmla="+- 0 0 -90"/>
                <a:gd name="f12" fmla="*/ f3 1 3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0"/>
                <a:gd name="f19" fmla="*/ 30 f15 1"/>
                <a:gd name="f20" fmla="*/ 0 f14 1"/>
                <a:gd name="f21" fmla="*/ 0 f15 1"/>
                <a:gd name="f22" fmla="*/ 9 f15 1"/>
                <a:gd name="f23" fmla="*/ 2 f14 1"/>
                <a:gd name="f24" fmla="*/ f16 1 f2"/>
                <a:gd name="f25" fmla="*/ f19 1 30"/>
                <a:gd name="f26" fmla="*/ f20 1 2"/>
                <a:gd name="f27" fmla="*/ f21 1 30"/>
                <a:gd name="f28" fmla="*/ f22 1 30"/>
                <a:gd name="f29" fmla="*/ f23 1 2"/>
                <a:gd name="f30" fmla="*/ 0 1 f18"/>
                <a:gd name="f31" fmla="*/ f6 1 f18"/>
                <a:gd name="f32" fmla="*/ 0 1 f17"/>
                <a:gd name="f33" fmla="*/ f7 1 f17"/>
                <a:gd name="f34" fmla="+- f24 0 f1"/>
                <a:gd name="f35" fmla="*/ f25 1 f18"/>
                <a:gd name="f36" fmla="*/ f26 1 f17"/>
                <a:gd name="f37" fmla="*/ f27 1 f18"/>
                <a:gd name="f38" fmla="*/ f28 1 f18"/>
                <a:gd name="f39" fmla="*/ f29 1 f17"/>
                <a:gd name="f40" fmla="*/ f30 f12 1"/>
                <a:gd name="f41" fmla="*/ f31 f12 1"/>
                <a:gd name="f42" fmla="*/ f33 f13 1"/>
                <a:gd name="f43" fmla="*/ f32 f13 1"/>
                <a:gd name="f44" fmla="*/ f35 f12 1"/>
                <a:gd name="f45" fmla="*/ f36 f13 1"/>
                <a:gd name="f46" fmla="*/ f37 f12 1"/>
                <a:gd name="f47" fmla="*/ f38 f12 1"/>
                <a:gd name="f48" fmla="*/ f39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4" y="f45"/>
                </a:cxn>
                <a:cxn ang="f34">
                  <a:pos x="f44" y="f45"/>
                </a:cxn>
                <a:cxn ang="f34">
                  <a:pos x="f46" y="f45"/>
                </a:cxn>
                <a:cxn ang="f34">
                  <a:pos x="f47" y="f48"/>
                </a:cxn>
                <a:cxn ang="f34">
                  <a:pos x="f44" y="f45"/>
                </a:cxn>
              </a:cxnLst>
              <a:rect l="f40" t="f43" r="f41" b="f42"/>
              <a:pathLst>
                <a:path w="30" h="2">
                  <a:moveTo>
                    <a:pt x="f6" y="f5"/>
                  </a:moveTo>
                  <a:lnTo>
                    <a:pt x="f6" y="f5"/>
                  </a:lnTo>
                  <a:lnTo>
                    <a:pt x="f5" y="f5"/>
                  </a:lnTo>
                  <a:cubicBezTo>
                    <a:pt x="f7" y="f5"/>
                    <a:pt x="f8" y="f9"/>
                    <a:pt x="f10" y="f7"/>
                  </a:cubicBezTo>
                  <a:lnTo>
                    <a:pt x="f6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3" name="Forme libre 114"/>
            <p:cNvSpPr/>
            <p:nvPr/>
          </p:nvSpPr>
          <p:spPr>
            <a:xfrm>
              <a:off x="2954883" y="4737076"/>
              <a:ext cx="41751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1754"/>
                <a:gd name="f8" fmla="+- 0 0 -90"/>
                <a:gd name="f9" fmla="abs f3"/>
                <a:gd name="f10" fmla="abs f4"/>
                <a:gd name="f11" fmla="abs f5"/>
                <a:gd name="f12" fmla="*/ f3 1 41754"/>
                <a:gd name="f13" fmla="val f6"/>
                <a:gd name="f14" fmla="+- f6 0 f6"/>
                <a:gd name="f15" fmla="+- f7 0 f6"/>
                <a:gd name="f16" fmla="*/ f8 f0 1"/>
                <a:gd name="f17" fmla="?: f9 f3 1"/>
                <a:gd name="f18" fmla="?: f10 f4 1"/>
                <a:gd name="f19" fmla="?: f11 f5 1"/>
                <a:gd name="f20" fmla="*/ f15 1 41754"/>
                <a:gd name="f21" fmla="*/ f14 1 0"/>
                <a:gd name="f22" fmla="*/ f16 1 f2"/>
                <a:gd name="f23" fmla="*/ f17 1 41754"/>
                <a:gd name="f24" fmla="*/ f18 1 21600"/>
                <a:gd name="f25" fmla="*/ 21600 f18 1"/>
                <a:gd name="f26" fmla="*/ 41754 1 f20"/>
                <a:gd name="f27" fmla="*/ 0 1 f21"/>
                <a:gd name="f28" fmla="*/ 0 1 f20"/>
                <a:gd name="f29" fmla="*/ 1 1 f21"/>
                <a:gd name="f30" fmla="+- f22 0 f1"/>
                <a:gd name="f31" fmla="min f24 f23"/>
                <a:gd name="f32" fmla="*/ f25 1 f19"/>
                <a:gd name="f33" fmla="*/ f28 f12 1"/>
                <a:gd name="f34" fmla="*/ f26 f12 1"/>
                <a:gd name="f35" fmla="val f32"/>
                <a:gd name="f36" fmla="*/ f6 f31 1"/>
                <a:gd name="f37" fmla="+- f35 0 f13"/>
                <a:gd name="f38" fmla="*/ f37 1 0"/>
                <a:gd name="f39" fmla="*/ f29 f38 1"/>
                <a:gd name="f40" fmla="*/ f27 f38 1"/>
                <a:gd name="f41" fmla="*/ f40 f31 1"/>
                <a:gd name="f42" fmla="*/ f39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4" y="f41"/>
                </a:cxn>
                <a:cxn ang="f30">
                  <a:pos x="f34" y="f41"/>
                </a:cxn>
                <a:cxn ang="f30">
                  <a:pos x="f33" y="f41"/>
                </a:cxn>
                <a:cxn ang="f30">
                  <a:pos x="f34" y="f41"/>
                </a:cxn>
              </a:cxnLst>
              <a:rect l="f33" t="f41" r="f34" b="f42"/>
              <a:pathLst>
                <a:path w="41754">
                  <a:moveTo>
                    <a:pt x="f7" y="f36"/>
                  </a:moveTo>
                  <a:lnTo>
                    <a:pt x="f7" y="f36"/>
                  </a:lnTo>
                  <a:lnTo>
                    <a:pt x="f6" y="f36"/>
                  </a:lnTo>
                  <a:lnTo>
                    <a:pt x="f7" y="f36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4" name="Forme libre 115"/>
            <p:cNvSpPr/>
            <p:nvPr/>
          </p:nvSpPr>
          <p:spPr>
            <a:xfrm>
              <a:off x="2996635" y="4737076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+- 0 0 -90"/>
                <a:gd name="f10" fmla="*/ f3 1 34"/>
                <a:gd name="f11" fmla="*/ f4 1 1"/>
                <a:gd name="f12" fmla="+- f7 0 f5"/>
                <a:gd name="f13" fmla="+- f6 0 f5"/>
                <a:gd name="f14" fmla="*/ f9 f0 1"/>
                <a:gd name="f15" fmla="*/ f13 1 34"/>
                <a:gd name="f16" fmla="*/ 34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34"/>
                <a:gd name="f25" fmla="*/ f18 1 34"/>
                <a:gd name="f26" fmla="*/ f20 1 34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4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5" name="Forme libre 116"/>
            <p:cNvSpPr/>
            <p:nvPr/>
          </p:nvSpPr>
          <p:spPr>
            <a:xfrm>
              <a:off x="3019485" y="4734543"/>
              <a:ext cx="51206" cy="380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"/>
                <a:gd name="f7" fmla="val 4"/>
                <a:gd name="f8" fmla="val 49"/>
                <a:gd name="f9" fmla="val 2"/>
                <a:gd name="f10" fmla="val 43"/>
                <a:gd name="f11" fmla="val 1"/>
                <a:gd name="f12" fmla="val 9"/>
                <a:gd name="f13" fmla="val 3"/>
                <a:gd name="f14" fmla="+- 0 0 -90"/>
                <a:gd name="f15" fmla="*/ f3 1 54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54"/>
                <a:gd name="f22" fmla="*/ 54 f18 1"/>
                <a:gd name="f23" fmla="*/ 4 f17 1"/>
                <a:gd name="f24" fmla="*/ 0 f18 1"/>
                <a:gd name="f25" fmla="*/ 1 f17 1"/>
                <a:gd name="f26" fmla="*/ 9 f18 1"/>
                <a:gd name="f27" fmla="*/ 3 f17 1"/>
                <a:gd name="f28" fmla="*/ f19 1 f2"/>
                <a:gd name="f29" fmla="*/ f22 1 54"/>
                <a:gd name="f30" fmla="*/ f23 1 4"/>
                <a:gd name="f31" fmla="*/ f24 1 54"/>
                <a:gd name="f32" fmla="*/ f25 1 4"/>
                <a:gd name="f33" fmla="*/ f26 1 54"/>
                <a:gd name="f34" fmla="*/ f27 1 4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54" h="4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5"/>
                    <a:pt x="f5" y="f11"/>
                  </a:cubicBezTo>
                  <a:lnTo>
                    <a:pt x="f12" y="f13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6" name="Forme libre 117"/>
            <p:cNvSpPr/>
            <p:nvPr/>
          </p:nvSpPr>
          <p:spPr>
            <a:xfrm>
              <a:off x="4232693" y="4775097"/>
              <a:ext cx="36237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2"/>
                <a:gd name="f8" fmla="val 34"/>
                <a:gd name="f9" fmla="val 1"/>
                <a:gd name="f10" fmla="val 4"/>
                <a:gd name="f11" fmla="+- 0 0 -90"/>
                <a:gd name="f12" fmla="*/ f3 1 38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38"/>
                <a:gd name="f19" fmla="*/ 34 f15 1"/>
                <a:gd name="f20" fmla="*/ 0 f14 1"/>
                <a:gd name="f21" fmla="*/ 0 f15 1"/>
                <a:gd name="f22" fmla="*/ 1 f14 1"/>
                <a:gd name="f23" fmla="*/ 4 f15 1"/>
                <a:gd name="f24" fmla="*/ 2 f14 1"/>
                <a:gd name="f25" fmla="*/ 38 f15 1"/>
                <a:gd name="f26" fmla="*/ f16 1 f2"/>
                <a:gd name="f27" fmla="*/ f19 1 38"/>
                <a:gd name="f28" fmla="*/ f20 1 2"/>
                <a:gd name="f29" fmla="*/ f21 1 38"/>
                <a:gd name="f30" fmla="*/ f22 1 2"/>
                <a:gd name="f31" fmla="*/ f23 1 38"/>
                <a:gd name="f32" fmla="*/ f24 1 2"/>
                <a:gd name="f33" fmla="*/ f25 1 38"/>
                <a:gd name="f34" fmla="*/ 0 1 f18"/>
                <a:gd name="f35" fmla="*/ f6 1 f18"/>
                <a:gd name="f36" fmla="*/ 0 1 f17"/>
                <a:gd name="f37" fmla="*/ f7 1 f17"/>
                <a:gd name="f38" fmla="+- f26 0 f1"/>
                <a:gd name="f39" fmla="*/ f27 1 f18"/>
                <a:gd name="f40" fmla="*/ f28 1 f17"/>
                <a:gd name="f41" fmla="*/ f29 1 f18"/>
                <a:gd name="f42" fmla="*/ f30 1 f17"/>
                <a:gd name="f43" fmla="*/ f31 1 f18"/>
                <a:gd name="f44" fmla="*/ f32 1 f17"/>
                <a:gd name="f45" fmla="*/ f33 1 f18"/>
                <a:gd name="f46" fmla="*/ f34 f12 1"/>
                <a:gd name="f47" fmla="*/ f35 f12 1"/>
                <a:gd name="f48" fmla="*/ f37 f13 1"/>
                <a:gd name="f49" fmla="*/ f36 f13 1"/>
                <a:gd name="f50" fmla="*/ f39 f12 1"/>
                <a:gd name="f51" fmla="*/ f40 f13 1"/>
                <a:gd name="f52" fmla="*/ f41 f12 1"/>
                <a:gd name="f53" fmla="*/ f42 f13 1"/>
                <a:gd name="f54" fmla="*/ f43 f12 1"/>
                <a:gd name="f55" fmla="*/ f44 f13 1"/>
                <a:gd name="f56" fmla="*/ f4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50" y="f51"/>
                </a:cxn>
                <a:cxn ang="f38">
                  <a:pos x="f50" y="f51"/>
                </a:cxn>
                <a:cxn ang="f38">
                  <a:pos x="f52" y="f53"/>
                </a:cxn>
                <a:cxn ang="f38">
                  <a:pos x="f54" y="f55"/>
                </a:cxn>
                <a:cxn ang="f38">
                  <a:pos x="f56" y="f53"/>
                </a:cxn>
                <a:cxn ang="f38">
                  <a:pos x="f50" y="f51"/>
                </a:cxn>
              </a:cxnLst>
              <a:rect l="f46" t="f49" r="f47" b="f48"/>
              <a:pathLst>
                <a:path w="38" h="2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6" y="f9"/>
                  </a:lnTo>
                  <a:lnTo>
                    <a:pt x="f8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7" name="Forme libre 118"/>
            <p:cNvSpPr/>
            <p:nvPr/>
          </p:nvSpPr>
          <p:spPr>
            <a:xfrm>
              <a:off x="4058591" y="4773835"/>
              <a:ext cx="196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9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8" name="Forme libre 119"/>
            <p:cNvSpPr/>
            <p:nvPr/>
          </p:nvSpPr>
          <p:spPr>
            <a:xfrm>
              <a:off x="3831701" y="4773835"/>
              <a:ext cx="226890" cy="1267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8"/>
                <a:gd name="f7" fmla="val 14"/>
                <a:gd name="f8" fmla="val 113"/>
                <a:gd name="f9" fmla="val 12"/>
                <a:gd name="f10" fmla="val 73"/>
                <a:gd name="f11" fmla="val 10"/>
                <a:gd name="f12" fmla="val 168"/>
                <a:gd name="f13" fmla="val 9"/>
                <a:gd name="f14" fmla="val 94"/>
                <a:gd name="f15" fmla="val 88"/>
                <a:gd name="f16" fmla="val 7"/>
                <a:gd name="f17" fmla="val 122"/>
                <a:gd name="f18" fmla="val 5"/>
                <a:gd name="f19" fmla="val 157"/>
                <a:gd name="f20" fmla="val 6"/>
                <a:gd name="f21" fmla="val 155"/>
                <a:gd name="f22" fmla="val 123"/>
                <a:gd name="f23" fmla="val 145"/>
                <a:gd name="f24" fmla="val 8"/>
                <a:gd name="f25" fmla="val 177"/>
                <a:gd name="f26" fmla="val 169"/>
                <a:gd name="f27" fmla="val 208"/>
                <a:gd name="f28" fmla="val 4"/>
                <a:gd name="f29" fmla="val 212"/>
                <a:gd name="f30" fmla="val 3"/>
                <a:gd name="f31" fmla="val 1"/>
                <a:gd name="f32" fmla="val 191"/>
                <a:gd name="f33" fmla="val 2"/>
                <a:gd name="f34" fmla="val 92"/>
                <a:gd name="f35" fmla="val 32"/>
                <a:gd name="f36" fmla="val 20"/>
                <a:gd name="f37" fmla="val 19"/>
                <a:gd name="f38" fmla="val 13"/>
                <a:gd name="f39" fmla="val 24"/>
                <a:gd name="f40" fmla="val 110"/>
                <a:gd name="f41" fmla="+- 0 0 -90"/>
                <a:gd name="f42" fmla="*/ f3 1 238"/>
                <a:gd name="f43" fmla="*/ f4 1 14"/>
                <a:gd name="f44" fmla="+- f7 0 f5"/>
                <a:gd name="f45" fmla="+- f6 0 f5"/>
                <a:gd name="f46" fmla="*/ f41 f0 1"/>
                <a:gd name="f47" fmla="*/ f45 1 238"/>
                <a:gd name="f48" fmla="*/ f44 1 14"/>
                <a:gd name="f49" fmla="*/ 113 f45 1"/>
                <a:gd name="f50" fmla="*/ 12 f44 1"/>
                <a:gd name="f51" fmla="*/ 94 f45 1"/>
                <a:gd name="f52" fmla="*/ 9 f44 1"/>
                <a:gd name="f53" fmla="*/ 157 f45 1"/>
                <a:gd name="f54" fmla="*/ 6 f44 1"/>
                <a:gd name="f55" fmla="*/ 145 f45 1"/>
                <a:gd name="f56" fmla="*/ 8 f44 1"/>
                <a:gd name="f57" fmla="*/ 169 f45 1"/>
                <a:gd name="f58" fmla="*/ 238 f45 1"/>
                <a:gd name="f59" fmla="*/ 1 f44 1"/>
                <a:gd name="f60" fmla="*/ 32 f45 1"/>
                <a:gd name="f61" fmla="*/ 3 f44 1"/>
                <a:gd name="f62" fmla="*/ 19 f45 1"/>
                <a:gd name="f63" fmla="*/ 13 f44 1"/>
                <a:gd name="f64" fmla="*/ f46 1 f2"/>
                <a:gd name="f65" fmla="*/ f49 1 238"/>
                <a:gd name="f66" fmla="*/ f50 1 14"/>
                <a:gd name="f67" fmla="*/ f51 1 238"/>
                <a:gd name="f68" fmla="*/ f52 1 14"/>
                <a:gd name="f69" fmla="*/ f53 1 238"/>
                <a:gd name="f70" fmla="*/ f54 1 14"/>
                <a:gd name="f71" fmla="*/ f55 1 238"/>
                <a:gd name="f72" fmla="*/ f56 1 14"/>
                <a:gd name="f73" fmla="*/ f57 1 238"/>
                <a:gd name="f74" fmla="*/ f58 1 238"/>
                <a:gd name="f75" fmla="*/ f59 1 14"/>
                <a:gd name="f76" fmla="*/ f60 1 238"/>
                <a:gd name="f77" fmla="*/ f61 1 14"/>
                <a:gd name="f78" fmla="*/ f62 1 238"/>
                <a:gd name="f79" fmla="*/ f63 1 14"/>
                <a:gd name="f80" fmla="*/ 0 1 f47"/>
                <a:gd name="f81" fmla="*/ f6 1 f47"/>
                <a:gd name="f82" fmla="*/ 0 1 f48"/>
                <a:gd name="f83" fmla="*/ f7 1 f48"/>
                <a:gd name="f84" fmla="+- f64 0 f1"/>
                <a:gd name="f85" fmla="*/ f65 1 f47"/>
                <a:gd name="f86" fmla="*/ f66 1 f48"/>
                <a:gd name="f87" fmla="*/ f67 1 f47"/>
                <a:gd name="f88" fmla="*/ f68 1 f48"/>
                <a:gd name="f89" fmla="*/ f69 1 f47"/>
                <a:gd name="f90" fmla="*/ f70 1 f48"/>
                <a:gd name="f91" fmla="*/ f71 1 f47"/>
                <a:gd name="f92" fmla="*/ f72 1 f48"/>
                <a:gd name="f93" fmla="*/ f73 1 f47"/>
                <a:gd name="f94" fmla="*/ f74 1 f47"/>
                <a:gd name="f95" fmla="*/ f75 1 f48"/>
                <a:gd name="f96" fmla="*/ f76 1 f47"/>
                <a:gd name="f97" fmla="*/ f77 1 f48"/>
                <a:gd name="f98" fmla="*/ f78 1 f47"/>
                <a:gd name="f99" fmla="*/ f79 1 f48"/>
                <a:gd name="f100" fmla="*/ f80 f42 1"/>
                <a:gd name="f101" fmla="*/ f81 f42 1"/>
                <a:gd name="f102" fmla="*/ f83 f43 1"/>
                <a:gd name="f103" fmla="*/ f82 f43 1"/>
                <a:gd name="f104" fmla="*/ f85 f42 1"/>
                <a:gd name="f105" fmla="*/ f86 f43 1"/>
                <a:gd name="f106" fmla="*/ f87 f42 1"/>
                <a:gd name="f107" fmla="*/ f88 f43 1"/>
                <a:gd name="f108" fmla="*/ f89 f42 1"/>
                <a:gd name="f109" fmla="*/ f90 f43 1"/>
                <a:gd name="f110" fmla="*/ f91 f42 1"/>
                <a:gd name="f111" fmla="*/ f92 f43 1"/>
                <a:gd name="f112" fmla="*/ f93 f42 1"/>
                <a:gd name="f113" fmla="*/ f94 f42 1"/>
                <a:gd name="f114" fmla="*/ f95 f43 1"/>
                <a:gd name="f115" fmla="*/ f96 f42 1"/>
                <a:gd name="f116" fmla="*/ f97 f43 1"/>
                <a:gd name="f117" fmla="*/ f98 f42 1"/>
                <a:gd name="f118" fmla="*/ f99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4" y="f105"/>
                </a:cxn>
                <a:cxn ang="f84">
                  <a:pos x="f104" y="f105"/>
                </a:cxn>
                <a:cxn ang="f84">
                  <a:pos x="f106" y="f107"/>
                </a:cxn>
                <a:cxn ang="f84">
                  <a:pos x="f108" y="f109"/>
                </a:cxn>
                <a:cxn ang="f84">
                  <a:pos x="f110" y="f111"/>
                </a:cxn>
                <a:cxn ang="f84">
                  <a:pos x="f112" y="f109"/>
                </a:cxn>
                <a:cxn ang="f84">
                  <a:pos x="f113" y="f114"/>
                </a:cxn>
                <a:cxn ang="f84">
                  <a:pos x="f115" y="f116"/>
                </a:cxn>
                <a:cxn ang="f84">
                  <a:pos x="f117" y="f118"/>
                </a:cxn>
                <a:cxn ang="f84">
                  <a:pos x="f104" y="f105"/>
                </a:cxn>
              </a:cxnLst>
              <a:rect l="f100" t="f103" r="f101" b="f102"/>
              <a:pathLst>
                <a:path w="238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16"/>
                    <a:pt x="f22" y="f16"/>
                    <a:pt x="f23" y="f24"/>
                  </a:cubicBezTo>
                  <a:cubicBezTo>
                    <a:pt x="f12" y="f16"/>
                    <a:pt x="f25" y="f24"/>
                    <a:pt x="f26" y="f20"/>
                  </a:cubicBezTo>
                  <a:cubicBezTo>
                    <a:pt x="f27" y="f28"/>
                    <a:pt x="f29" y="f30"/>
                    <a:pt x="f6" y="f31"/>
                  </a:cubicBezTo>
                  <a:cubicBezTo>
                    <a:pt x="f32" y="f33"/>
                    <a:pt x="f34" y="f5"/>
                    <a:pt x="f35" y="f30"/>
                  </a:cubicBezTo>
                  <a:cubicBezTo>
                    <a:pt x="f5" y="f20"/>
                    <a:pt x="f36" y="f13"/>
                    <a:pt x="f37" y="f38"/>
                  </a:cubicBezTo>
                  <a:cubicBezTo>
                    <a:pt x="f39" y="f7"/>
                    <a:pt x="f40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9" name="Forme libre 120"/>
            <p:cNvSpPr/>
            <p:nvPr/>
          </p:nvSpPr>
          <p:spPr>
            <a:xfrm>
              <a:off x="3999503" y="4786509"/>
              <a:ext cx="33878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2"/>
                <a:gd name="f8" fmla="val 1"/>
                <a:gd name="f9" fmla="val 19"/>
                <a:gd name="f10" fmla="val 24"/>
                <a:gd name="f11" fmla="val 33"/>
                <a:gd name="f12" fmla="val 15"/>
                <a:gd name="f13" fmla="+- 0 0 -90"/>
                <a:gd name="f14" fmla="*/ f3 1 36"/>
                <a:gd name="f15" fmla="*/ f4 1 2"/>
                <a:gd name="f16" fmla="+- f7 0 f5"/>
                <a:gd name="f17" fmla="+- f6 0 f5"/>
                <a:gd name="f18" fmla="*/ f13 f0 1"/>
                <a:gd name="f19" fmla="*/ f16 1 2"/>
                <a:gd name="f20" fmla="*/ f17 1 36"/>
                <a:gd name="f21" fmla="*/ 0 f17 1"/>
                <a:gd name="f22" fmla="*/ 1 f16 1"/>
                <a:gd name="f23" fmla="*/ 36 f17 1"/>
                <a:gd name="f24" fmla="*/ f18 1 f2"/>
                <a:gd name="f25" fmla="*/ f21 1 36"/>
                <a:gd name="f26" fmla="*/ f22 1 2"/>
                <a:gd name="f27" fmla="*/ f23 1 36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36" h="2">
                  <a:moveTo>
                    <a:pt x="f5" y="f8"/>
                  </a:moveTo>
                  <a:lnTo>
                    <a:pt x="f5" y="f8"/>
                  </a:lnTo>
                  <a:cubicBezTo>
                    <a:pt x="f9" y="f7"/>
                    <a:pt x="f10" y="f8"/>
                    <a:pt x="f6" y="f8"/>
                  </a:cubicBezTo>
                  <a:cubicBezTo>
                    <a:pt x="f11" y="f5"/>
                    <a:pt x="f12" y="f8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0" name="Forme libre 121"/>
            <p:cNvSpPr/>
            <p:nvPr/>
          </p:nvSpPr>
          <p:spPr>
            <a:xfrm>
              <a:off x="3558341" y="4762423"/>
              <a:ext cx="55147" cy="190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"/>
                <a:gd name="f7" fmla="val 2"/>
                <a:gd name="f8" fmla="val 37"/>
                <a:gd name="f9" fmla="val 34"/>
                <a:gd name="f10" fmla="val 1"/>
                <a:gd name="f11" fmla="val 7"/>
                <a:gd name="f12" fmla="val 46"/>
                <a:gd name="f13" fmla="val 42"/>
                <a:gd name="f14" fmla="+- 0 0 -90"/>
                <a:gd name="f15" fmla="*/ f3 1 58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58"/>
                <a:gd name="f22" fmla="*/ 37 f18 1"/>
                <a:gd name="f23" fmla="*/ 0 f17 1"/>
                <a:gd name="f24" fmla="*/ 7 f18 1"/>
                <a:gd name="f25" fmla="*/ 2 f17 1"/>
                <a:gd name="f26" fmla="*/ 58 f18 1"/>
                <a:gd name="f27" fmla="*/ f19 1 f2"/>
                <a:gd name="f28" fmla="*/ f22 1 58"/>
                <a:gd name="f29" fmla="*/ f23 1 2"/>
                <a:gd name="f30" fmla="*/ f24 1 58"/>
                <a:gd name="f31" fmla="*/ f25 1 2"/>
                <a:gd name="f32" fmla="*/ f26 1 58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50"/>
                </a:cxn>
                <a:cxn ang="f37">
                  <a:pos x="f47" y="f48"/>
                </a:cxn>
              </a:cxnLst>
              <a:rect l="f43" t="f46" r="f44" b="f45"/>
              <a:pathLst>
                <a:path w="58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10"/>
                    <a:pt x="f11" y="f7"/>
                  </a:cubicBezTo>
                  <a:lnTo>
                    <a:pt x="f6" y="f7"/>
                  </a:lnTo>
                  <a:cubicBezTo>
                    <a:pt x="f12" y="f7"/>
                    <a:pt x="f13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1" name="Forme libre 122"/>
            <p:cNvSpPr/>
            <p:nvPr/>
          </p:nvSpPr>
          <p:spPr>
            <a:xfrm>
              <a:off x="3613480" y="4763054"/>
              <a:ext cx="22055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1"/>
                <a:gd name="f8" fmla="val 6"/>
                <a:gd name="f9" fmla="val 13"/>
                <a:gd name="f10" fmla="+- 0 0 -90"/>
                <a:gd name="f11" fmla="*/ f3 1 23"/>
                <a:gd name="f12" fmla="*/ f4 1 1"/>
                <a:gd name="f13" fmla="+- f7 0 f5"/>
                <a:gd name="f14" fmla="+- f6 0 f5"/>
                <a:gd name="f15" fmla="*/ f10 f0 1"/>
                <a:gd name="f16" fmla="*/ f14 1 23"/>
                <a:gd name="f17" fmla="*/ 23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3"/>
                <a:gd name="f25" fmla="*/ f19 1 23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3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2" name="Forme libre 123"/>
            <p:cNvSpPr/>
            <p:nvPr/>
          </p:nvSpPr>
          <p:spPr>
            <a:xfrm>
              <a:off x="3591424" y="4762423"/>
              <a:ext cx="315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3151"/>
                <a:gd name="f8" fmla="val 2101"/>
                <a:gd name="f9" fmla="+- 0 0 -90"/>
                <a:gd name="f10" fmla="abs f3"/>
                <a:gd name="f11" fmla="abs f4"/>
                <a:gd name="f12" fmla="abs f5"/>
                <a:gd name="f13" fmla="*/ f3 1 3151"/>
                <a:gd name="f14" fmla="val f6"/>
                <a:gd name="f15" fmla="+- f6 0 f6"/>
                <a:gd name="f16" fmla="+- f7 0 f6"/>
                <a:gd name="f17" fmla="*/ f9 f0 1"/>
                <a:gd name="f18" fmla="?: f10 f3 1"/>
                <a:gd name="f19" fmla="?: f11 f4 1"/>
                <a:gd name="f20" fmla="?: f12 f5 1"/>
                <a:gd name="f21" fmla="*/ f16 1 3151"/>
                <a:gd name="f22" fmla="*/ f15 1 0"/>
                <a:gd name="f23" fmla="*/ f17 1 f2"/>
                <a:gd name="f24" fmla="*/ f18 1 3151"/>
                <a:gd name="f25" fmla="*/ f19 1 21600"/>
                <a:gd name="f26" fmla="*/ 21600 f19 1"/>
                <a:gd name="f27" fmla="*/ 0 1 f21"/>
                <a:gd name="f28" fmla="*/ 0 1 f22"/>
                <a:gd name="f29" fmla="*/ 2101 1 f21"/>
                <a:gd name="f30" fmla="*/ 3151 1 f21"/>
                <a:gd name="f31" fmla="*/ 1 1 f22"/>
                <a:gd name="f32" fmla="+- f23 0 f1"/>
                <a:gd name="f33" fmla="min f25 f24"/>
                <a:gd name="f34" fmla="*/ f26 1 f20"/>
                <a:gd name="f35" fmla="*/ f27 f13 1"/>
                <a:gd name="f36" fmla="*/ f30 f13 1"/>
                <a:gd name="f37" fmla="*/ f29 f13 1"/>
                <a:gd name="f38" fmla="val f34"/>
                <a:gd name="f39" fmla="*/ f6 f33 1"/>
                <a:gd name="f40" fmla="+- f38 0 f14"/>
                <a:gd name="f41" fmla="*/ f40 1 0"/>
                <a:gd name="f42" fmla="*/ f31 f41 1"/>
                <a:gd name="f43" fmla="*/ f28 f41 1"/>
                <a:gd name="f44" fmla="*/ f43 f33 1"/>
                <a:gd name="f45" fmla="*/ f42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5" y="f44"/>
                </a:cxn>
                <a:cxn ang="f32">
                  <a:pos x="f35" y="f44"/>
                </a:cxn>
                <a:cxn ang="f32">
                  <a:pos x="f37" y="f44"/>
                </a:cxn>
                <a:cxn ang="f32">
                  <a:pos x="f35" y="f44"/>
                </a:cxn>
              </a:cxnLst>
              <a:rect l="f35" t="f44" r="f36" b="f45"/>
              <a:pathLst>
                <a:path w="3151">
                  <a:moveTo>
                    <a:pt x="f6" y="f39"/>
                  </a:moveTo>
                  <a:lnTo>
                    <a:pt x="f6" y="f39"/>
                  </a:lnTo>
                  <a:lnTo>
                    <a:pt x="f8" y="f39"/>
                  </a:lnTo>
                  <a:cubicBezTo>
                    <a:pt x="f7" y="f39"/>
                    <a:pt x="f7" y="f39"/>
                    <a:pt x="f6" y="f3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3" name="Forme libre 124"/>
            <p:cNvSpPr/>
            <p:nvPr/>
          </p:nvSpPr>
          <p:spPr>
            <a:xfrm>
              <a:off x="2846956" y="4735174"/>
              <a:ext cx="32296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1"/>
                <a:gd name="f8" fmla="val 33"/>
                <a:gd name="f9" fmla="val 12"/>
                <a:gd name="f10" fmla="val 9"/>
                <a:gd name="f11" fmla="val 22"/>
                <a:gd name="f12" fmla="+- 0 0 -90"/>
                <a:gd name="f13" fmla="*/ f3 1 34"/>
                <a:gd name="f14" fmla="*/ f4 1 1"/>
                <a:gd name="f15" fmla="+- f7 0 f5"/>
                <a:gd name="f16" fmla="+- f6 0 f5"/>
                <a:gd name="f17" fmla="*/ f12 f0 1"/>
                <a:gd name="f18" fmla="*/ f16 1 34"/>
                <a:gd name="f19" fmla="*/ 33 f16 1"/>
                <a:gd name="f20" fmla="*/ 1 f15 1"/>
                <a:gd name="f21" fmla="*/ 0 f16 1"/>
                <a:gd name="f22" fmla="*/ 0 1 f15"/>
                <a:gd name="f23" fmla="*/ f7 1 f15"/>
                <a:gd name="f24" fmla="*/ f17 1 f2"/>
                <a:gd name="f25" fmla="*/ f19 1 34"/>
                <a:gd name="f26" fmla="*/ f21 1 34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4" h="1">
                  <a:moveTo>
                    <a:pt x="f8" y="f7"/>
                  </a:moveTo>
                  <a:lnTo>
                    <a:pt x="f8" y="f7"/>
                  </a:lnTo>
                  <a:cubicBezTo>
                    <a:pt x="f6" y="f5"/>
                    <a:pt x="f9" y="f7"/>
                    <a:pt x="f5" y="f7"/>
                  </a:cubicBezTo>
                  <a:cubicBezTo>
                    <a:pt x="f10" y="f7"/>
                    <a:pt x="f11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4" name="Forme libre 125"/>
            <p:cNvSpPr/>
            <p:nvPr/>
          </p:nvSpPr>
          <p:spPr>
            <a:xfrm>
              <a:off x="2048914" y="4738978"/>
              <a:ext cx="18909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18907"/>
                <a:gd name="f8" fmla="val 6617"/>
                <a:gd name="f9" fmla="val 10399"/>
                <a:gd name="f10" fmla="+- 0 0 -90"/>
                <a:gd name="f11" fmla="abs f3"/>
                <a:gd name="f12" fmla="abs f4"/>
                <a:gd name="f13" fmla="abs f5"/>
                <a:gd name="f14" fmla="*/ f3 1 18907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18907"/>
                <a:gd name="f23" fmla="*/ f16 1 0"/>
                <a:gd name="f24" fmla="*/ f18 1 f2"/>
                <a:gd name="f25" fmla="*/ f19 1 18907"/>
                <a:gd name="f26" fmla="*/ f20 1 21600"/>
                <a:gd name="f27" fmla="*/ 21600 f20 1"/>
                <a:gd name="f28" fmla="*/ 18907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18907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5" name="Forme libre 126"/>
            <p:cNvSpPr/>
            <p:nvPr/>
          </p:nvSpPr>
          <p:spPr>
            <a:xfrm>
              <a:off x="1770817" y="4764325"/>
              <a:ext cx="3154" cy="6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"/>
                <a:gd name="f7" fmla="val 1"/>
                <a:gd name="f8" fmla="val 3"/>
                <a:gd name="f9" fmla="val 2"/>
                <a:gd name="f10" fmla="+- 0 0 -90"/>
                <a:gd name="f11" fmla="*/ f3 1 4"/>
                <a:gd name="f12" fmla="*/ f4 1 1"/>
                <a:gd name="f13" fmla="+- f7 0 f5"/>
                <a:gd name="f14" fmla="+- f6 0 f5"/>
                <a:gd name="f15" fmla="*/ f10 f0 1"/>
                <a:gd name="f16" fmla="*/ f14 1 4"/>
                <a:gd name="f17" fmla="*/ 4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4"/>
                <a:gd name="f25" fmla="*/ f19 1 4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4" h="1">
                  <a:moveTo>
                    <a:pt x="f6" y="f5"/>
                  </a:moveTo>
                  <a:lnTo>
                    <a:pt x="f6" y="f5"/>
                  </a:lnTo>
                  <a:cubicBezTo>
                    <a:pt x="f8" y="f5"/>
                    <a:pt x="f9" y="f7"/>
                    <a:pt x="f5" y="f7"/>
                  </a:cubicBezTo>
                  <a:cubicBezTo>
                    <a:pt x="f9" y="f7"/>
                    <a:pt x="f8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6" name="Forme libre 127"/>
            <p:cNvSpPr/>
            <p:nvPr/>
          </p:nvSpPr>
          <p:spPr>
            <a:xfrm>
              <a:off x="1677064" y="4764325"/>
              <a:ext cx="93753" cy="127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2"/>
                <a:gd name="f8" fmla="val 1"/>
                <a:gd name="f9" fmla="val 84"/>
                <a:gd name="f10" fmla="val 42"/>
                <a:gd name="f11" fmla="val 26"/>
                <a:gd name="f12" fmla="val 28"/>
                <a:gd name="f13" fmla="val 27"/>
                <a:gd name="f14" fmla="val 82"/>
                <a:gd name="f15" fmla="+- 0 0 -90"/>
                <a:gd name="f16" fmla="*/ f3 1 98"/>
                <a:gd name="f17" fmla="*/ f4 1 2"/>
                <a:gd name="f18" fmla="+- f7 0 f5"/>
                <a:gd name="f19" fmla="+- f6 0 f5"/>
                <a:gd name="f20" fmla="*/ f15 f0 1"/>
                <a:gd name="f21" fmla="*/ f18 1 2"/>
                <a:gd name="f22" fmla="*/ f19 1 98"/>
                <a:gd name="f23" fmla="*/ 98 f19 1"/>
                <a:gd name="f24" fmla="*/ 1 f18 1"/>
                <a:gd name="f25" fmla="*/ 26 f19 1"/>
                <a:gd name="f26" fmla="*/ 28 f19 1"/>
                <a:gd name="f27" fmla="*/ 0 f19 1"/>
                <a:gd name="f28" fmla="*/ 2 f18 1"/>
                <a:gd name="f29" fmla="*/ f20 1 f2"/>
                <a:gd name="f30" fmla="*/ f23 1 98"/>
                <a:gd name="f31" fmla="*/ f24 1 2"/>
                <a:gd name="f32" fmla="*/ f25 1 98"/>
                <a:gd name="f33" fmla="*/ f26 1 98"/>
                <a:gd name="f34" fmla="*/ f27 1 98"/>
                <a:gd name="f35" fmla="*/ f28 1 2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2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6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2"/>
                </a:cxn>
                <a:cxn ang="f40">
                  <a:pos x="f54" y="f52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98" h="2">
                  <a:moveTo>
                    <a:pt x="f6" y="f8"/>
                  </a:moveTo>
                  <a:lnTo>
                    <a:pt x="f6" y="f8"/>
                  </a:lnTo>
                  <a:cubicBezTo>
                    <a:pt x="f9" y="f7"/>
                    <a:pt x="f10" y="f5"/>
                    <a:pt x="f11" y="f8"/>
                  </a:cubicBezTo>
                  <a:lnTo>
                    <a:pt x="f12" y="f8"/>
                  </a:lnTo>
                  <a:lnTo>
                    <a:pt x="f5" y="f7"/>
                  </a:lnTo>
                  <a:cubicBezTo>
                    <a:pt x="f13" y="f7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127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1522411" y="5102525"/>
            <a:ext cx="9144000" cy="1069674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8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129" name="Espace réservé de la date 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FB870-91B1-4EA6-9B01-16B0238C1CA4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130" name="Espace réservé du numéro de diapositive 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51F8E4-2E4A-406E-ADF0-15B8AA1C6CA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79188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contenu 2"/>
          <p:cNvSpPr txBox="1">
            <a:spLocks noGrp="1"/>
          </p:cNvSpPr>
          <p:nvPr>
            <p:ph idx="1"/>
          </p:nvPr>
        </p:nvSpPr>
        <p:spPr>
          <a:xfrm>
            <a:off x="1522411" y="1904996"/>
            <a:ext cx="44195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9" name="Espace réservé du contenu 3"/>
          <p:cNvSpPr txBox="1">
            <a:spLocks noGrp="1"/>
          </p:cNvSpPr>
          <p:nvPr>
            <p:ph idx="2"/>
          </p:nvPr>
        </p:nvSpPr>
        <p:spPr>
          <a:xfrm>
            <a:off x="6246815" y="1904996"/>
            <a:ext cx="4419596" cy="4267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0" name="Espace réservé du pied de page 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1" name="Espace réservé de la date 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8F4102-F0F1-4E7B-9C0C-CB1E0A532640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2" name="Espace réservé du numéro de diapositive 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C4E367-3F09-476A-99E0-4F222F559C4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77494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6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6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6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texte 2"/>
          <p:cNvSpPr txBox="1">
            <a:spLocks noGrp="1"/>
          </p:cNvSpPr>
          <p:nvPr>
            <p:ph type="body" idx="4294967295"/>
          </p:nvPr>
        </p:nvSpPr>
        <p:spPr>
          <a:xfrm>
            <a:off x="1522411" y="1904996"/>
            <a:ext cx="441655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9" name="Espace réservé du contenu 3"/>
          <p:cNvSpPr txBox="1">
            <a:spLocks noGrp="1"/>
          </p:cNvSpPr>
          <p:nvPr>
            <p:ph idx="4294967295"/>
          </p:nvPr>
        </p:nvSpPr>
        <p:spPr>
          <a:xfrm>
            <a:off x="1522411" y="2819396"/>
            <a:ext cx="441655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0" name="Espace réservé du texte 4"/>
          <p:cNvSpPr txBox="1">
            <a:spLocks noGrp="1"/>
          </p:cNvSpPr>
          <p:nvPr>
            <p:ph type="body" idx="4294967295"/>
          </p:nvPr>
        </p:nvSpPr>
        <p:spPr>
          <a:xfrm>
            <a:off x="6249859" y="1904996"/>
            <a:ext cx="4416552" cy="761996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1" name="Espace réservé du pied de page 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82" name="Espace réservé de la date 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BDB794-ACFE-41BC-B7C7-0FB3C87F32A2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3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3116F-D054-4D90-BA94-48CE651BF19D}" type="slidenum">
              <a:t>‹N°›</a:t>
            </a:fld>
            <a:endParaRPr lang="fr-FR"/>
          </a:p>
        </p:txBody>
      </p:sp>
      <p:sp>
        <p:nvSpPr>
          <p:cNvPr id="84" name="Espace réservé du contenu 3"/>
          <p:cNvSpPr txBox="1">
            <a:spLocks noGrp="1"/>
          </p:cNvSpPr>
          <p:nvPr>
            <p:ph idx="4294967295"/>
          </p:nvPr>
        </p:nvSpPr>
        <p:spPr>
          <a:xfrm>
            <a:off x="6246815" y="2819396"/>
            <a:ext cx="4416552" cy="33528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63487335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grpSp>
        <p:nvGrpSpPr>
          <p:cNvPr id="3" name="Ligne" descr="Ligne graphique"/>
          <p:cNvGrpSpPr/>
          <p:nvPr/>
        </p:nvGrpSpPr>
        <p:grpSpPr>
          <a:xfrm>
            <a:off x="1522411" y="1514475"/>
            <a:ext cx="10569567" cy="64008"/>
            <a:chOff x="1522411" y="1514475"/>
            <a:chExt cx="10569567" cy="64008"/>
          </a:xfrm>
        </p:grpSpPr>
        <p:sp>
          <p:nvSpPr>
            <p:cNvPr id="4" name="Forme libre 10"/>
            <p:cNvSpPr/>
            <p:nvPr/>
          </p:nvSpPr>
          <p:spPr>
            <a:xfrm>
              <a:off x="12028483" y="1525557"/>
              <a:ext cx="63495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7"/>
                <a:gd name="f7" fmla="val 6"/>
                <a:gd name="f8" fmla="val 30"/>
                <a:gd name="f9" fmla="val 3"/>
                <a:gd name="f10" fmla="val 60"/>
                <a:gd name="f11" fmla="val 2"/>
                <a:gd name="f12" fmla="val 26"/>
                <a:gd name="f13" fmla="val 1"/>
                <a:gd name="f14" fmla="val 39"/>
                <a:gd name="f15" fmla="val 8"/>
                <a:gd name="f16" fmla="+- 0 0 -90"/>
                <a:gd name="f17" fmla="*/ f3 1 67"/>
                <a:gd name="f18" fmla="*/ f4 1 6"/>
                <a:gd name="f19" fmla="+- f7 0 f5"/>
                <a:gd name="f20" fmla="+- f6 0 f5"/>
                <a:gd name="f21" fmla="*/ f16 f0 1"/>
                <a:gd name="f22" fmla="*/ f19 1 6"/>
                <a:gd name="f23" fmla="*/ f20 1 67"/>
                <a:gd name="f24" fmla="*/ 30 f20 1"/>
                <a:gd name="f25" fmla="*/ 6 f19 1"/>
                <a:gd name="f26" fmla="*/ 67 f20 1"/>
                <a:gd name="f27" fmla="*/ 3 f19 1"/>
                <a:gd name="f28" fmla="*/ 39 f20 1"/>
                <a:gd name="f29" fmla="*/ 0 f19 1"/>
                <a:gd name="f30" fmla="*/ f21 1 f2"/>
                <a:gd name="f31" fmla="*/ f24 1 67"/>
                <a:gd name="f32" fmla="*/ f25 1 6"/>
                <a:gd name="f33" fmla="*/ f26 1 67"/>
                <a:gd name="f34" fmla="*/ f27 1 6"/>
                <a:gd name="f35" fmla="*/ f28 1 67"/>
                <a:gd name="f36" fmla="*/ f29 1 6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7" h="6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3"/>
                    <a:pt x="f14" y="f5"/>
                  </a:cubicBezTo>
                  <a:cubicBezTo>
                    <a:pt x="f5" y="f13"/>
                    <a:pt x="f15" y="f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" name="Forme libre 11"/>
            <p:cNvSpPr/>
            <p:nvPr/>
          </p:nvSpPr>
          <p:spPr>
            <a:xfrm>
              <a:off x="12022138" y="1532936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2"/>
                <a:gd name="f8" fmla="val 1"/>
                <a:gd name="f9" fmla="val 16"/>
                <a:gd name="f10" fmla="val 11"/>
                <a:gd name="f11" fmla="+- 0 0 -90"/>
                <a:gd name="f12" fmla="*/ f3 1 2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0"/>
                <a:gd name="f19" fmla="*/ 0 f15 1"/>
                <a:gd name="f20" fmla="*/ 2 f14 1"/>
                <a:gd name="f21" fmla="*/ 20 f15 1"/>
                <a:gd name="f22" fmla="*/ 1 f14 1"/>
                <a:gd name="f23" fmla="*/ f16 1 f2"/>
                <a:gd name="f24" fmla="*/ f19 1 20"/>
                <a:gd name="f25" fmla="*/ f20 1 2"/>
                <a:gd name="f26" fmla="*/ f21 1 2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20" h="2">
                  <a:moveTo>
                    <a:pt x="f5" y="f7"/>
                  </a:moveTo>
                  <a:lnTo>
                    <a:pt x="f5" y="f7"/>
                  </a:lnTo>
                  <a:lnTo>
                    <a:pt x="f6" y="f8"/>
                  </a:ln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" name="Forme libre 12"/>
            <p:cNvSpPr/>
            <p:nvPr/>
          </p:nvSpPr>
          <p:spPr>
            <a:xfrm>
              <a:off x="12041184" y="1531711"/>
              <a:ext cx="39684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1"/>
                <a:gd name="f7" fmla="val 6"/>
                <a:gd name="f8" fmla="val 2"/>
                <a:gd name="f9" fmla="val 5"/>
                <a:gd name="f10" fmla="val 3"/>
                <a:gd name="f11" fmla="val 19"/>
                <a:gd name="f12" fmla="val 1"/>
                <a:gd name="f13" fmla="val 15"/>
                <a:gd name="f14" fmla="val 23"/>
                <a:gd name="f15" fmla="+- 0 0 -90"/>
                <a:gd name="f16" fmla="*/ f3 1 41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1"/>
                <a:gd name="f23" fmla="*/ 41 f19 1"/>
                <a:gd name="f24" fmla="*/ 0 f18 1"/>
                <a:gd name="f25" fmla="*/ 0 f19 1"/>
                <a:gd name="f26" fmla="*/ 2 f18 1"/>
                <a:gd name="f27" fmla="*/ 19 f19 1"/>
                <a:gd name="f28" fmla="*/ 1 f18 1"/>
                <a:gd name="f29" fmla="*/ f20 1 f2"/>
                <a:gd name="f30" fmla="*/ f23 1 41"/>
                <a:gd name="f31" fmla="*/ f24 1 6"/>
                <a:gd name="f32" fmla="*/ f25 1 41"/>
                <a:gd name="f33" fmla="*/ f26 1 6"/>
                <a:gd name="f34" fmla="*/ f27 1 41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1" h="6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10"/>
                    <a:pt x="f7" y="f7"/>
                    <a:pt x="f11" y="f12"/>
                  </a:cubicBezTo>
                  <a:cubicBezTo>
                    <a:pt x="f13" y="f10"/>
                    <a:pt x="f14" y="f12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" name="Forme libre 15"/>
            <p:cNvSpPr/>
            <p:nvPr/>
          </p:nvSpPr>
          <p:spPr>
            <a:xfrm>
              <a:off x="11831641" y="1526782"/>
              <a:ext cx="42857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5"/>
                <a:gd name="f7" fmla="val 6"/>
                <a:gd name="f8" fmla="val 2"/>
                <a:gd name="f9" fmla="val 1"/>
                <a:gd name="f10" fmla="val 15"/>
                <a:gd name="f11" fmla="val 4"/>
                <a:gd name="f12" fmla="val 18"/>
                <a:gd name="f13" fmla="val 31"/>
                <a:gd name="f14" fmla="val 3"/>
                <a:gd name="f15" fmla="+- 0 0 -90"/>
                <a:gd name="f16" fmla="*/ f3 1 4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45"/>
                <a:gd name="f23" fmla="*/ 2 f19 1"/>
                <a:gd name="f24" fmla="*/ 0 f18 1"/>
                <a:gd name="f25" fmla="*/ 18 f19 1"/>
                <a:gd name="f26" fmla="*/ 6 f18 1"/>
                <a:gd name="f27" fmla="*/ 45 f19 1"/>
                <a:gd name="f28" fmla="*/ 4 f18 1"/>
                <a:gd name="f29" fmla="*/ f20 1 f2"/>
                <a:gd name="f30" fmla="*/ f23 1 45"/>
                <a:gd name="f31" fmla="*/ f24 1 6"/>
                <a:gd name="f32" fmla="*/ f25 1 45"/>
                <a:gd name="f33" fmla="*/ f26 1 6"/>
                <a:gd name="f34" fmla="*/ f27 1 45"/>
                <a:gd name="f35" fmla="*/ f28 1 6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5" h="6">
                  <a:moveTo>
                    <a:pt x="f8" y="f5"/>
                  </a:moveTo>
                  <a:lnTo>
                    <a:pt x="f8" y="f5"/>
                  </a:lnTo>
                  <a:cubicBezTo>
                    <a:pt x="f5" y="f9"/>
                    <a:pt x="f10" y="f11"/>
                    <a:pt x="f12" y="f7"/>
                  </a:cubicBezTo>
                  <a:lnTo>
                    <a:pt x="f6" y="f11"/>
                  </a:lnTo>
                  <a:cubicBezTo>
                    <a:pt x="f13" y="f14"/>
                    <a:pt x="f11" y="f8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8" name="Forme libre 16"/>
            <p:cNvSpPr/>
            <p:nvPr/>
          </p:nvSpPr>
          <p:spPr>
            <a:xfrm>
              <a:off x="11809411" y="1531711"/>
              <a:ext cx="4127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4"/>
                <a:gd name="f7" fmla="val 3"/>
                <a:gd name="f8" fmla="val 42"/>
                <a:gd name="f9" fmla="val 37"/>
                <a:gd name="f10" fmla="val 2"/>
                <a:gd name="f11" fmla="+- 0 0 -90"/>
                <a:gd name="f12" fmla="*/ f3 1 44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44"/>
                <a:gd name="f19" fmla="*/ 42 f15 1"/>
                <a:gd name="f20" fmla="*/ 0 f14 1"/>
                <a:gd name="f21" fmla="*/ 0 f15 1"/>
                <a:gd name="f22" fmla="*/ 3 f14 1"/>
                <a:gd name="f23" fmla="*/ f16 1 f2"/>
                <a:gd name="f24" fmla="*/ f19 1 44"/>
                <a:gd name="f25" fmla="*/ f20 1 3"/>
                <a:gd name="f26" fmla="*/ f21 1 44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44" h="3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9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9" name="Forme libre 17"/>
            <p:cNvSpPr/>
            <p:nvPr/>
          </p:nvSpPr>
          <p:spPr>
            <a:xfrm>
              <a:off x="12003091" y="1537865"/>
              <a:ext cx="7778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2"/>
                <a:gd name="f7" fmla="val 5"/>
                <a:gd name="f8" fmla="val 14"/>
                <a:gd name="f9" fmla="+- 0 0 -90"/>
                <a:gd name="f10" fmla="*/ f3 1 82"/>
                <a:gd name="f11" fmla="*/ f4 1 5"/>
                <a:gd name="f12" fmla="+- f7 0 f5"/>
                <a:gd name="f13" fmla="+- f6 0 f5"/>
                <a:gd name="f14" fmla="*/ f9 f0 1"/>
                <a:gd name="f15" fmla="*/ f12 1 5"/>
                <a:gd name="f16" fmla="*/ f13 1 82"/>
                <a:gd name="f17" fmla="*/ 14 f13 1"/>
                <a:gd name="f18" fmla="*/ 5 f12 1"/>
                <a:gd name="f19" fmla="*/ 82 f13 1"/>
                <a:gd name="f20" fmla="*/ 0 f12 1"/>
                <a:gd name="f21" fmla="*/ 0 f13 1"/>
                <a:gd name="f22" fmla="*/ f14 1 f2"/>
                <a:gd name="f23" fmla="*/ f17 1 82"/>
                <a:gd name="f24" fmla="*/ f18 1 5"/>
                <a:gd name="f25" fmla="*/ f19 1 82"/>
                <a:gd name="f26" fmla="*/ f20 1 5"/>
                <a:gd name="f27" fmla="*/ f21 1 8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3"/>
                </a:cxn>
                <a:cxn ang="f32">
                  <a:pos x="f42" y="f43"/>
                </a:cxn>
              </a:cxnLst>
              <a:rect l="f38" t="f41" r="f39" b="f40"/>
              <a:pathLst>
                <a:path w="82" h="5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0" name="Forme libre 18"/>
            <p:cNvSpPr/>
            <p:nvPr/>
          </p:nvSpPr>
          <p:spPr>
            <a:xfrm>
              <a:off x="11664945" y="1523088"/>
              <a:ext cx="3968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5"/>
                <a:gd name="f8" fmla="val 19"/>
                <a:gd name="f9" fmla="val 4"/>
                <a:gd name="f10" fmla="+- 0 0 -90"/>
                <a:gd name="f11" fmla="*/ f3 1 42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42"/>
                <a:gd name="f18" fmla="*/ 19 f14 1"/>
                <a:gd name="f19" fmla="*/ 4 f13 1"/>
                <a:gd name="f20" fmla="*/ 42 f14 1"/>
                <a:gd name="f21" fmla="*/ 0 f13 1"/>
                <a:gd name="f22" fmla="*/ 0 f14 1"/>
                <a:gd name="f23" fmla="*/ 5 f13 1"/>
                <a:gd name="f24" fmla="*/ f15 1 f2"/>
                <a:gd name="f25" fmla="*/ f18 1 42"/>
                <a:gd name="f26" fmla="*/ f19 1 5"/>
                <a:gd name="f27" fmla="*/ f20 1 42"/>
                <a:gd name="f28" fmla="*/ f21 1 5"/>
                <a:gd name="f29" fmla="*/ f22 1 42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2" h="5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1" name="Forme libre 19"/>
            <p:cNvSpPr/>
            <p:nvPr/>
          </p:nvSpPr>
          <p:spPr>
            <a:xfrm>
              <a:off x="11506196" y="1521863"/>
              <a:ext cx="92070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8"/>
                <a:gd name="f7" fmla="val 6"/>
                <a:gd name="f8" fmla="val 81"/>
                <a:gd name="f9" fmla="val 3"/>
                <a:gd name="f10" fmla="val 57"/>
                <a:gd name="f11" fmla="val 1"/>
                <a:gd name="f12" fmla="val 75"/>
                <a:gd name="f13" fmla="val 47"/>
                <a:gd name="f14" fmla="val 22"/>
                <a:gd name="f15" fmla="val 2"/>
                <a:gd name="f16" fmla="val 5"/>
                <a:gd name="f17" fmla="val 24"/>
                <a:gd name="f18" fmla="val 49"/>
                <a:gd name="f19" fmla="val 4"/>
                <a:gd name="f20" fmla="+- 0 0 -90"/>
                <a:gd name="f21" fmla="*/ f3 1 98"/>
                <a:gd name="f22" fmla="*/ f4 1 6"/>
                <a:gd name="f23" fmla="+- f7 0 f5"/>
                <a:gd name="f24" fmla="+- f6 0 f5"/>
                <a:gd name="f25" fmla="*/ f20 f0 1"/>
                <a:gd name="f26" fmla="*/ f23 1 6"/>
                <a:gd name="f27" fmla="*/ f24 1 98"/>
                <a:gd name="f28" fmla="*/ 81 f24 1"/>
                <a:gd name="f29" fmla="*/ 6 f23 1"/>
                <a:gd name="f30" fmla="*/ 75 f24 1"/>
                <a:gd name="f31" fmla="*/ 0 f23 1"/>
                <a:gd name="f32" fmla="*/ 0 f24 1"/>
                <a:gd name="f33" fmla="*/ 5 f23 1"/>
                <a:gd name="f34" fmla="*/ f25 1 f2"/>
                <a:gd name="f35" fmla="*/ f28 1 98"/>
                <a:gd name="f36" fmla="*/ f29 1 6"/>
                <a:gd name="f37" fmla="*/ f30 1 98"/>
                <a:gd name="f38" fmla="*/ f31 1 6"/>
                <a:gd name="f39" fmla="*/ f32 1 98"/>
                <a:gd name="f40" fmla="*/ f33 1 6"/>
                <a:gd name="f41" fmla="*/ 0 1 f27"/>
                <a:gd name="f42" fmla="*/ f6 1 f27"/>
                <a:gd name="f43" fmla="*/ 0 1 f26"/>
                <a:gd name="f44" fmla="*/ f7 1 f26"/>
                <a:gd name="f45" fmla="+- f34 0 f1"/>
                <a:gd name="f46" fmla="*/ f35 1 f27"/>
                <a:gd name="f47" fmla="*/ f36 1 f26"/>
                <a:gd name="f48" fmla="*/ f37 1 f27"/>
                <a:gd name="f49" fmla="*/ f38 1 f26"/>
                <a:gd name="f50" fmla="*/ f39 1 f27"/>
                <a:gd name="f51" fmla="*/ f40 1 f26"/>
                <a:gd name="f52" fmla="*/ f41 f21 1"/>
                <a:gd name="f53" fmla="*/ f42 f21 1"/>
                <a:gd name="f54" fmla="*/ f44 f22 1"/>
                <a:gd name="f55" fmla="*/ f43 f22 1"/>
                <a:gd name="f56" fmla="*/ f46 f21 1"/>
                <a:gd name="f57" fmla="*/ f47 f22 1"/>
                <a:gd name="f58" fmla="*/ f48 f21 1"/>
                <a:gd name="f59" fmla="*/ f49 f22 1"/>
                <a:gd name="f60" fmla="*/ f50 f21 1"/>
                <a:gd name="f61" fmla="*/ f51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5">
                  <a:pos x="f56" y="f57"/>
                </a:cxn>
                <a:cxn ang="f45">
                  <a:pos x="f56" y="f57"/>
                </a:cxn>
                <a:cxn ang="f45">
                  <a:pos x="f58" y="f59"/>
                </a:cxn>
                <a:cxn ang="f45">
                  <a:pos x="f60" y="f61"/>
                </a:cxn>
                <a:cxn ang="f45">
                  <a:pos x="f56" y="f57"/>
                </a:cxn>
              </a:cxnLst>
              <a:rect l="f52" t="f55" r="f53" b="f54"/>
              <a:pathLst>
                <a:path w="98" h="6">
                  <a:moveTo>
                    <a:pt x="f8" y="f7"/>
                  </a:moveTo>
                  <a:lnTo>
                    <a:pt x="f8" y="f7"/>
                  </a:lnTo>
                  <a:cubicBezTo>
                    <a:pt x="f6" y="f9"/>
                    <a:pt x="f10" y="f11"/>
                    <a:pt x="f12" y="f5"/>
                  </a:cubicBezTo>
                  <a:cubicBezTo>
                    <a:pt x="f13" y="f5"/>
                    <a:pt x="f14" y="f15"/>
                    <a:pt x="f5" y="f16"/>
                  </a:cubicBezTo>
                  <a:cubicBezTo>
                    <a:pt x="f17" y="f9"/>
                    <a:pt x="f18" y="f19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2" name="Forme libre 20"/>
            <p:cNvSpPr/>
            <p:nvPr/>
          </p:nvSpPr>
          <p:spPr>
            <a:xfrm>
              <a:off x="11471276" y="1525557"/>
              <a:ext cx="34920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3"/>
                <a:gd name="f8" fmla="val 11"/>
                <a:gd name="f9" fmla="val 2"/>
                <a:gd name="f10" fmla="val 23"/>
                <a:gd name="f11" fmla="val 1"/>
                <a:gd name="f12" fmla="val 24"/>
                <a:gd name="f13" fmla="val 12"/>
                <a:gd name="f14" fmla="+- 0 0 -90"/>
                <a:gd name="f15" fmla="*/ f3 1 3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36"/>
                <a:gd name="f22" fmla="*/ 0 f18 1"/>
                <a:gd name="f23" fmla="*/ 3 f17 1"/>
                <a:gd name="f24" fmla="*/ 36 f18 1"/>
                <a:gd name="f25" fmla="*/ 0 f17 1"/>
                <a:gd name="f26" fmla="*/ f19 1 f2"/>
                <a:gd name="f27" fmla="*/ f22 1 36"/>
                <a:gd name="f28" fmla="*/ f23 1 3"/>
                <a:gd name="f29" fmla="*/ f24 1 36"/>
                <a:gd name="f30" fmla="*/ f25 1 3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36" h="3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5"/>
                  </a:cubicBezTo>
                  <a:cubicBezTo>
                    <a:pt x="f12" y="f5"/>
                    <a:pt x="f13" y="f11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3" name="Forme libre 21"/>
            <p:cNvSpPr/>
            <p:nvPr/>
          </p:nvSpPr>
          <p:spPr>
            <a:xfrm>
              <a:off x="11710985" y="1529242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5"/>
                <a:gd name="f8" fmla="val 29"/>
                <a:gd name="f9" fmla="val 4"/>
                <a:gd name="f10" fmla="val 23"/>
                <a:gd name="f11" fmla="val 1"/>
                <a:gd name="f12" fmla="val 16"/>
                <a:gd name="f13" fmla="+- 0 0 -90"/>
                <a:gd name="f14" fmla="*/ f3 1 32"/>
                <a:gd name="f15" fmla="*/ f4 1 5"/>
                <a:gd name="f16" fmla="+- f7 0 f5"/>
                <a:gd name="f17" fmla="+- f6 0 f5"/>
                <a:gd name="f18" fmla="*/ f13 f0 1"/>
                <a:gd name="f19" fmla="*/ f16 1 5"/>
                <a:gd name="f20" fmla="*/ f17 1 32"/>
                <a:gd name="f21" fmla="*/ 32 f17 1"/>
                <a:gd name="f22" fmla="*/ 5 f16 1"/>
                <a:gd name="f23" fmla="*/ 0 f17 1"/>
                <a:gd name="f24" fmla="*/ 0 f16 1"/>
                <a:gd name="f25" fmla="*/ 16 f17 1"/>
                <a:gd name="f26" fmla="*/ f18 1 f2"/>
                <a:gd name="f27" fmla="*/ f21 1 32"/>
                <a:gd name="f28" fmla="*/ f22 1 5"/>
                <a:gd name="f29" fmla="*/ f23 1 32"/>
                <a:gd name="f30" fmla="*/ f24 1 5"/>
                <a:gd name="f31" fmla="*/ f25 1 32"/>
                <a:gd name="f32" fmla="*/ 0 1 f20"/>
                <a:gd name="f33" fmla="*/ f6 1 f20"/>
                <a:gd name="f34" fmla="*/ 0 1 f19"/>
                <a:gd name="f35" fmla="*/ f7 1 f19"/>
                <a:gd name="f36" fmla="+- f26 0 f1"/>
                <a:gd name="f37" fmla="*/ f27 1 f20"/>
                <a:gd name="f38" fmla="*/ f28 1 f19"/>
                <a:gd name="f39" fmla="*/ f29 1 f20"/>
                <a:gd name="f40" fmla="*/ f30 1 f19"/>
                <a:gd name="f41" fmla="*/ f31 1 f20"/>
                <a:gd name="f42" fmla="*/ f32 f14 1"/>
                <a:gd name="f43" fmla="*/ f33 f14 1"/>
                <a:gd name="f44" fmla="*/ f35 f15 1"/>
                <a:gd name="f45" fmla="*/ f34 f15 1"/>
                <a:gd name="f46" fmla="*/ f37 f14 1"/>
                <a:gd name="f47" fmla="*/ f38 f15 1"/>
                <a:gd name="f48" fmla="*/ f39 f14 1"/>
                <a:gd name="f49" fmla="*/ f40 f15 1"/>
                <a:gd name="f50" fmla="*/ f41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6" y="f47"/>
                </a:cxn>
                <a:cxn ang="f36">
                  <a:pos x="f46" y="f47"/>
                </a:cxn>
                <a:cxn ang="f36">
                  <a:pos x="f48" y="f49"/>
                </a:cxn>
                <a:cxn ang="f36">
                  <a:pos x="f50" y="f47"/>
                </a:cxn>
                <a:cxn ang="f36">
                  <a:pos x="f46" y="f47"/>
                </a:cxn>
              </a:cxnLst>
              <a:rect l="f42" t="f45" r="f43" b="f44"/>
              <a:pathLst>
                <a:path w="32" h="5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5" y="f5"/>
                  </a:cubicBezTo>
                  <a:lnTo>
                    <a:pt x="f12" y="f7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4" name="Forme libre 22"/>
            <p:cNvSpPr/>
            <p:nvPr/>
          </p:nvSpPr>
          <p:spPr>
            <a:xfrm>
              <a:off x="11691939" y="1532936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35"/>
                <a:gd name="f9" fmla="+- 0 0 -90"/>
                <a:gd name="f10" fmla="*/ f3 1 36"/>
                <a:gd name="f11" fmla="*/ f4 1 1"/>
                <a:gd name="f12" fmla="+- f7 0 f5"/>
                <a:gd name="f13" fmla="+- f6 0 f5"/>
                <a:gd name="f14" fmla="*/ f9 f0 1"/>
                <a:gd name="f15" fmla="*/ f13 1 36"/>
                <a:gd name="f16" fmla="*/ 36 f13 1"/>
                <a:gd name="f17" fmla="*/ 1 f12 1"/>
                <a:gd name="f18" fmla="*/ 35 f13 1"/>
                <a:gd name="f19" fmla="*/ 0 f13 1"/>
                <a:gd name="f20" fmla="*/ 0 f12 1"/>
                <a:gd name="f21" fmla="*/ 0 1 f12"/>
                <a:gd name="f22" fmla="*/ f7 1 f12"/>
                <a:gd name="f23" fmla="*/ f14 1 f2"/>
                <a:gd name="f24" fmla="*/ f16 1 36"/>
                <a:gd name="f25" fmla="*/ f18 1 36"/>
                <a:gd name="f26" fmla="*/ f19 1 36"/>
                <a:gd name="f27" fmla="*/ f17 1 f12"/>
                <a:gd name="f28" fmla="*/ f20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39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36" h="1">
                  <a:moveTo>
                    <a:pt x="f6" y="f7"/>
                  </a:moveTo>
                  <a:lnTo>
                    <a:pt x="f6" y="f7"/>
                  </a:lnTo>
                  <a:lnTo>
                    <a:pt x="f8" y="f7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5" name="Forme libre 23"/>
            <p:cNvSpPr/>
            <p:nvPr/>
          </p:nvSpPr>
          <p:spPr>
            <a:xfrm>
              <a:off x="1174115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ss"/>
                <a:gd name="f6" fmla="val 0"/>
                <a:gd name="f7" fmla="val 4762"/>
                <a:gd name="f8" fmla="val 1905"/>
                <a:gd name="f9" fmla="val 2857"/>
                <a:gd name="f10" fmla="+- 0 0 -90"/>
                <a:gd name="f11" fmla="abs f3"/>
                <a:gd name="f12" fmla="abs f4"/>
                <a:gd name="f13" fmla="abs f5"/>
                <a:gd name="f14" fmla="*/ f3 1 4762"/>
                <a:gd name="f15" fmla="val f6"/>
                <a:gd name="f16" fmla="+- f6 0 f6"/>
                <a:gd name="f17" fmla="+- f7 0 f6"/>
                <a:gd name="f18" fmla="*/ f10 f0 1"/>
                <a:gd name="f19" fmla="?: f11 f3 1"/>
                <a:gd name="f20" fmla="?: f12 f4 1"/>
                <a:gd name="f21" fmla="?: f13 f5 1"/>
                <a:gd name="f22" fmla="*/ f17 1 4762"/>
                <a:gd name="f23" fmla="*/ f16 1 0"/>
                <a:gd name="f24" fmla="*/ f18 1 f2"/>
                <a:gd name="f25" fmla="*/ f19 1 4762"/>
                <a:gd name="f26" fmla="*/ f20 1 21600"/>
                <a:gd name="f27" fmla="*/ 21600 f20 1"/>
                <a:gd name="f28" fmla="*/ 4762 1 f22"/>
                <a:gd name="f29" fmla="*/ 0 1 f23"/>
                <a:gd name="f30" fmla="*/ 0 1 f22"/>
                <a:gd name="f31" fmla="*/ 1 1 f23"/>
                <a:gd name="f32" fmla="+- f24 0 f1"/>
                <a:gd name="f33" fmla="min f26 f25"/>
                <a:gd name="f34" fmla="*/ f27 1 f21"/>
                <a:gd name="f35" fmla="*/ f30 f14 1"/>
                <a:gd name="f36" fmla="*/ f28 f14 1"/>
                <a:gd name="f37" fmla="val f34"/>
                <a:gd name="f38" fmla="*/ f6 f33 1"/>
                <a:gd name="f39" fmla="+- f37 0 f15"/>
                <a:gd name="f40" fmla="*/ f39 1 0"/>
                <a:gd name="f41" fmla="*/ f31 f40 1"/>
                <a:gd name="f42" fmla="*/ f29 f40 1"/>
                <a:gd name="f43" fmla="*/ f42 f33 1"/>
                <a:gd name="f44" fmla="*/ f41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6" y="f43"/>
                </a:cxn>
                <a:cxn ang="f32">
                  <a:pos x="f36" y="f43"/>
                </a:cxn>
                <a:cxn ang="f32">
                  <a:pos x="f35" y="f43"/>
                </a:cxn>
                <a:cxn ang="f32">
                  <a:pos x="f36" y="f43"/>
                </a:cxn>
              </a:cxnLst>
              <a:rect l="f35" t="f43" r="f36" b="f44"/>
              <a:pathLst>
                <a:path w="4762">
                  <a:moveTo>
                    <a:pt x="f7" y="f38"/>
                  </a:moveTo>
                  <a:lnTo>
                    <a:pt x="f7" y="f38"/>
                  </a:lnTo>
                  <a:lnTo>
                    <a:pt x="f6" y="f38"/>
                  </a:lnTo>
                  <a:cubicBezTo>
                    <a:pt x="f8" y="f38"/>
                    <a:pt x="f9" y="f38"/>
                    <a:pt x="f7" y="f3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6" name="Forme libre 24"/>
            <p:cNvSpPr/>
            <p:nvPr/>
          </p:nvSpPr>
          <p:spPr>
            <a:xfrm>
              <a:off x="11841159" y="1537865"/>
              <a:ext cx="71432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9"/>
                <a:gd name="f8" fmla="val 51"/>
                <a:gd name="f9" fmla="val 3"/>
                <a:gd name="f10" fmla="val 5"/>
                <a:gd name="f11" fmla="val 49"/>
                <a:gd name="f12" fmla="val 66"/>
                <a:gd name="f13" fmla="val 6"/>
                <a:gd name="f14" fmla="val 38"/>
                <a:gd name="f15" fmla="val 4"/>
                <a:gd name="f16" fmla="+- 0 0 -90"/>
                <a:gd name="f17" fmla="*/ f3 1 75"/>
                <a:gd name="f18" fmla="*/ f4 1 9"/>
                <a:gd name="f19" fmla="+- f7 0 f5"/>
                <a:gd name="f20" fmla="+- f6 0 f5"/>
                <a:gd name="f21" fmla="*/ f16 f0 1"/>
                <a:gd name="f22" fmla="*/ f20 1 75"/>
                <a:gd name="f23" fmla="*/ f19 1 9"/>
                <a:gd name="f24" fmla="*/ 75 f20 1"/>
                <a:gd name="f25" fmla="*/ 0 f19 1"/>
                <a:gd name="f26" fmla="*/ 49 f20 1"/>
                <a:gd name="f27" fmla="*/ 9 f19 1"/>
                <a:gd name="f28" fmla="*/ f21 1 f2"/>
                <a:gd name="f29" fmla="*/ f24 1 75"/>
                <a:gd name="f30" fmla="*/ f25 1 9"/>
                <a:gd name="f31" fmla="*/ f26 1 75"/>
                <a:gd name="f32" fmla="*/ f27 1 9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75" h="9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5" y="f10"/>
                    <a:pt x="f11" y="f7"/>
                  </a:cubicBezTo>
                  <a:cubicBezTo>
                    <a:pt x="f12" y="f13"/>
                    <a:pt x="f14" y="f1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7" name="Forme libre 25"/>
            <p:cNvSpPr/>
            <p:nvPr/>
          </p:nvSpPr>
          <p:spPr>
            <a:xfrm>
              <a:off x="11764963" y="1535396"/>
              <a:ext cx="44448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4"/>
                <a:gd name="f8" fmla="val 3"/>
                <a:gd name="f9" fmla="val 44"/>
                <a:gd name="f10" fmla="val 43"/>
                <a:gd name="f11" fmla="val 35"/>
                <a:gd name="f12" fmla="val 1"/>
                <a:gd name="f13" fmla="+- 0 0 -90"/>
                <a:gd name="f14" fmla="*/ f3 1 47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47"/>
                <a:gd name="f21" fmla="*/ 0 f17 1"/>
                <a:gd name="f22" fmla="*/ 3 f16 1"/>
                <a:gd name="f23" fmla="*/ 44 f17 1"/>
                <a:gd name="f24" fmla="*/ 4 f16 1"/>
                <a:gd name="f25" fmla="*/ 47 f17 1"/>
                <a:gd name="f26" fmla="*/ 0 f16 1"/>
                <a:gd name="f27" fmla="*/ f18 1 f2"/>
                <a:gd name="f28" fmla="*/ f21 1 47"/>
                <a:gd name="f29" fmla="*/ f22 1 4"/>
                <a:gd name="f30" fmla="*/ f23 1 47"/>
                <a:gd name="f31" fmla="*/ f24 1 4"/>
                <a:gd name="f32" fmla="*/ f25 1 47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47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8" name="Forme libre 26"/>
            <p:cNvSpPr/>
            <p:nvPr/>
          </p:nvSpPr>
          <p:spPr>
            <a:xfrm>
              <a:off x="11744325" y="1537865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2"/>
                <a:gd name="f7" fmla="val 2"/>
                <a:gd name="f8" fmla="val 5"/>
                <a:gd name="f9" fmla="+- 0 0 -90"/>
                <a:gd name="f10" fmla="*/ f3 1 22"/>
                <a:gd name="f11" fmla="*/ f4 1 2"/>
                <a:gd name="f12" fmla="+- f7 0 f5"/>
                <a:gd name="f13" fmla="+- f6 0 f5"/>
                <a:gd name="f14" fmla="*/ f9 f0 1"/>
                <a:gd name="f15" fmla="*/ f12 1 2"/>
                <a:gd name="f16" fmla="*/ f13 1 22"/>
                <a:gd name="f17" fmla="*/ 0 f13 1"/>
                <a:gd name="f18" fmla="*/ 2 f12 1"/>
                <a:gd name="f19" fmla="*/ 22 f13 1"/>
                <a:gd name="f20" fmla="*/ 0 f12 1"/>
                <a:gd name="f21" fmla="*/ 5 f13 1"/>
                <a:gd name="f22" fmla="*/ f14 1 f2"/>
                <a:gd name="f23" fmla="*/ f17 1 22"/>
                <a:gd name="f24" fmla="*/ f18 1 2"/>
                <a:gd name="f25" fmla="*/ f19 1 22"/>
                <a:gd name="f26" fmla="*/ f20 1 2"/>
                <a:gd name="f27" fmla="*/ f21 1 22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1 1"/>
                <a:gd name="f46" fmla="*/ f37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5"/>
                </a:cxn>
                <a:cxn ang="f32">
                  <a:pos x="f46" y="f45"/>
                </a:cxn>
                <a:cxn ang="f32">
                  <a:pos x="f42" y="f43"/>
                </a:cxn>
              </a:cxnLst>
              <a:rect l="f38" t="f41" r="f39" b="f40"/>
              <a:pathLst>
                <a:path w="22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19" name="Forme libre 27"/>
            <p:cNvSpPr/>
            <p:nvPr/>
          </p:nvSpPr>
          <p:spPr>
            <a:xfrm>
              <a:off x="11482385" y="1531711"/>
              <a:ext cx="8572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0"/>
                <a:gd name="f7" fmla="val 4"/>
                <a:gd name="f8" fmla="val 63"/>
                <a:gd name="f9" fmla="val 44"/>
                <a:gd name="f10" fmla="val 2"/>
                <a:gd name="f11" fmla="val 23"/>
                <a:gd name="f12" fmla="val 25"/>
                <a:gd name="f13" fmla="val 3"/>
                <a:gd name="f14" fmla="val 51"/>
                <a:gd name="f15" fmla="val 76"/>
                <a:gd name="f16" fmla="val 79"/>
                <a:gd name="f17" fmla="+- 0 0 -90"/>
                <a:gd name="f18" fmla="*/ f3 1 90"/>
                <a:gd name="f19" fmla="*/ f4 1 4"/>
                <a:gd name="f20" fmla="+- f7 0 f5"/>
                <a:gd name="f21" fmla="+- f6 0 f5"/>
                <a:gd name="f22" fmla="*/ f17 f0 1"/>
                <a:gd name="f23" fmla="*/ f20 1 4"/>
                <a:gd name="f24" fmla="*/ f21 1 90"/>
                <a:gd name="f25" fmla="*/ 63 f21 1"/>
                <a:gd name="f26" fmla="*/ 0 f20 1"/>
                <a:gd name="f27" fmla="*/ 0 f21 1"/>
                <a:gd name="f28" fmla="*/ 2 f20 1"/>
                <a:gd name="f29" fmla="*/ 76 f21 1"/>
                <a:gd name="f30" fmla="*/ 4 f20 1"/>
                <a:gd name="f31" fmla="*/ f22 1 f2"/>
                <a:gd name="f32" fmla="*/ f25 1 90"/>
                <a:gd name="f33" fmla="*/ f26 1 4"/>
                <a:gd name="f34" fmla="*/ f27 1 90"/>
                <a:gd name="f35" fmla="*/ f28 1 4"/>
                <a:gd name="f36" fmla="*/ f29 1 90"/>
                <a:gd name="f37" fmla="*/ f30 1 4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90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0"/>
                    <a:pt x="f5" y="f10"/>
                  </a:cubicBezTo>
                  <a:cubicBezTo>
                    <a:pt x="f12" y="f13"/>
                    <a:pt x="f14" y="f7"/>
                    <a:pt x="f15" y="f7"/>
                  </a:cubicBezTo>
                  <a:cubicBezTo>
                    <a:pt x="f16" y="f10"/>
                    <a:pt x="f6" y="f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0" name="Forme libre 28"/>
            <p:cNvSpPr/>
            <p:nvPr/>
          </p:nvSpPr>
          <p:spPr>
            <a:xfrm>
              <a:off x="11626852" y="1532936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0 f12 1"/>
                <a:gd name="f18" fmla="*/ 0 f13 1"/>
                <a:gd name="f19" fmla="*/ 1 f12 1"/>
                <a:gd name="f20" fmla="*/ 0 1 f12"/>
                <a:gd name="f21" fmla="*/ f7 1 f12"/>
                <a:gd name="f22" fmla="*/ f14 1 f2"/>
                <a:gd name="f23" fmla="*/ f16 1 5"/>
                <a:gd name="f24" fmla="*/ f18 1 5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5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7"/>
                    <a:pt x="f6" y="f7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1" name="Forme libre 29"/>
            <p:cNvSpPr/>
            <p:nvPr/>
          </p:nvSpPr>
          <p:spPr>
            <a:xfrm>
              <a:off x="11261722" y="1534171"/>
              <a:ext cx="4764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0 f13 1"/>
                <a:gd name="f17" fmla="*/ 0 f12 1"/>
                <a:gd name="f18" fmla="*/ 4 f13 1"/>
                <a:gd name="f19" fmla="*/ 1 f12 1"/>
                <a:gd name="f20" fmla="*/ 5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5" y="f5"/>
                  </a:moveTo>
                  <a:lnTo>
                    <a:pt x="f5" y="f5"/>
                  </a:lnTo>
                  <a:lnTo>
                    <a:pt x="f8" y="f7"/>
                  </a:lnTo>
                  <a:cubicBezTo>
                    <a:pt x="f8" y="f7"/>
                    <a:pt x="f8" y="f5"/>
                    <a:pt x="f6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2" name="Forme libre 30"/>
            <p:cNvSpPr/>
            <p:nvPr/>
          </p:nvSpPr>
          <p:spPr>
            <a:xfrm>
              <a:off x="11553828" y="1534171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2"/>
                <a:gd name="f8" fmla="val 6"/>
                <a:gd name="f9" fmla="val 25"/>
                <a:gd name="f10" fmla="val 36"/>
                <a:gd name="f11" fmla="val 1"/>
                <a:gd name="f12" fmla="val 33"/>
                <a:gd name="f13" fmla="val 18"/>
                <a:gd name="f14" fmla="+- 0 0 -90"/>
                <a:gd name="f15" fmla="*/ f3 1 47"/>
                <a:gd name="f16" fmla="*/ f4 1 2"/>
                <a:gd name="f17" fmla="+- f7 0 f5"/>
                <a:gd name="f18" fmla="+- f6 0 f5"/>
                <a:gd name="f19" fmla="*/ f14 f0 1"/>
                <a:gd name="f20" fmla="*/ f17 1 2"/>
                <a:gd name="f21" fmla="*/ f18 1 47"/>
                <a:gd name="f22" fmla="*/ 6 f18 1"/>
                <a:gd name="f23" fmla="*/ 2 f17 1"/>
                <a:gd name="f24" fmla="*/ 47 f18 1"/>
                <a:gd name="f25" fmla="*/ 0 f17 1"/>
                <a:gd name="f26" fmla="*/ 2 f18 1"/>
                <a:gd name="f27" fmla="*/ 1 f17 1"/>
                <a:gd name="f28" fmla="*/ f19 1 f2"/>
                <a:gd name="f29" fmla="*/ f22 1 47"/>
                <a:gd name="f30" fmla="*/ f23 1 2"/>
                <a:gd name="f31" fmla="*/ f24 1 47"/>
                <a:gd name="f32" fmla="*/ f25 1 2"/>
                <a:gd name="f33" fmla="*/ f26 1 47"/>
                <a:gd name="f34" fmla="*/ f27 1 2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7" h="2">
                  <a:moveTo>
                    <a:pt x="f8" y="f7"/>
                  </a:moveTo>
                  <a:lnTo>
                    <a:pt x="f8" y="f7"/>
                  </a:lnTo>
                  <a:cubicBezTo>
                    <a:pt x="f9" y="f7"/>
                    <a:pt x="f10" y="f11"/>
                    <a:pt x="f6" y="f5"/>
                  </a:cubicBezTo>
                  <a:cubicBezTo>
                    <a:pt x="f12" y="f5"/>
                    <a:pt x="f13" y="f11"/>
                    <a:pt x="f7" y="f11"/>
                  </a:cubicBezTo>
                  <a:cubicBezTo>
                    <a:pt x="f5" y="f11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3" name="Forme libre 31"/>
            <p:cNvSpPr/>
            <p:nvPr/>
          </p:nvSpPr>
          <p:spPr>
            <a:xfrm>
              <a:off x="11409361" y="1529242"/>
              <a:ext cx="31747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3"/>
                <a:gd name="f7" fmla="val 3"/>
                <a:gd name="f8" fmla="val 1"/>
                <a:gd name="f9" fmla="val 10"/>
                <a:gd name="f10" fmla="val 2"/>
                <a:gd name="f11" fmla="val 21"/>
                <a:gd name="f12" fmla="val 23"/>
                <a:gd name="f13" fmla="+- 0 0 -90"/>
                <a:gd name="f14" fmla="*/ f3 1 33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33"/>
                <a:gd name="f21" fmla="*/ 0 f17 1"/>
                <a:gd name="f22" fmla="*/ 1 f16 1"/>
                <a:gd name="f23" fmla="*/ 33 f17 1"/>
                <a:gd name="f24" fmla="*/ 3 f16 1"/>
                <a:gd name="f25" fmla="*/ f18 1 f2"/>
                <a:gd name="f26" fmla="*/ f21 1 33"/>
                <a:gd name="f27" fmla="*/ f22 1 3"/>
                <a:gd name="f28" fmla="*/ f23 1 33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33" h="3">
                  <a:moveTo>
                    <a:pt x="f5" y="f8"/>
                  </a:moveTo>
                  <a:lnTo>
                    <a:pt x="f5" y="f8"/>
                  </a:lnTo>
                  <a:cubicBezTo>
                    <a:pt x="f9" y="f10"/>
                    <a:pt x="f11" y="f7"/>
                    <a:pt x="f6" y="f7"/>
                  </a:cubicBezTo>
                  <a:cubicBezTo>
                    <a:pt x="f12" y="f10"/>
                    <a:pt x="f7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4" name="Forme libre 32"/>
            <p:cNvSpPr/>
            <p:nvPr/>
          </p:nvSpPr>
          <p:spPr>
            <a:xfrm>
              <a:off x="11618915" y="1531711"/>
              <a:ext cx="6345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"/>
                <a:gd name="f7" fmla="val 1"/>
                <a:gd name="f8" fmla="val 3"/>
                <a:gd name="f9" fmla="+- 0 0 -90"/>
                <a:gd name="f10" fmla="*/ f3 1 6"/>
                <a:gd name="f11" fmla="*/ f4 1 1"/>
                <a:gd name="f12" fmla="+- f7 0 f5"/>
                <a:gd name="f13" fmla="+- f6 0 f5"/>
                <a:gd name="f14" fmla="*/ f9 f0 1"/>
                <a:gd name="f15" fmla="*/ f13 1 6"/>
                <a:gd name="f16" fmla="*/ 3 f13 1"/>
                <a:gd name="f17" fmla="*/ 1 f12 1"/>
                <a:gd name="f18" fmla="*/ 6 f13 1"/>
                <a:gd name="f19" fmla="*/ 0 1 f12"/>
                <a:gd name="f20" fmla="*/ f7 1 f12"/>
                <a:gd name="f21" fmla="*/ f14 1 f2"/>
                <a:gd name="f22" fmla="*/ f16 1 6"/>
                <a:gd name="f23" fmla="*/ f18 1 6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6" h="1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5" y="f5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5" name="Forme libre 33"/>
            <p:cNvSpPr/>
            <p:nvPr/>
          </p:nvSpPr>
          <p:spPr>
            <a:xfrm>
              <a:off x="11598277" y="1531711"/>
              <a:ext cx="2857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3"/>
                <a:gd name="f8" fmla="val 25"/>
                <a:gd name="f9" fmla="val 15"/>
                <a:gd name="f10" fmla="val 1"/>
                <a:gd name="f11" fmla="val 8"/>
                <a:gd name="f12" fmla="val 2"/>
                <a:gd name="f13" fmla="val 11"/>
                <a:gd name="f14" fmla="val 22"/>
                <a:gd name="f15" fmla="val 29"/>
                <a:gd name="f16" fmla="val 27"/>
                <a:gd name="f17" fmla="+- 0 0 -90"/>
                <a:gd name="f18" fmla="*/ f3 1 31"/>
                <a:gd name="f19" fmla="*/ f4 1 3"/>
                <a:gd name="f20" fmla="+- f7 0 f5"/>
                <a:gd name="f21" fmla="+- f6 0 f5"/>
                <a:gd name="f22" fmla="*/ f17 f0 1"/>
                <a:gd name="f23" fmla="*/ f20 1 3"/>
                <a:gd name="f24" fmla="*/ f21 1 31"/>
                <a:gd name="f25" fmla="*/ 25 f21 1"/>
                <a:gd name="f26" fmla="*/ 0 f20 1"/>
                <a:gd name="f27" fmla="*/ 0 f21 1"/>
                <a:gd name="f28" fmla="*/ 3 f20 1"/>
                <a:gd name="f29" fmla="*/ 31 f21 1"/>
                <a:gd name="f30" fmla="*/ 2 f20 1"/>
                <a:gd name="f31" fmla="*/ f22 1 f2"/>
                <a:gd name="f32" fmla="*/ f25 1 31"/>
                <a:gd name="f33" fmla="*/ f26 1 3"/>
                <a:gd name="f34" fmla="*/ f27 1 31"/>
                <a:gd name="f35" fmla="*/ f28 1 3"/>
                <a:gd name="f36" fmla="*/ f29 1 31"/>
                <a:gd name="f37" fmla="*/ f30 1 3"/>
                <a:gd name="f38" fmla="*/ 0 1 f24"/>
                <a:gd name="f39" fmla="*/ f6 1 f24"/>
                <a:gd name="f40" fmla="*/ 0 1 f23"/>
                <a:gd name="f41" fmla="*/ f7 1 f23"/>
                <a:gd name="f42" fmla="+- f31 0 f1"/>
                <a:gd name="f43" fmla="*/ f32 1 f24"/>
                <a:gd name="f44" fmla="*/ f33 1 f23"/>
                <a:gd name="f45" fmla="*/ f34 1 f24"/>
                <a:gd name="f46" fmla="*/ f35 1 f23"/>
                <a:gd name="f47" fmla="*/ f36 1 f24"/>
                <a:gd name="f48" fmla="*/ f37 1 f23"/>
                <a:gd name="f49" fmla="*/ f38 f18 1"/>
                <a:gd name="f50" fmla="*/ f39 f18 1"/>
                <a:gd name="f51" fmla="*/ f41 f19 1"/>
                <a:gd name="f52" fmla="*/ f40 f19 1"/>
                <a:gd name="f53" fmla="*/ f43 f18 1"/>
                <a:gd name="f54" fmla="*/ f44 f19 1"/>
                <a:gd name="f55" fmla="*/ f45 f18 1"/>
                <a:gd name="f56" fmla="*/ f46 f19 1"/>
                <a:gd name="f57" fmla="*/ f47 f18 1"/>
                <a:gd name="f58" fmla="*/ f48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53" y="f54"/>
                </a:cxn>
                <a:cxn ang="f42">
                  <a:pos x="f53" y="f54"/>
                </a:cxn>
                <a:cxn ang="f42">
                  <a:pos x="f55" y="f56"/>
                </a:cxn>
                <a:cxn ang="f42">
                  <a:pos x="f57" y="f58"/>
                </a:cxn>
                <a:cxn ang="f42">
                  <a:pos x="f53" y="f54"/>
                </a:cxn>
              </a:cxnLst>
              <a:rect l="f49" t="f52" r="f50" b="f51"/>
              <a:pathLst>
                <a:path w="31" h="3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11" y="f12"/>
                    <a:pt x="f5" y="f7"/>
                  </a:cubicBezTo>
                  <a:cubicBezTo>
                    <a:pt x="f13" y="f7"/>
                    <a:pt x="f14" y="f12"/>
                    <a:pt x="f6" y="f12"/>
                  </a:cubicBezTo>
                  <a:cubicBezTo>
                    <a:pt x="f15" y="f10"/>
                    <a:pt x="f1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6" name="Forme libre 34"/>
            <p:cNvSpPr/>
            <p:nvPr/>
          </p:nvSpPr>
          <p:spPr>
            <a:xfrm>
              <a:off x="11137904" y="1534171"/>
              <a:ext cx="188915" cy="2339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"/>
                <a:gd name="f7" fmla="val 27"/>
                <a:gd name="f8" fmla="val 60"/>
                <a:gd name="f9" fmla="val 63"/>
                <a:gd name="f10" fmla="val 23"/>
                <a:gd name="f11" fmla="val 113"/>
                <a:gd name="f12" fmla="val 19"/>
                <a:gd name="f13" fmla="val 156"/>
                <a:gd name="f14" fmla="val 24"/>
                <a:gd name="f15" fmla="val 21"/>
                <a:gd name="f16" fmla="val 171"/>
                <a:gd name="f17" fmla="val 7"/>
                <a:gd name="f18" fmla="val 134"/>
                <a:gd name="f19" fmla="val 133"/>
                <a:gd name="f20" fmla="val 2"/>
                <a:gd name="f21" fmla="val 3"/>
                <a:gd name="f22" fmla="val 89"/>
                <a:gd name="f23" fmla="val 6"/>
                <a:gd name="f24" fmla="val 104"/>
                <a:gd name="f25" fmla="val 8"/>
                <a:gd name="f26" fmla="val 186"/>
                <a:gd name="f27" fmla="val 11"/>
                <a:gd name="f28" fmla="val 149"/>
                <a:gd name="f29" fmla="val 14"/>
                <a:gd name="f30" fmla="val 91"/>
                <a:gd name="f31" fmla="val 16"/>
                <a:gd name="f32" fmla="val 102"/>
                <a:gd name="f33" fmla="val 13"/>
                <a:gd name="f34" fmla="val 74"/>
                <a:gd name="f35" fmla="val 97"/>
                <a:gd name="f36" fmla="val 18"/>
                <a:gd name="f37" fmla="val 25"/>
                <a:gd name="f38" fmla="val 64"/>
                <a:gd name="f39" fmla="val 46"/>
                <a:gd name="f40" fmla="val 26"/>
                <a:gd name="f41" fmla="+- 0 0 -90"/>
                <a:gd name="f42" fmla="*/ f3 1 198"/>
                <a:gd name="f43" fmla="*/ f4 1 27"/>
                <a:gd name="f44" fmla="+- f7 0 f5"/>
                <a:gd name="f45" fmla="+- f6 0 f5"/>
                <a:gd name="f46" fmla="*/ f41 f0 1"/>
                <a:gd name="f47" fmla="*/ f45 1 198"/>
                <a:gd name="f48" fmla="*/ f44 1 27"/>
                <a:gd name="f49" fmla="*/ 60 f45 1"/>
                <a:gd name="f50" fmla="*/ 27 f44 1"/>
                <a:gd name="f51" fmla="*/ 156 f45 1"/>
                <a:gd name="f52" fmla="*/ 24 f44 1"/>
                <a:gd name="f53" fmla="*/ 134 f45 1"/>
                <a:gd name="f54" fmla="*/ 0 f44 1"/>
                <a:gd name="f55" fmla="*/ 89 f45 1"/>
                <a:gd name="f56" fmla="*/ 6 f44 1"/>
                <a:gd name="f57" fmla="*/ 149 f45 1"/>
                <a:gd name="f58" fmla="*/ 14 f44 1"/>
                <a:gd name="f59" fmla="*/ 74 f45 1"/>
                <a:gd name="f60" fmla="*/ 11 f44 1"/>
                <a:gd name="f61" fmla="*/ 13 f45 1"/>
                <a:gd name="f62" fmla="*/ 25 f44 1"/>
                <a:gd name="f63" fmla="*/ 63 f45 1"/>
                <a:gd name="f64" fmla="*/ 23 f44 1"/>
                <a:gd name="f65" fmla="*/ f46 1 f2"/>
                <a:gd name="f66" fmla="*/ f49 1 198"/>
                <a:gd name="f67" fmla="*/ f50 1 27"/>
                <a:gd name="f68" fmla="*/ f51 1 198"/>
                <a:gd name="f69" fmla="*/ f52 1 27"/>
                <a:gd name="f70" fmla="*/ f53 1 198"/>
                <a:gd name="f71" fmla="*/ f54 1 27"/>
                <a:gd name="f72" fmla="*/ f55 1 198"/>
                <a:gd name="f73" fmla="*/ f56 1 27"/>
                <a:gd name="f74" fmla="*/ f57 1 198"/>
                <a:gd name="f75" fmla="*/ f58 1 27"/>
                <a:gd name="f76" fmla="*/ f59 1 198"/>
                <a:gd name="f77" fmla="*/ f60 1 27"/>
                <a:gd name="f78" fmla="*/ f61 1 198"/>
                <a:gd name="f79" fmla="*/ f62 1 27"/>
                <a:gd name="f80" fmla="*/ f63 1 198"/>
                <a:gd name="f81" fmla="*/ f64 1 27"/>
                <a:gd name="f82" fmla="*/ 0 1 f47"/>
                <a:gd name="f83" fmla="*/ f6 1 f47"/>
                <a:gd name="f84" fmla="*/ 0 1 f48"/>
                <a:gd name="f85" fmla="*/ f7 1 f48"/>
                <a:gd name="f86" fmla="+- f65 0 f1"/>
                <a:gd name="f87" fmla="*/ f66 1 f47"/>
                <a:gd name="f88" fmla="*/ f67 1 f48"/>
                <a:gd name="f89" fmla="*/ f68 1 f47"/>
                <a:gd name="f90" fmla="*/ f69 1 f48"/>
                <a:gd name="f91" fmla="*/ f70 1 f47"/>
                <a:gd name="f92" fmla="*/ f71 1 f48"/>
                <a:gd name="f93" fmla="*/ f72 1 f47"/>
                <a:gd name="f94" fmla="*/ f73 1 f48"/>
                <a:gd name="f95" fmla="*/ f74 1 f47"/>
                <a:gd name="f96" fmla="*/ f75 1 f48"/>
                <a:gd name="f97" fmla="*/ f76 1 f47"/>
                <a:gd name="f98" fmla="*/ f77 1 f48"/>
                <a:gd name="f99" fmla="*/ f78 1 f47"/>
                <a:gd name="f100" fmla="*/ f79 1 f48"/>
                <a:gd name="f101" fmla="*/ f80 1 f47"/>
                <a:gd name="f102" fmla="*/ f81 1 f48"/>
                <a:gd name="f103" fmla="*/ f82 f42 1"/>
                <a:gd name="f104" fmla="*/ f83 f42 1"/>
                <a:gd name="f105" fmla="*/ f85 f43 1"/>
                <a:gd name="f106" fmla="*/ f84 f43 1"/>
                <a:gd name="f107" fmla="*/ f87 f42 1"/>
                <a:gd name="f108" fmla="*/ f88 f43 1"/>
                <a:gd name="f109" fmla="*/ f89 f42 1"/>
                <a:gd name="f110" fmla="*/ f90 f43 1"/>
                <a:gd name="f111" fmla="*/ f91 f42 1"/>
                <a:gd name="f112" fmla="*/ f92 f43 1"/>
                <a:gd name="f113" fmla="*/ f93 f42 1"/>
                <a:gd name="f114" fmla="*/ f94 f43 1"/>
                <a:gd name="f115" fmla="*/ f95 f42 1"/>
                <a:gd name="f116" fmla="*/ f96 f43 1"/>
                <a:gd name="f117" fmla="*/ f97 f42 1"/>
                <a:gd name="f118" fmla="*/ f98 f43 1"/>
                <a:gd name="f119" fmla="*/ f99 f42 1"/>
                <a:gd name="f120" fmla="*/ f100 f43 1"/>
                <a:gd name="f121" fmla="*/ f101 f42 1"/>
                <a:gd name="f122" fmla="*/ f102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6">
                  <a:pos x="f107" y="f108"/>
                </a:cxn>
                <a:cxn ang="f86">
                  <a:pos x="f107" y="f108"/>
                </a:cxn>
                <a:cxn ang="f86">
                  <a:pos x="f109" y="f110"/>
                </a:cxn>
                <a:cxn ang="f86">
                  <a:pos x="f111" y="f112"/>
                </a:cxn>
                <a:cxn ang="f86">
                  <a:pos x="f113" y="f114"/>
                </a:cxn>
                <a:cxn ang="f86">
                  <a:pos x="f115" y="f116"/>
                </a:cxn>
                <a:cxn ang="f86">
                  <a:pos x="f117" y="f118"/>
                </a:cxn>
                <a:cxn ang="f86">
                  <a:pos x="f119" y="f120"/>
                </a:cxn>
                <a:cxn ang="f86">
                  <a:pos x="f121" y="f122"/>
                </a:cxn>
                <a:cxn ang="f86">
                  <a:pos x="f107" y="f108"/>
                </a:cxn>
              </a:cxnLst>
              <a:rect l="f103" t="f106" r="f104" b="f105"/>
              <a:pathLst>
                <a:path w="198" h="27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12"/>
                    <a:pt x="f13" y="f14"/>
                  </a:cubicBezTo>
                  <a:cubicBezTo>
                    <a:pt x="f6" y="f15"/>
                    <a:pt x="f16" y="f17"/>
                    <a:pt x="f18" y="f5"/>
                  </a:cubicBezTo>
                  <a:cubicBezTo>
                    <a:pt x="f19" y="f20"/>
                    <a:pt x="f19" y="f21"/>
                    <a:pt x="f22" y="f23"/>
                  </a:cubicBezTo>
                  <a:cubicBezTo>
                    <a:pt x="f24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27"/>
                  </a:cubicBezTo>
                  <a:cubicBezTo>
                    <a:pt x="f35" y="f31"/>
                    <a:pt x="f5" y="f36"/>
                    <a:pt x="f33" y="f37"/>
                  </a:cubicBezTo>
                  <a:lnTo>
                    <a:pt x="f9" y="f10"/>
                  </a:lnTo>
                  <a:cubicBezTo>
                    <a:pt x="f38" y="f14"/>
                    <a:pt x="f39" y="f4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7" name="Forme libre 35"/>
            <p:cNvSpPr/>
            <p:nvPr/>
          </p:nvSpPr>
          <p:spPr>
            <a:xfrm>
              <a:off x="11266486" y="1529242"/>
              <a:ext cx="9525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"/>
                <a:gd name="f7" fmla="val 6"/>
                <a:gd name="f8" fmla="val 82"/>
                <a:gd name="f9" fmla="val 79"/>
                <a:gd name="f10" fmla="val 5"/>
                <a:gd name="f11" fmla="val 65"/>
                <a:gd name="f12" fmla="val 4"/>
                <a:gd name="f13" fmla="val 38"/>
                <a:gd name="f14" fmla="val 8"/>
                <a:gd name="f15" fmla="val 2"/>
                <a:gd name="f16" fmla="val 88"/>
                <a:gd name="f17" fmla="+- 0 0 -90"/>
                <a:gd name="f18" fmla="*/ f3 1 100"/>
                <a:gd name="f19" fmla="*/ f4 1 6"/>
                <a:gd name="f20" fmla="+- f7 0 f5"/>
                <a:gd name="f21" fmla="+- f6 0 f5"/>
                <a:gd name="f22" fmla="*/ f17 f0 1"/>
                <a:gd name="f23" fmla="*/ f20 1 6"/>
                <a:gd name="f24" fmla="*/ f21 1 100"/>
                <a:gd name="f25" fmla="*/ 82 f21 1"/>
                <a:gd name="f26" fmla="*/ 6 f20 1"/>
                <a:gd name="f27" fmla="*/ 100 f21 1"/>
                <a:gd name="f28" fmla="*/ 38 f21 1"/>
                <a:gd name="f29" fmla="*/ 0 f20 1"/>
                <a:gd name="f30" fmla="*/ 0 f21 1"/>
                <a:gd name="f31" fmla="*/ 5 f20 1"/>
                <a:gd name="f32" fmla="*/ 88 f21 1"/>
                <a:gd name="f33" fmla="*/ f22 1 f2"/>
                <a:gd name="f34" fmla="*/ f25 1 100"/>
                <a:gd name="f35" fmla="*/ f26 1 6"/>
                <a:gd name="f36" fmla="*/ f27 1 100"/>
                <a:gd name="f37" fmla="*/ f28 1 100"/>
                <a:gd name="f38" fmla="*/ f29 1 6"/>
                <a:gd name="f39" fmla="*/ f30 1 100"/>
                <a:gd name="f40" fmla="*/ f31 1 6"/>
                <a:gd name="f41" fmla="*/ f32 1 100"/>
                <a:gd name="f42" fmla="*/ 0 1 f24"/>
                <a:gd name="f43" fmla="*/ f6 1 f24"/>
                <a:gd name="f44" fmla="*/ 0 1 f23"/>
                <a:gd name="f45" fmla="*/ f7 1 f23"/>
                <a:gd name="f46" fmla="+- f33 0 f1"/>
                <a:gd name="f47" fmla="*/ f34 1 f24"/>
                <a:gd name="f48" fmla="*/ f35 1 f23"/>
                <a:gd name="f49" fmla="*/ f36 1 f24"/>
                <a:gd name="f50" fmla="*/ f37 1 f24"/>
                <a:gd name="f51" fmla="*/ f38 1 f23"/>
                <a:gd name="f52" fmla="*/ f39 1 f24"/>
                <a:gd name="f53" fmla="*/ f40 1 f23"/>
                <a:gd name="f54" fmla="*/ f41 1 f24"/>
                <a:gd name="f55" fmla="*/ f42 f18 1"/>
                <a:gd name="f56" fmla="*/ f43 f18 1"/>
                <a:gd name="f57" fmla="*/ f45 f19 1"/>
                <a:gd name="f58" fmla="*/ f44 f19 1"/>
                <a:gd name="f59" fmla="*/ f47 f18 1"/>
                <a:gd name="f60" fmla="*/ f48 f19 1"/>
                <a:gd name="f61" fmla="*/ f49 f18 1"/>
                <a:gd name="f62" fmla="*/ f50 f18 1"/>
                <a:gd name="f63" fmla="*/ f51 f19 1"/>
                <a:gd name="f64" fmla="*/ f52 f18 1"/>
                <a:gd name="f65" fmla="*/ f53 f19 1"/>
                <a:gd name="f66" fmla="*/ f54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6">
                  <a:pos x="f59" y="f60"/>
                </a:cxn>
                <a:cxn ang="f46">
                  <a:pos x="f59" y="f60"/>
                </a:cxn>
                <a:cxn ang="f46">
                  <a:pos x="f61" y="f60"/>
                </a:cxn>
                <a:cxn ang="f46">
                  <a:pos x="f62" y="f63"/>
                </a:cxn>
                <a:cxn ang="f46">
                  <a:pos x="f64" y="f65"/>
                </a:cxn>
                <a:cxn ang="f46">
                  <a:pos x="f66" y="f60"/>
                </a:cxn>
                <a:cxn ang="f46">
                  <a:pos x="f59" y="f60"/>
                </a:cxn>
              </a:cxnLst>
              <a:rect l="f55" t="f58" r="f56" b="f57"/>
              <a:pathLst>
                <a:path w="100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cubicBezTo>
                    <a:pt x="f9" y="f10"/>
                    <a:pt x="f11" y="f12"/>
                    <a:pt x="f13" y="f5"/>
                  </a:cubicBezTo>
                  <a:cubicBezTo>
                    <a:pt x="f14" y="f15"/>
                    <a:pt x="f15" y="f12"/>
                    <a:pt x="f5" y="f10"/>
                  </a:cubicBezTo>
                  <a:lnTo>
                    <a:pt x="f16" y="f7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8" name="Forme libre 36"/>
            <p:cNvSpPr/>
            <p:nvPr/>
          </p:nvSpPr>
          <p:spPr>
            <a:xfrm>
              <a:off x="11361740" y="1531711"/>
              <a:ext cx="134938" cy="1230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2"/>
                <a:gd name="f7" fmla="val 14"/>
                <a:gd name="f8" fmla="val 80"/>
                <a:gd name="f9" fmla="val 3"/>
                <a:gd name="f10" fmla="val 66"/>
                <a:gd name="f11" fmla="val 7"/>
                <a:gd name="f12" fmla="val 23"/>
                <a:gd name="f13" fmla="val 9"/>
                <a:gd name="f14" fmla="val 49"/>
                <a:gd name="f15" fmla="val 102"/>
                <a:gd name="f16" fmla="val 86"/>
                <a:gd name="f17" fmla="val 10"/>
                <a:gd name="f18" fmla="val 118"/>
                <a:gd name="f19" fmla="val 8"/>
                <a:gd name="f20" fmla="val 33"/>
                <a:gd name="f21" fmla="val 6"/>
                <a:gd name="f22" fmla="val 81"/>
                <a:gd name="f23" fmla="val 97"/>
                <a:gd name="f24" fmla="val 112"/>
                <a:gd name="f25" fmla="val 2"/>
                <a:gd name="f26" fmla="val 127"/>
                <a:gd name="f27" fmla="val 111"/>
                <a:gd name="f28" fmla="val 1"/>
                <a:gd name="f29" fmla="val 83"/>
                <a:gd name="f30" fmla="val 85"/>
                <a:gd name="f31" fmla="val 89"/>
                <a:gd name="f32" fmla="val 90"/>
                <a:gd name="f33" fmla="val 84"/>
                <a:gd name="f34" fmla="val 82"/>
                <a:gd name="f35" fmla="val 56"/>
                <a:gd name="f36" fmla="val 76"/>
                <a:gd name="f37" fmla="val 18"/>
                <a:gd name="f38" fmla="val 40"/>
                <a:gd name="f39" fmla="+- 0 0 -90"/>
                <a:gd name="f40" fmla="*/ f3 1 142"/>
                <a:gd name="f41" fmla="*/ f4 1 14"/>
                <a:gd name="f42" fmla="+- f7 0 f5"/>
                <a:gd name="f43" fmla="+- f6 0 f5"/>
                <a:gd name="f44" fmla="*/ f39 f0 1"/>
                <a:gd name="f45" fmla="*/ f43 1 142"/>
                <a:gd name="f46" fmla="*/ f42 1 14"/>
                <a:gd name="f47" fmla="*/ 80 f43 1"/>
                <a:gd name="f48" fmla="*/ 3 f42 1"/>
                <a:gd name="f49" fmla="*/ 49 f43 1"/>
                <a:gd name="f50" fmla="*/ 14 f42 1"/>
                <a:gd name="f51" fmla="*/ 118 f43 1"/>
                <a:gd name="f52" fmla="*/ 8 f42 1"/>
                <a:gd name="f53" fmla="*/ 81 f43 1"/>
                <a:gd name="f54" fmla="*/ 127 f43 1"/>
                <a:gd name="f55" fmla="*/ 2 f42 1"/>
                <a:gd name="f56" fmla="*/ 83 f43 1"/>
                <a:gd name="f57" fmla="*/ 0 f42 1"/>
                <a:gd name="f58" fmla="*/ 85 f43 1"/>
                <a:gd name="f59" fmla="*/ 1 f42 1"/>
                <a:gd name="f60" fmla="*/ 86 f43 1"/>
                <a:gd name="f61" fmla="*/ 84 f43 1"/>
                <a:gd name="f62" fmla="*/ 0 f43 1"/>
                <a:gd name="f63" fmla="*/ f44 1 f2"/>
                <a:gd name="f64" fmla="*/ f47 1 142"/>
                <a:gd name="f65" fmla="*/ f48 1 14"/>
                <a:gd name="f66" fmla="*/ f49 1 142"/>
                <a:gd name="f67" fmla="*/ f50 1 14"/>
                <a:gd name="f68" fmla="*/ f51 1 142"/>
                <a:gd name="f69" fmla="*/ f52 1 14"/>
                <a:gd name="f70" fmla="*/ f53 1 142"/>
                <a:gd name="f71" fmla="*/ f54 1 142"/>
                <a:gd name="f72" fmla="*/ f55 1 14"/>
                <a:gd name="f73" fmla="*/ f56 1 142"/>
                <a:gd name="f74" fmla="*/ f57 1 14"/>
                <a:gd name="f75" fmla="*/ f58 1 142"/>
                <a:gd name="f76" fmla="*/ f59 1 14"/>
                <a:gd name="f77" fmla="*/ f60 1 142"/>
                <a:gd name="f78" fmla="*/ f61 1 142"/>
                <a:gd name="f79" fmla="*/ f62 1 142"/>
                <a:gd name="f80" fmla="*/ 0 1 f45"/>
                <a:gd name="f81" fmla="*/ f6 1 f45"/>
                <a:gd name="f82" fmla="*/ 0 1 f46"/>
                <a:gd name="f83" fmla="*/ f7 1 f46"/>
                <a:gd name="f84" fmla="+- f63 0 f1"/>
                <a:gd name="f85" fmla="*/ f64 1 f45"/>
                <a:gd name="f86" fmla="*/ f65 1 f46"/>
                <a:gd name="f87" fmla="*/ f66 1 f45"/>
                <a:gd name="f88" fmla="*/ f67 1 f46"/>
                <a:gd name="f89" fmla="*/ f68 1 f45"/>
                <a:gd name="f90" fmla="*/ f69 1 f46"/>
                <a:gd name="f91" fmla="*/ f70 1 f45"/>
                <a:gd name="f92" fmla="*/ f71 1 f45"/>
                <a:gd name="f93" fmla="*/ f72 1 f46"/>
                <a:gd name="f94" fmla="*/ f73 1 f45"/>
                <a:gd name="f95" fmla="*/ f74 1 f46"/>
                <a:gd name="f96" fmla="*/ f75 1 f45"/>
                <a:gd name="f97" fmla="*/ f76 1 f46"/>
                <a:gd name="f98" fmla="*/ f77 1 f45"/>
                <a:gd name="f99" fmla="*/ f78 1 f45"/>
                <a:gd name="f100" fmla="*/ f79 1 f45"/>
                <a:gd name="f101" fmla="*/ f80 f40 1"/>
                <a:gd name="f102" fmla="*/ f81 f40 1"/>
                <a:gd name="f103" fmla="*/ f83 f41 1"/>
                <a:gd name="f104" fmla="*/ f82 f41 1"/>
                <a:gd name="f105" fmla="*/ f85 f40 1"/>
                <a:gd name="f106" fmla="*/ f86 f41 1"/>
                <a:gd name="f107" fmla="*/ f87 f40 1"/>
                <a:gd name="f108" fmla="*/ f88 f41 1"/>
                <a:gd name="f109" fmla="*/ f89 f40 1"/>
                <a:gd name="f110" fmla="*/ f90 f41 1"/>
                <a:gd name="f111" fmla="*/ f91 f40 1"/>
                <a:gd name="f112" fmla="*/ f92 f40 1"/>
                <a:gd name="f113" fmla="*/ f93 f41 1"/>
                <a:gd name="f114" fmla="*/ f94 f40 1"/>
                <a:gd name="f115" fmla="*/ f95 f41 1"/>
                <a:gd name="f116" fmla="*/ f96 f40 1"/>
                <a:gd name="f117" fmla="*/ f97 f41 1"/>
                <a:gd name="f118" fmla="*/ f98 f40 1"/>
                <a:gd name="f119" fmla="*/ f99 f40 1"/>
                <a:gd name="f120" fmla="*/ f10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4">
                  <a:pos x="f105" y="f106"/>
                </a:cxn>
                <a:cxn ang="f84">
                  <a:pos x="f105" y="f106"/>
                </a:cxn>
                <a:cxn ang="f84">
                  <a:pos x="f107" y="f108"/>
                </a:cxn>
                <a:cxn ang="f84">
                  <a:pos x="f109" y="f110"/>
                </a:cxn>
                <a:cxn ang="f84">
                  <a:pos x="f111" y="f106"/>
                </a:cxn>
                <a:cxn ang="f84">
                  <a:pos x="f112" y="f113"/>
                </a:cxn>
                <a:cxn ang="f84">
                  <a:pos x="f114" y="f115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18" y="f117"/>
                </a:cxn>
                <a:cxn ang="f84">
                  <a:pos x="f119" y="f117"/>
                </a:cxn>
                <a:cxn ang="f84">
                  <a:pos x="f105" y="f106"/>
                </a:cxn>
                <a:cxn ang="f84">
                  <a:pos x="f119" y="f117"/>
                </a:cxn>
                <a:cxn ang="f84">
                  <a:pos x="f116" y="f117"/>
                </a:cxn>
                <a:cxn ang="f84">
                  <a:pos x="f116" y="f117"/>
                </a:cxn>
                <a:cxn ang="f84">
                  <a:pos x="f120" y="f106"/>
                </a:cxn>
                <a:cxn ang="f84">
                  <a:pos x="f105" y="f106"/>
                </a:cxn>
              </a:cxnLst>
              <a:rect l="f101" t="f104" r="f102" b="f103"/>
              <a:pathLst>
                <a:path w="142" h="14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7"/>
                  </a:cubicBezTo>
                  <a:cubicBezTo>
                    <a:pt x="f15" y="f7"/>
                    <a:pt x="f16" y="f17"/>
                    <a:pt x="f18" y="f19"/>
                  </a:cubicBezTo>
                  <a:cubicBezTo>
                    <a:pt x="f20" y="f13"/>
                    <a:pt x="f6" y="f21"/>
                    <a:pt x="f22" y="f9"/>
                  </a:cubicBezTo>
                  <a:cubicBezTo>
                    <a:pt x="f23" y="f9"/>
                    <a:pt x="f24" y="f25"/>
                    <a:pt x="f26" y="f25"/>
                  </a:cubicBezTo>
                  <a:cubicBezTo>
                    <a:pt x="f27" y="f25"/>
                    <a:pt x="f23" y="f28"/>
                    <a:pt x="f29" y="f5"/>
                  </a:cubicBezTo>
                  <a:lnTo>
                    <a:pt x="f30" y="f28"/>
                  </a:lnTo>
                  <a:lnTo>
                    <a:pt x="f30" y="f28"/>
                  </a:lnTo>
                  <a:cubicBezTo>
                    <a:pt x="f30" y="f28"/>
                    <a:pt x="f30" y="f28"/>
                    <a:pt x="f30" y="f28"/>
                  </a:cubicBezTo>
                  <a:cubicBezTo>
                    <a:pt x="f31" y="f28"/>
                    <a:pt x="f32" y="f28"/>
                    <a:pt x="f16" y="f28"/>
                  </a:cubicBezTo>
                  <a:lnTo>
                    <a:pt x="f33" y="f28"/>
                  </a:lnTo>
                  <a:cubicBezTo>
                    <a:pt x="f29" y="f25"/>
                    <a:pt x="f34" y="f25"/>
                    <a:pt x="f8" y="f9"/>
                  </a:cubicBezTo>
                  <a:cubicBezTo>
                    <a:pt x="f35" y="f25"/>
                    <a:pt x="f36" y="f25"/>
                    <a:pt x="f33" y="f28"/>
                  </a:cubicBezTo>
                  <a:cubicBezTo>
                    <a:pt x="f33" y="f28"/>
                    <a:pt x="f30" y="f28"/>
                    <a:pt x="f30" y="f28"/>
                  </a:cubicBezTo>
                  <a:lnTo>
                    <a:pt x="f30" y="f28"/>
                  </a:lnTo>
                  <a:lnTo>
                    <a:pt x="f5" y="f9"/>
                  </a:lnTo>
                  <a:cubicBezTo>
                    <a:pt x="f37" y="f9"/>
                    <a:pt x="f38" y="f9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29" name="Forme libre 37"/>
            <p:cNvSpPr/>
            <p:nvPr/>
          </p:nvSpPr>
          <p:spPr>
            <a:xfrm>
              <a:off x="11834814" y="1552632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"/>
                <a:gd name="f7" fmla="val 1"/>
                <a:gd name="f8" fmla="val 8"/>
                <a:gd name="f9" fmla="val 2"/>
                <a:gd name="f10" fmla="+- 0 0 -90"/>
                <a:gd name="f11" fmla="*/ f3 1 11"/>
                <a:gd name="f12" fmla="*/ f4 1 1"/>
                <a:gd name="f13" fmla="+- f7 0 f5"/>
                <a:gd name="f14" fmla="+- f6 0 f5"/>
                <a:gd name="f15" fmla="*/ f10 f0 1"/>
                <a:gd name="f16" fmla="*/ f14 1 11"/>
                <a:gd name="f17" fmla="*/ 11 f14 1"/>
                <a:gd name="f18" fmla="*/ 1 f13 1"/>
                <a:gd name="f19" fmla="*/ 8 f14 1"/>
                <a:gd name="f20" fmla="*/ 0 f13 1"/>
                <a:gd name="f21" fmla="*/ 0 1 f13"/>
                <a:gd name="f22" fmla="*/ f7 1 f13"/>
                <a:gd name="f23" fmla="*/ f15 1 f2"/>
                <a:gd name="f24" fmla="*/ f17 1 11"/>
                <a:gd name="f25" fmla="*/ f19 1 1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11" h="1">
                  <a:moveTo>
                    <a:pt x="f6" y="f7"/>
                  </a:moveTo>
                  <a:lnTo>
                    <a:pt x="f6" y="f7"/>
                  </a:lnTo>
                  <a:cubicBezTo>
                    <a:pt x="f8" y="f7"/>
                    <a:pt x="f8" y="f7"/>
                    <a:pt x="f8" y="f5"/>
                  </a:cubicBezTo>
                  <a:cubicBezTo>
                    <a:pt x="f9" y="f7"/>
                    <a:pt x="f5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0" name="Forme libre 38"/>
            <p:cNvSpPr/>
            <p:nvPr/>
          </p:nvSpPr>
          <p:spPr>
            <a:xfrm>
              <a:off x="11764963" y="1542784"/>
              <a:ext cx="117472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2"/>
                <a:gd name="f7" fmla="val 12"/>
                <a:gd name="f8" fmla="val 48"/>
                <a:gd name="f9" fmla="val 11"/>
                <a:gd name="f10" fmla="val 54"/>
                <a:gd name="f11" fmla="val 10"/>
                <a:gd name="f12" fmla="val 59"/>
                <a:gd name="f13" fmla="val 8"/>
                <a:gd name="f14" fmla="val 79"/>
                <a:gd name="f15" fmla="val 9"/>
                <a:gd name="f16" fmla="val 96"/>
                <a:gd name="f17" fmla="val 80"/>
                <a:gd name="f18" fmla="val 92"/>
                <a:gd name="f19" fmla="val 84"/>
                <a:gd name="f20" fmla="val 7"/>
                <a:gd name="f21" fmla="val 78"/>
                <a:gd name="f22" fmla="val 44"/>
                <a:gd name="f23" fmla="val 6"/>
                <a:gd name="f24" fmla="val 1"/>
                <a:gd name="f25" fmla="val 16"/>
                <a:gd name="f26" fmla="val 4"/>
                <a:gd name="f27" fmla="val 25"/>
                <a:gd name="f28" fmla="+- 0 0 -90"/>
                <a:gd name="f29" fmla="*/ f3 1 122"/>
                <a:gd name="f30" fmla="*/ f4 1 12"/>
                <a:gd name="f31" fmla="+- f7 0 f5"/>
                <a:gd name="f32" fmla="+- f6 0 f5"/>
                <a:gd name="f33" fmla="*/ f28 f0 1"/>
                <a:gd name="f34" fmla="*/ f32 1 122"/>
                <a:gd name="f35" fmla="*/ f31 1 12"/>
                <a:gd name="f36" fmla="*/ 48 f32 1"/>
                <a:gd name="f37" fmla="*/ 11 f31 1"/>
                <a:gd name="f38" fmla="*/ 79 f32 1"/>
                <a:gd name="f39" fmla="*/ 9 f31 1"/>
                <a:gd name="f40" fmla="*/ 80 f32 1"/>
                <a:gd name="f41" fmla="*/ 12 f31 1"/>
                <a:gd name="f42" fmla="*/ 84 f32 1"/>
                <a:gd name="f43" fmla="*/ 7 f31 1"/>
                <a:gd name="f44" fmla="*/ 78 f32 1"/>
                <a:gd name="f45" fmla="*/ 8 f31 1"/>
                <a:gd name="f46" fmla="*/ 6 f32 1"/>
                <a:gd name="f47" fmla="*/ 0 f31 1"/>
                <a:gd name="f48" fmla="*/ f33 1 f2"/>
                <a:gd name="f49" fmla="*/ f36 1 122"/>
                <a:gd name="f50" fmla="*/ f37 1 12"/>
                <a:gd name="f51" fmla="*/ f38 1 122"/>
                <a:gd name="f52" fmla="*/ f39 1 12"/>
                <a:gd name="f53" fmla="*/ f40 1 122"/>
                <a:gd name="f54" fmla="*/ f41 1 12"/>
                <a:gd name="f55" fmla="*/ f42 1 122"/>
                <a:gd name="f56" fmla="*/ f43 1 12"/>
                <a:gd name="f57" fmla="*/ f44 1 122"/>
                <a:gd name="f58" fmla="*/ f45 1 12"/>
                <a:gd name="f59" fmla="*/ f46 1 122"/>
                <a:gd name="f60" fmla="*/ f47 1 12"/>
                <a:gd name="f61" fmla="*/ 0 1 f34"/>
                <a:gd name="f62" fmla="*/ f6 1 f34"/>
                <a:gd name="f63" fmla="*/ 0 1 f35"/>
                <a:gd name="f64" fmla="*/ f7 1 f35"/>
                <a:gd name="f65" fmla="+- f48 0 f1"/>
                <a:gd name="f66" fmla="*/ f49 1 f34"/>
                <a:gd name="f67" fmla="*/ f50 1 f35"/>
                <a:gd name="f68" fmla="*/ f51 1 f34"/>
                <a:gd name="f69" fmla="*/ f52 1 f35"/>
                <a:gd name="f70" fmla="*/ f53 1 f34"/>
                <a:gd name="f71" fmla="*/ f54 1 f35"/>
                <a:gd name="f72" fmla="*/ f55 1 f34"/>
                <a:gd name="f73" fmla="*/ f56 1 f35"/>
                <a:gd name="f74" fmla="*/ f57 1 f34"/>
                <a:gd name="f75" fmla="*/ f58 1 f35"/>
                <a:gd name="f76" fmla="*/ f59 1 f34"/>
                <a:gd name="f77" fmla="*/ f60 1 f35"/>
                <a:gd name="f78" fmla="*/ f61 f29 1"/>
                <a:gd name="f79" fmla="*/ f62 f29 1"/>
                <a:gd name="f80" fmla="*/ f64 f30 1"/>
                <a:gd name="f81" fmla="*/ f63 f30 1"/>
                <a:gd name="f82" fmla="*/ f66 f29 1"/>
                <a:gd name="f83" fmla="*/ f67 f30 1"/>
                <a:gd name="f84" fmla="*/ f68 f29 1"/>
                <a:gd name="f85" fmla="*/ f69 f30 1"/>
                <a:gd name="f86" fmla="*/ f70 f29 1"/>
                <a:gd name="f87" fmla="*/ f71 f30 1"/>
                <a:gd name="f88" fmla="*/ f72 f29 1"/>
                <a:gd name="f89" fmla="*/ f73 f30 1"/>
                <a:gd name="f90" fmla="*/ f74 f29 1"/>
                <a:gd name="f91" fmla="*/ f75 f30 1"/>
                <a:gd name="f92" fmla="*/ f76 f29 1"/>
                <a:gd name="f93" fmla="*/ f77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65">
                  <a:pos x="f82" y="f83"/>
                </a:cxn>
                <a:cxn ang="f65">
                  <a:pos x="f82" y="f83"/>
                </a:cxn>
                <a:cxn ang="f65">
                  <a:pos x="f84" y="f85"/>
                </a:cxn>
                <a:cxn ang="f65">
                  <a:pos x="f86" y="f87"/>
                </a:cxn>
                <a:cxn ang="f65">
                  <a:pos x="f88" y="f89"/>
                </a:cxn>
                <a:cxn ang="f65">
                  <a:pos x="f90" y="f91"/>
                </a:cxn>
                <a:cxn ang="f65">
                  <a:pos x="f92" y="f93"/>
                </a:cxn>
                <a:cxn ang="f65">
                  <a:pos x="f82" y="f83"/>
                </a:cxn>
              </a:cxnLst>
              <a:rect l="f78" t="f81" r="f79" b="f80"/>
              <a:pathLst>
                <a:path w="122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16" y="f11"/>
                    <a:pt x="f14" y="f9"/>
                    <a:pt x="f17" y="f7"/>
                  </a:cubicBezTo>
                  <a:cubicBezTo>
                    <a:pt x="f18" y="f9"/>
                    <a:pt x="f6" y="f15"/>
                    <a:pt x="f19" y="f20"/>
                  </a:cubicBezTo>
                  <a:lnTo>
                    <a:pt x="f21" y="f13"/>
                  </a:lnTo>
                  <a:cubicBezTo>
                    <a:pt x="f22" y="f23"/>
                    <a:pt x="f5" y="f24"/>
                    <a:pt x="f23" y="f5"/>
                  </a:cubicBezTo>
                  <a:cubicBezTo>
                    <a:pt x="f25" y="f26"/>
                    <a:pt x="f27" y="f20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1" name="Forme libre 39"/>
            <p:cNvSpPr/>
            <p:nvPr/>
          </p:nvSpPr>
          <p:spPr>
            <a:xfrm>
              <a:off x="11555409" y="1544019"/>
              <a:ext cx="69851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"/>
                <a:gd name="f7" fmla="val 6"/>
                <a:gd name="f8" fmla="val 70"/>
                <a:gd name="f9" fmla="val 2"/>
                <a:gd name="f10" fmla="val 36"/>
                <a:gd name="f11" fmla="val 34"/>
                <a:gd name="f12" fmla="val 4"/>
                <a:gd name="f13" fmla="val 65"/>
                <a:gd name="f14" fmla="+- 0 0 -90"/>
                <a:gd name="f15" fmla="*/ f3 1 74"/>
                <a:gd name="f16" fmla="*/ f4 1 6"/>
                <a:gd name="f17" fmla="+- f7 0 f5"/>
                <a:gd name="f18" fmla="+- f6 0 f5"/>
                <a:gd name="f19" fmla="*/ f14 f0 1"/>
                <a:gd name="f20" fmla="*/ f17 1 6"/>
                <a:gd name="f21" fmla="*/ f18 1 74"/>
                <a:gd name="f22" fmla="*/ 70 f18 1"/>
                <a:gd name="f23" fmla="*/ 0 f17 1"/>
                <a:gd name="f24" fmla="*/ 0 f18 1"/>
                <a:gd name="f25" fmla="*/ 2 f17 1"/>
                <a:gd name="f26" fmla="*/ 36 f18 1"/>
                <a:gd name="f27" fmla="*/ 6 f17 1"/>
                <a:gd name="f28" fmla="*/ 34 f18 1"/>
                <a:gd name="f29" fmla="*/ 4 f17 1"/>
                <a:gd name="f30" fmla="*/ f19 1 f2"/>
                <a:gd name="f31" fmla="*/ f22 1 74"/>
                <a:gd name="f32" fmla="*/ f23 1 6"/>
                <a:gd name="f33" fmla="*/ f24 1 74"/>
                <a:gd name="f34" fmla="*/ f25 1 6"/>
                <a:gd name="f35" fmla="*/ f26 1 74"/>
                <a:gd name="f36" fmla="*/ f27 1 6"/>
                <a:gd name="f37" fmla="*/ f28 1 74"/>
                <a:gd name="f38" fmla="*/ f29 1 6"/>
                <a:gd name="f39" fmla="*/ 0 1 f21"/>
                <a:gd name="f40" fmla="*/ f6 1 f21"/>
                <a:gd name="f41" fmla="*/ 0 1 f20"/>
                <a:gd name="f42" fmla="*/ f7 1 f20"/>
                <a:gd name="f43" fmla="+- f30 0 f1"/>
                <a:gd name="f44" fmla="*/ f31 1 f21"/>
                <a:gd name="f45" fmla="*/ f32 1 f20"/>
                <a:gd name="f46" fmla="*/ f33 1 f21"/>
                <a:gd name="f47" fmla="*/ f34 1 f20"/>
                <a:gd name="f48" fmla="*/ f35 1 f21"/>
                <a:gd name="f49" fmla="*/ f36 1 f20"/>
                <a:gd name="f50" fmla="*/ f37 1 f21"/>
                <a:gd name="f51" fmla="*/ f38 1 f20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6 1"/>
                <a:gd name="f62" fmla="*/ f50 f15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61"/>
                </a:cxn>
                <a:cxn ang="f43">
                  <a:pos x="f62" y="f63"/>
                </a:cxn>
                <a:cxn ang="f43">
                  <a:pos x="f56" y="f57"/>
                </a:cxn>
              </a:cxnLst>
              <a:rect l="f52" t="f55" r="f53" b="f54"/>
              <a:pathLst>
                <a:path w="74" h="6">
                  <a:moveTo>
                    <a:pt x="f8" y="f5"/>
                  </a:moveTo>
                  <a:lnTo>
                    <a:pt x="f8" y="f5"/>
                  </a:lnTo>
                  <a:lnTo>
                    <a:pt x="f5" y="f9"/>
                  </a:lnTo>
                  <a:lnTo>
                    <a:pt x="f10" y="f7"/>
                  </a:lnTo>
                  <a:lnTo>
                    <a:pt x="f11" y="f12"/>
                  </a:lnTo>
                  <a:cubicBezTo>
                    <a:pt x="f6" y="f12"/>
                    <a:pt x="f13" y="f9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2" name="Forme libre 40"/>
            <p:cNvSpPr/>
            <p:nvPr/>
          </p:nvSpPr>
          <p:spPr>
            <a:xfrm>
              <a:off x="11223629" y="1528017"/>
              <a:ext cx="38103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7"/>
                <a:gd name="f8" fmla="val 31"/>
                <a:gd name="f9" fmla="val 5"/>
                <a:gd name="f10" fmla="+- 0 0 -90"/>
                <a:gd name="f11" fmla="*/ f3 1 40"/>
                <a:gd name="f12" fmla="*/ f4 1 7"/>
                <a:gd name="f13" fmla="+- f7 0 f5"/>
                <a:gd name="f14" fmla="+- f6 0 f5"/>
                <a:gd name="f15" fmla="*/ f10 f0 1"/>
                <a:gd name="f16" fmla="*/ f14 1 40"/>
                <a:gd name="f17" fmla="*/ f13 1 7"/>
                <a:gd name="f18" fmla="*/ 31 f14 1"/>
                <a:gd name="f19" fmla="*/ 5 f13 1"/>
                <a:gd name="f20" fmla="*/ 40 f14 1"/>
                <a:gd name="f21" fmla="*/ 0 f13 1"/>
                <a:gd name="f22" fmla="*/ 0 f14 1"/>
                <a:gd name="f23" fmla="*/ 7 f13 1"/>
                <a:gd name="f24" fmla="*/ f15 1 f2"/>
                <a:gd name="f25" fmla="*/ f18 1 40"/>
                <a:gd name="f26" fmla="*/ f19 1 7"/>
                <a:gd name="f27" fmla="*/ f20 1 40"/>
                <a:gd name="f28" fmla="*/ f21 1 7"/>
                <a:gd name="f29" fmla="*/ f22 1 40"/>
                <a:gd name="f30" fmla="*/ f23 1 7"/>
                <a:gd name="f31" fmla="*/ 0 1 f16"/>
                <a:gd name="f32" fmla="*/ f6 1 f16"/>
                <a:gd name="f33" fmla="*/ 0 1 f17"/>
                <a:gd name="f34" fmla="*/ f7 1 f17"/>
                <a:gd name="f35" fmla="+- f24 0 f1"/>
                <a:gd name="f36" fmla="*/ f25 1 f16"/>
                <a:gd name="f37" fmla="*/ f26 1 f17"/>
                <a:gd name="f38" fmla="*/ f27 1 f16"/>
                <a:gd name="f39" fmla="*/ f28 1 f17"/>
                <a:gd name="f40" fmla="*/ f29 1 f16"/>
                <a:gd name="f41" fmla="*/ f30 1 f17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40" h="7">
                  <a:moveTo>
                    <a:pt x="f8" y="f9"/>
                  </a:moveTo>
                  <a:lnTo>
                    <a:pt x="f8" y="f9"/>
                  </a:lnTo>
                  <a:lnTo>
                    <a:pt x="f6" y="f5"/>
                  </a:lnTo>
                  <a:lnTo>
                    <a:pt x="f5" y="f7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3" name="Forme libre 41"/>
            <p:cNvSpPr/>
            <p:nvPr/>
          </p:nvSpPr>
          <p:spPr>
            <a:xfrm>
              <a:off x="11145841" y="1529242"/>
              <a:ext cx="22229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4"/>
                <a:gd name="f7" fmla="val 4"/>
                <a:gd name="f8" fmla="val 21"/>
                <a:gd name="f9" fmla="val 3"/>
                <a:gd name="f10" fmla="+- 0 0 -90"/>
                <a:gd name="f11" fmla="*/ f3 1 24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4"/>
                <a:gd name="f18" fmla="*/ 21 f14 1"/>
                <a:gd name="f19" fmla="*/ 4 f13 1"/>
                <a:gd name="f20" fmla="*/ 24 f14 1"/>
                <a:gd name="f21" fmla="*/ 0 f13 1"/>
                <a:gd name="f22" fmla="*/ 0 f14 1"/>
                <a:gd name="f23" fmla="*/ 3 f13 1"/>
                <a:gd name="f24" fmla="*/ f15 1 f2"/>
                <a:gd name="f25" fmla="*/ f18 1 24"/>
                <a:gd name="f26" fmla="*/ f19 1 4"/>
                <a:gd name="f27" fmla="*/ f20 1 24"/>
                <a:gd name="f28" fmla="*/ f21 1 4"/>
                <a:gd name="f29" fmla="*/ f22 1 24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4" h="4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lnTo>
                    <a:pt x="f5" y="f9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4" name="Forme libre 42"/>
            <p:cNvSpPr/>
            <p:nvPr/>
          </p:nvSpPr>
          <p:spPr>
            <a:xfrm>
              <a:off x="6197602" y="1566175"/>
              <a:ext cx="2063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1"/>
                <a:gd name="f8" fmla="val 10"/>
                <a:gd name="f9" fmla="val 16"/>
                <a:gd name="f10" fmla="+- 0 0 -90"/>
                <a:gd name="f11" fmla="*/ f3 1 21"/>
                <a:gd name="f12" fmla="*/ f4 1 1"/>
                <a:gd name="f13" fmla="+- f7 0 f5"/>
                <a:gd name="f14" fmla="+- f6 0 f5"/>
                <a:gd name="f15" fmla="*/ f10 f0 1"/>
                <a:gd name="f16" fmla="*/ f14 1 21"/>
                <a:gd name="f17" fmla="*/ 21 f14 1"/>
                <a:gd name="f18" fmla="*/ 0 f13 1"/>
                <a:gd name="f19" fmla="*/ 0 f14 1"/>
                <a:gd name="f20" fmla="*/ 1 f13 1"/>
                <a:gd name="f21" fmla="*/ 0 1 f13"/>
                <a:gd name="f22" fmla="*/ f7 1 f13"/>
                <a:gd name="f23" fmla="*/ f15 1 f2"/>
                <a:gd name="f24" fmla="*/ f17 1 21"/>
                <a:gd name="f25" fmla="*/ f19 1 21"/>
                <a:gd name="f26" fmla="*/ f18 1 f13"/>
                <a:gd name="f27" fmla="*/ f20 1 f13"/>
                <a:gd name="f28" fmla="*/ 0 1 f16"/>
                <a:gd name="f29" fmla="*/ f6 1 f16"/>
                <a:gd name="f30" fmla="*/ f22 f12 1"/>
                <a:gd name="f31" fmla="*/ f21 f12 1"/>
                <a:gd name="f32" fmla="+- f23 0 f1"/>
                <a:gd name="f33" fmla="*/ f24 1 f16"/>
                <a:gd name="f34" fmla="*/ f25 1 f16"/>
                <a:gd name="f35" fmla="*/ f28 f11 1"/>
                <a:gd name="f36" fmla="*/ f29 f11 1"/>
                <a:gd name="f37" fmla="*/ f26 f12 1"/>
                <a:gd name="f38" fmla="*/ f27 f12 1"/>
                <a:gd name="f39" fmla="*/ f33 f11 1"/>
                <a:gd name="f40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9" y="f37"/>
                </a:cxn>
                <a:cxn ang="f32">
                  <a:pos x="f39" y="f37"/>
                </a:cxn>
                <a:cxn ang="f32">
                  <a:pos x="f40" y="f38"/>
                </a:cxn>
                <a:cxn ang="f32">
                  <a:pos x="f39" y="f37"/>
                </a:cxn>
              </a:cxnLst>
              <a:rect l="f35" t="f31" r="f36" b="f30"/>
              <a:pathLst>
                <a:path w="21" h="1">
                  <a:moveTo>
                    <a:pt x="f6" y="f5"/>
                  </a:moveTo>
                  <a:lnTo>
                    <a:pt x="f6" y="f5"/>
                  </a:lnTo>
                  <a:lnTo>
                    <a:pt x="f5" y="f7"/>
                  </a:lnTo>
                  <a:cubicBezTo>
                    <a:pt x="f8" y="f5"/>
                    <a:pt x="f9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5" name="Forme libre 43"/>
            <p:cNvSpPr/>
            <p:nvPr/>
          </p:nvSpPr>
          <p:spPr>
            <a:xfrm>
              <a:off x="6356351" y="1564940"/>
              <a:ext cx="9528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"/>
                <a:gd name="f7" fmla="val 2"/>
                <a:gd name="f8" fmla="val 6"/>
                <a:gd name="f9" fmla="val 3"/>
                <a:gd name="f10" fmla="val 1"/>
                <a:gd name="f11" fmla="+- 0 0 -90"/>
                <a:gd name="f12" fmla="*/ f3 1 10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0"/>
                <a:gd name="f19" fmla="*/ 6 f15 1"/>
                <a:gd name="f20" fmla="*/ 2 f14 1"/>
                <a:gd name="f21" fmla="*/ 10 f15 1"/>
                <a:gd name="f22" fmla="*/ 0 f14 1"/>
                <a:gd name="f23" fmla="*/ f16 1 f2"/>
                <a:gd name="f24" fmla="*/ f19 1 10"/>
                <a:gd name="f25" fmla="*/ f20 1 2"/>
                <a:gd name="f26" fmla="*/ f21 1 10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0" h="2">
                  <a:moveTo>
                    <a:pt x="f8" y="f7"/>
                  </a:moveTo>
                  <a:lnTo>
                    <a:pt x="f8" y="f7"/>
                  </a:lnTo>
                  <a:lnTo>
                    <a:pt x="f6" y="f5"/>
                  </a:lnTo>
                  <a:cubicBezTo>
                    <a:pt x="f9" y="f10"/>
                    <a:pt x="f5" y="f7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6" name="Forme libre 44"/>
            <p:cNvSpPr/>
            <p:nvPr/>
          </p:nvSpPr>
          <p:spPr>
            <a:xfrm>
              <a:off x="8950320" y="1521863"/>
              <a:ext cx="61914" cy="738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9"/>
                <a:gd name="f8" fmla="val 34"/>
                <a:gd name="f9" fmla="val 5"/>
                <a:gd name="f10" fmla="val 4"/>
                <a:gd name="f11" fmla="val 13"/>
                <a:gd name="f12" fmla="val 8"/>
                <a:gd name="f13" fmla="val 35"/>
                <a:gd name="f14" fmla="val 7"/>
                <a:gd name="f15" fmla="val 51"/>
                <a:gd name="f16" fmla="+- 0 0 -90"/>
                <a:gd name="f17" fmla="*/ f3 1 65"/>
                <a:gd name="f18" fmla="*/ f4 1 9"/>
                <a:gd name="f19" fmla="+- f7 0 f5"/>
                <a:gd name="f20" fmla="+- f6 0 f5"/>
                <a:gd name="f21" fmla="*/ f16 f0 1"/>
                <a:gd name="f22" fmla="*/ f20 1 65"/>
                <a:gd name="f23" fmla="*/ f19 1 9"/>
                <a:gd name="f24" fmla="*/ 65 f20 1"/>
                <a:gd name="f25" fmla="*/ 9 f19 1"/>
                <a:gd name="f26" fmla="*/ 4 f20 1"/>
                <a:gd name="f27" fmla="*/ 4 f19 1"/>
                <a:gd name="f28" fmla="*/ 13 f20 1"/>
                <a:gd name="f29" fmla="*/ 8 f19 1"/>
                <a:gd name="f30" fmla="*/ f21 1 f2"/>
                <a:gd name="f31" fmla="*/ f24 1 65"/>
                <a:gd name="f32" fmla="*/ f25 1 9"/>
                <a:gd name="f33" fmla="*/ f26 1 65"/>
                <a:gd name="f34" fmla="*/ f27 1 9"/>
                <a:gd name="f35" fmla="*/ f28 1 65"/>
                <a:gd name="f36" fmla="*/ f29 1 9"/>
                <a:gd name="f37" fmla="*/ 0 1 f22"/>
                <a:gd name="f38" fmla="*/ f6 1 f22"/>
                <a:gd name="f39" fmla="*/ 0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9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5" y="f5"/>
                    <a:pt x="f10" y="f10"/>
                  </a:cubicBezTo>
                  <a:lnTo>
                    <a:pt x="f11" y="f12"/>
                  </a:lnTo>
                  <a:cubicBezTo>
                    <a:pt x="f13" y="f14"/>
                    <a:pt x="f15" y="f12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7" name="Forme libre 45"/>
            <p:cNvSpPr/>
            <p:nvPr/>
          </p:nvSpPr>
          <p:spPr>
            <a:xfrm>
              <a:off x="7537454" y="1546479"/>
              <a:ext cx="28575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9"/>
                <a:gd name="f7" fmla="val 4"/>
                <a:gd name="f8" fmla="val 3"/>
                <a:gd name="f9" fmla="val 9"/>
                <a:gd name="f10" fmla="+- 0 0 -90"/>
                <a:gd name="f11" fmla="*/ f3 1 2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29"/>
                <a:gd name="f18" fmla="*/ 0 f14 1"/>
                <a:gd name="f19" fmla="*/ 3 f13 1"/>
                <a:gd name="f20" fmla="*/ 9 f14 1"/>
                <a:gd name="f21" fmla="*/ 4 f13 1"/>
                <a:gd name="f22" fmla="*/ 29 f14 1"/>
                <a:gd name="f23" fmla="*/ 0 f13 1"/>
                <a:gd name="f24" fmla="*/ f15 1 f2"/>
                <a:gd name="f25" fmla="*/ f18 1 29"/>
                <a:gd name="f26" fmla="*/ f19 1 4"/>
                <a:gd name="f27" fmla="*/ f20 1 29"/>
                <a:gd name="f28" fmla="*/ f21 1 4"/>
                <a:gd name="f29" fmla="*/ f22 1 2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9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lnTo>
                    <a:pt x="f6" y="f5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8" name="Forme libre 46"/>
            <p:cNvSpPr/>
            <p:nvPr/>
          </p:nvSpPr>
          <p:spPr>
            <a:xfrm>
              <a:off x="7478713" y="1562481"/>
              <a:ext cx="38103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0"/>
                <a:gd name="f7" fmla="val 3"/>
                <a:gd name="f8" fmla="val 9"/>
                <a:gd name="f9" fmla="val 1"/>
                <a:gd name="f10" fmla="val 22"/>
                <a:gd name="f11" fmla="val 2"/>
                <a:gd name="f12" fmla="+- 0 0 -90"/>
                <a:gd name="f13" fmla="*/ f3 1 40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40"/>
                <a:gd name="f20" fmla="*/ 40 f16 1"/>
                <a:gd name="f21" fmla="*/ 3 f15 1"/>
                <a:gd name="f22" fmla="*/ 0 f16 1"/>
                <a:gd name="f23" fmla="*/ 0 f15 1"/>
                <a:gd name="f24" fmla="*/ f17 1 f2"/>
                <a:gd name="f25" fmla="*/ f20 1 40"/>
                <a:gd name="f26" fmla="*/ f21 1 3"/>
                <a:gd name="f27" fmla="*/ f22 1 40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40" h="3">
                  <a:moveTo>
                    <a:pt x="f6" y="f7"/>
                  </a:moveTo>
                  <a:lnTo>
                    <a:pt x="f6" y="f7"/>
                  </a:lnTo>
                  <a:lnTo>
                    <a:pt x="f5" y="f5"/>
                  </a:lnTo>
                  <a:cubicBezTo>
                    <a:pt x="f8" y="f9"/>
                    <a:pt x="f10" y="f11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39" name="Forme libre 47"/>
            <p:cNvSpPr/>
            <p:nvPr/>
          </p:nvSpPr>
          <p:spPr>
            <a:xfrm>
              <a:off x="5410203" y="1568634"/>
              <a:ext cx="36511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5"/>
                <a:gd name="f8" fmla="val 24"/>
                <a:gd name="f9" fmla="val 21"/>
                <a:gd name="f10" fmla="val 3"/>
                <a:gd name="f11" fmla="+- 0 0 -90"/>
                <a:gd name="f12" fmla="*/ f3 1 38"/>
                <a:gd name="f13" fmla="*/ f4 1 5"/>
                <a:gd name="f14" fmla="+- f7 0 f5"/>
                <a:gd name="f15" fmla="+- f6 0 f5"/>
                <a:gd name="f16" fmla="*/ f11 f0 1"/>
                <a:gd name="f17" fmla="*/ f14 1 5"/>
                <a:gd name="f18" fmla="*/ f15 1 38"/>
                <a:gd name="f19" fmla="*/ 24 f15 1"/>
                <a:gd name="f20" fmla="*/ 0 f14 1"/>
                <a:gd name="f21" fmla="*/ 0 f15 1"/>
                <a:gd name="f22" fmla="*/ 5 f14 1"/>
                <a:gd name="f23" fmla="*/ f16 1 f2"/>
                <a:gd name="f24" fmla="*/ f19 1 38"/>
                <a:gd name="f25" fmla="*/ f20 1 5"/>
                <a:gd name="f26" fmla="*/ f21 1 38"/>
                <a:gd name="f27" fmla="*/ f22 1 5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38" h="5">
                  <a:moveTo>
                    <a:pt x="f8" y="f5"/>
                  </a:moveTo>
                  <a:lnTo>
                    <a:pt x="f8" y="f5"/>
                  </a:lnTo>
                  <a:lnTo>
                    <a:pt x="f5" y="f7"/>
                  </a:lnTo>
                  <a:cubicBezTo>
                    <a:pt x="f6" y="f7"/>
                    <a:pt x="f9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0" name="Forme libre 48"/>
            <p:cNvSpPr/>
            <p:nvPr/>
          </p:nvSpPr>
          <p:spPr>
            <a:xfrm>
              <a:off x="10206039" y="1530477"/>
              <a:ext cx="61914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6"/>
                <a:gd name="f8" fmla="val 3"/>
                <a:gd name="f9" fmla="val 39"/>
                <a:gd name="f10" fmla="val 1"/>
                <a:gd name="f11" fmla="val 18"/>
                <a:gd name="f12" fmla="val 32"/>
                <a:gd name="f13" fmla="val 2"/>
                <a:gd name="f14" fmla="val 57"/>
                <a:gd name="f15" fmla="+- 0 0 -90"/>
                <a:gd name="f16" fmla="*/ f3 1 65"/>
                <a:gd name="f17" fmla="*/ f4 1 6"/>
                <a:gd name="f18" fmla="+- f7 0 f5"/>
                <a:gd name="f19" fmla="+- f6 0 f5"/>
                <a:gd name="f20" fmla="*/ f15 f0 1"/>
                <a:gd name="f21" fmla="*/ f18 1 6"/>
                <a:gd name="f22" fmla="*/ f19 1 65"/>
                <a:gd name="f23" fmla="*/ 65 f19 1"/>
                <a:gd name="f24" fmla="*/ 3 f18 1"/>
                <a:gd name="f25" fmla="*/ 0 f19 1"/>
                <a:gd name="f26" fmla="*/ 0 f18 1"/>
                <a:gd name="f27" fmla="*/ f20 1 f2"/>
                <a:gd name="f28" fmla="*/ f23 1 65"/>
                <a:gd name="f29" fmla="*/ f24 1 6"/>
                <a:gd name="f30" fmla="*/ f25 1 65"/>
                <a:gd name="f31" fmla="*/ f26 1 6"/>
                <a:gd name="f32" fmla="*/ 0 1 f22"/>
                <a:gd name="f33" fmla="*/ f6 1 f22"/>
                <a:gd name="f34" fmla="*/ 0 1 f21"/>
                <a:gd name="f35" fmla="*/ f7 1 f21"/>
                <a:gd name="f36" fmla="+- f27 0 f1"/>
                <a:gd name="f37" fmla="*/ f28 1 f22"/>
                <a:gd name="f38" fmla="*/ f29 1 f21"/>
                <a:gd name="f39" fmla="*/ f30 1 f22"/>
                <a:gd name="f40" fmla="*/ f31 1 f21"/>
                <a:gd name="f41" fmla="*/ f32 f16 1"/>
                <a:gd name="f42" fmla="*/ f33 f16 1"/>
                <a:gd name="f43" fmla="*/ f35 f17 1"/>
                <a:gd name="f44" fmla="*/ f34 f17 1"/>
                <a:gd name="f45" fmla="*/ f37 f16 1"/>
                <a:gd name="f46" fmla="*/ f38 f17 1"/>
                <a:gd name="f47" fmla="*/ f39 f16 1"/>
                <a:gd name="f48" fmla="*/ f40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6">
                  <a:pos x="f45" y="f46"/>
                </a:cxn>
                <a:cxn ang="f36">
                  <a:pos x="f45" y="f46"/>
                </a:cxn>
                <a:cxn ang="f36">
                  <a:pos x="f47" y="f48"/>
                </a:cxn>
                <a:cxn ang="f36">
                  <a:pos x="f45" y="f46"/>
                </a:cxn>
              </a:cxnLst>
              <a:rect l="f41" t="f44" r="f42" b="f43"/>
              <a:pathLst>
                <a:path w="65" h="6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5"/>
                    <a:pt x="f5" y="f5"/>
                  </a:cubicBezTo>
                  <a:cubicBezTo>
                    <a:pt x="f12" y="f13"/>
                    <a:pt x="f14" y="f7"/>
                    <a:pt x="f6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1" name="Forme libre 49"/>
            <p:cNvSpPr/>
            <p:nvPr/>
          </p:nvSpPr>
          <p:spPr>
            <a:xfrm>
              <a:off x="6257925" y="1525557"/>
              <a:ext cx="1904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"/>
                <a:gd name="f7" fmla="val 2"/>
                <a:gd name="f8" fmla="val 18"/>
                <a:gd name="f9" fmla="val 5"/>
                <a:gd name="f10" fmla="val 1"/>
                <a:gd name="f11" fmla="val 13"/>
                <a:gd name="f12" fmla="+- 0 0 -90"/>
                <a:gd name="f13" fmla="*/ f3 1 2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21"/>
                <a:gd name="f20" fmla="*/ 18 f16 1"/>
                <a:gd name="f21" fmla="*/ 0 f15 1"/>
                <a:gd name="f22" fmla="*/ 0 f16 1"/>
                <a:gd name="f23" fmla="*/ 2 f15 1"/>
                <a:gd name="f24" fmla="*/ f17 1 f2"/>
                <a:gd name="f25" fmla="*/ f20 1 21"/>
                <a:gd name="f26" fmla="*/ f21 1 2"/>
                <a:gd name="f27" fmla="*/ f22 1 21"/>
                <a:gd name="f28" fmla="*/ f23 1 2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1" h="2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5" y="f7"/>
                  </a:cubicBezTo>
                  <a:cubicBezTo>
                    <a:pt x="f11" y="f7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2" name="Forme libre 50"/>
            <p:cNvSpPr/>
            <p:nvPr/>
          </p:nvSpPr>
          <p:spPr>
            <a:xfrm>
              <a:off x="10134596" y="1528017"/>
              <a:ext cx="71432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5"/>
                <a:gd name="f7" fmla="val 4"/>
                <a:gd name="f8" fmla="val 3"/>
                <a:gd name="f9" fmla="val 13"/>
                <a:gd name="f10" fmla="val 32"/>
                <a:gd name="f11" fmla="val 52"/>
                <a:gd name="f12" fmla="val 2"/>
                <a:gd name="f13" fmla="val 1"/>
                <a:gd name="f14" fmla="val 25"/>
                <a:gd name="f15" fmla="+- 0 0 -90"/>
                <a:gd name="f16" fmla="*/ f3 1 75"/>
                <a:gd name="f17" fmla="*/ f4 1 4"/>
                <a:gd name="f18" fmla="+- f7 0 f5"/>
                <a:gd name="f19" fmla="+- f6 0 f5"/>
                <a:gd name="f20" fmla="*/ f15 f0 1"/>
                <a:gd name="f21" fmla="*/ f18 1 4"/>
                <a:gd name="f22" fmla="*/ f19 1 75"/>
                <a:gd name="f23" fmla="*/ 0 f19 1"/>
                <a:gd name="f24" fmla="*/ 3 f18 1"/>
                <a:gd name="f25" fmla="*/ 13 f19 1"/>
                <a:gd name="f26" fmla="*/ 4 f18 1"/>
                <a:gd name="f27" fmla="*/ 75 f19 1"/>
                <a:gd name="f28" fmla="*/ f20 1 f2"/>
                <a:gd name="f29" fmla="*/ f23 1 75"/>
                <a:gd name="f30" fmla="*/ f24 1 4"/>
                <a:gd name="f31" fmla="*/ f25 1 75"/>
                <a:gd name="f32" fmla="*/ f26 1 4"/>
                <a:gd name="f33" fmla="*/ f27 1 75"/>
                <a:gd name="f34" fmla="*/ 0 1 f22"/>
                <a:gd name="f35" fmla="*/ f6 1 f22"/>
                <a:gd name="f36" fmla="*/ 0 1 f21"/>
                <a:gd name="f37" fmla="*/ f7 1 f21"/>
                <a:gd name="f38" fmla="+- f28 0 f1"/>
                <a:gd name="f39" fmla="*/ f29 1 f22"/>
                <a:gd name="f40" fmla="*/ f30 1 f21"/>
                <a:gd name="f41" fmla="*/ f31 1 f22"/>
                <a:gd name="f42" fmla="*/ f32 1 f21"/>
                <a:gd name="f43" fmla="*/ f33 1 f22"/>
                <a:gd name="f44" fmla="*/ f34 f16 1"/>
                <a:gd name="f45" fmla="*/ f35 f16 1"/>
                <a:gd name="f46" fmla="*/ f37 f17 1"/>
                <a:gd name="f47" fmla="*/ f36 f17 1"/>
                <a:gd name="f48" fmla="*/ f39 f16 1"/>
                <a:gd name="f49" fmla="*/ f40 f17 1"/>
                <a:gd name="f50" fmla="*/ f41 f16 1"/>
                <a:gd name="f51" fmla="*/ f42 f17 1"/>
                <a:gd name="f52" fmla="*/ f43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8" y="f49"/>
                </a:cxn>
                <a:cxn ang="f38">
                  <a:pos x="f48" y="f49"/>
                </a:cxn>
                <a:cxn ang="f38">
                  <a:pos x="f50" y="f51"/>
                </a:cxn>
                <a:cxn ang="f38">
                  <a:pos x="f52" y="f49"/>
                </a:cxn>
                <a:cxn ang="f38">
                  <a:pos x="f48" y="f49"/>
                </a:cxn>
              </a:cxnLst>
              <a:rect l="f44" t="f47" r="f45" b="f46"/>
              <a:pathLst>
                <a:path w="75" h="4">
                  <a:moveTo>
                    <a:pt x="f5" y="f8"/>
                  </a:moveTo>
                  <a:lnTo>
                    <a:pt x="f5" y="f8"/>
                  </a:lnTo>
                  <a:lnTo>
                    <a:pt x="f9" y="f7"/>
                  </a:lnTo>
                  <a:cubicBezTo>
                    <a:pt x="f10" y="f8"/>
                    <a:pt x="f11" y="f12"/>
                    <a:pt x="f6" y="f8"/>
                  </a:cubicBezTo>
                  <a:cubicBezTo>
                    <a:pt x="f11" y="f13"/>
                    <a:pt x="f14" y="f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3" name="Forme libre 51"/>
            <p:cNvSpPr/>
            <p:nvPr/>
          </p:nvSpPr>
          <p:spPr>
            <a:xfrm>
              <a:off x="2582859" y="1560021"/>
              <a:ext cx="793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1"/>
                <a:gd name="f8" fmla="val 3"/>
                <a:gd name="f9" fmla="+- 0 0 -90"/>
                <a:gd name="f10" fmla="*/ f3 1 8"/>
                <a:gd name="f11" fmla="*/ f4 1 1"/>
                <a:gd name="f12" fmla="+- f7 0 f5"/>
                <a:gd name="f13" fmla="+- f6 0 f5"/>
                <a:gd name="f14" fmla="*/ f9 f0 1"/>
                <a:gd name="f15" fmla="*/ f13 1 8"/>
                <a:gd name="f16" fmla="*/ 8 f13 1"/>
                <a:gd name="f17" fmla="*/ 1 f12 1"/>
                <a:gd name="f18" fmla="*/ 1 f13 1"/>
                <a:gd name="f19" fmla="*/ 0 f12 1"/>
                <a:gd name="f20" fmla="*/ 0 1 f12"/>
                <a:gd name="f21" fmla="*/ f7 1 f12"/>
                <a:gd name="f22" fmla="*/ f14 1 f2"/>
                <a:gd name="f23" fmla="*/ f16 1 8"/>
                <a:gd name="f24" fmla="*/ f18 1 8"/>
                <a:gd name="f25" fmla="*/ f17 1 f12"/>
                <a:gd name="f26" fmla="*/ f19 1 f12"/>
                <a:gd name="f27" fmla="*/ 0 1 f15"/>
                <a:gd name="f28" fmla="*/ f6 1 f15"/>
                <a:gd name="f29" fmla="*/ f21 f11 1"/>
                <a:gd name="f30" fmla="*/ f20 f11 1"/>
                <a:gd name="f31" fmla="+- f22 0 f1"/>
                <a:gd name="f32" fmla="*/ f23 1 f15"/>
                <a:gd name="f33" fmla="*/ f24 1 f15"/>
                <a:gd name="f34" fmla="*/ f27 f10 1"/>
                <a:gd name="f35" fmla="*/ f28 f10 1"/>
                <a:gd name="f36" fmla="*/ f25 f11 1"/>
                <a:gd name="f37" fmla="*/ f26 f11 1"/>
                <a:gd name="f38" fmla="*/ f32 f10 1"/>
                <a:gd name="f39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8" y="f36"/>
                </a:cxn>
                <a:cxn ang="f31">
                  <a:pos x="f38" y="f36"/>
                </a:cxn>
                <a:cxn ang="f31">
                  <a:pos x="f39" y="f37"/>
                </a:cxn>
                <a:cxn ang="f31">
                  <a:pos x="f38" y="f36"/>
                </a:cxn>
              </a:cxnLst>
              <a:rect l="f34" t="f30" r="f35" b="f29"/>
              <a:pathLst>
                <a:path w="8" h="1">
                  <a:moveTo>
                    <a:pt x="f6" y="f7"/>
                  </a:moveTo>
                  <a:lnTo>
                    <a:pt x="f6" y="f7"/>
                  </a:lnTo>
                  <a:lnTo>
                    <a:pt x="f7" y="f5"/>
                  </a:lnTo>
                  <a:cubicBezTo>
                    <a:pt x="f5" y="f7"/>
                    <a:pt x="f8" y="f7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4" name="Forme libre 52"/>
            <p:cNvSpPr/>
            <p:nvPr/>
          </p:nvSpPr>
          <p:spPr>
            <a:xfrm>
              <a:off x="1762121" y="1521863"/>
              <a:ext cx="34920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6"/>
                <a:gd name="f7" fmla="val 1"/>
                <a:gd name="f8" fmla="val 9"/>
                <a:gd name="f9" fmla="val 23"/>
                <a:gd name="f10" fmla="val 29"/>
                <a:gd name="f11" fmla="val 19"/>
                <a:gd name="f12" fmla="+- 0 0 -90"/>
                <a:gd name="f13" fmla="*/ f3 1 36"/>
                <a:gd name="f14" fmla="*/ f4 1 1"/>
                <a:gd name="f15" fmla="+- f7 0 f5"/>
                <a:gd name="f16" fmla="+- f6 0 f5"/>
                <a:gd name="f17" fmla="*/ f12 f0 1"/>
                <a:gd name="f18" fmla="*/ f16 1 36"/>
                <a:gd name="f19" fmla="*/ 0 f16 1"/>
                <a:gd name="f20" fmla="*/ 1 f15 1"/>
                <a:gd name="f21" fmla="*/ 36 f16 1"/>
                <a:gd name="f22" fmla="*/ 0 1 f15"/>
                <a:gd name="f23" fmla="*/ f7 1 f15"/>
                <a:gd name="f24" fmla="*/ f17 1 f2"/>
                <a:gd name="f25" fmla="*/ f19 1 36"/>
                <a:gd name="f26" fmla="*/ f21 1 36"/>
                <a:gd name="f27" fmla="*/ f20 1 f15"/>
                <a:gd name="f28" fmla="*/ 0 1 f18"/>
                <a:gd name="f29" fmla="*/ f6 1 f18"/>
                <a:gd name="f30" fmla="*/ f23 f14 1"/>
                <a:gd name="f31" fmla="*/ f22 f14 1"/>
                <a:gd name="f32" fmla="+- f24 0 f1"/>
                <a:gd name="f33" fmla="*/ f25 1 f18"/>
                <a:gd name="f34" fmla="*/ f26 1 f18"/>
                <a:gd name="f35" fmla="*/ f28 f13 1"/>
                <a:gd name="f36" fmla="*/ f29 f13 1"/>
                <a:gd name="f37" fmla="*/ f27 f14 1"/>
                <a:gd name="f38" fmla="*/ f33 f13 1"/>
                <a:gd name="f39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38" y="f37"/>
                </a:cxn>
                <a:cxn ang="f32">
                  <a:pos x="f38" y="f37"/>
                </a:cxn>
                <a:cxn ang="f32">
                  <a:pos x="f39" y="f37"/>
                </a:cxn>
                <a:cxn ang="f32">
                  <a:pos x="f38" y="f37"/>
                </a:cxn>
              </a:cxnLst>
              <a:rect l="f35" t="f31" r="f36" b="f30"/>
              <a:pathLst>
                <a:path w="36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7"/>
                  </a:cubicBezTo>
                  <a:cubicBezTo>
                    <a:pt x="f10" y="f5"/>
                    <a:pt x="f11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5" name="Forme libre 53"/>
            <p:cNvSpPr/>
            <p:nvPr/>
          </p:nvSpPr>
          <p:spPr>
            <a:xfrm>
              <a:off x="10812459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3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0 1 f12"/>
                <a:gd name="f19" fmla="*/ f7 1 f12"/>
                <a:gd name="f20" fmla="*/ f14 1 f2"/>
                <a:gd name="f21" fmla="*/ f16 1 20"/>
                <a:gd name="f22" fmla="*/ f17 1 f12"/>
                <a:gd name="f23" fmla="*/ 0 1 f15"/>
                <a:gd name="f24" fmla="*/ f6 1 f15"/>
                <a:gd name="f25" fmla="*/ f19 f11 1"/>
                <a:gd name="f26" fmla="*/ f18 f11 1"/>
                <a:gd name="f27" fmla="+- f20 0 f1"/>
                <a:gd name="f28" fmla="*/ f21 1 f15"/>
                <a:gd name="f29" fmla="*/ f23 f10 1"/>
                <a:gd name="f30" fmla="*/ f24 f10 1"/>
                <a:gd name="f31" fmla="*/ f22 f11 1"/>
                <a:gd name="f32" fmla="*/ f28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32" y="f31"/>
                </a:cxn>
                <a:cxn ang="f27">
                  <a:pos x="f32" y="f31"/>
                </a:cxn>
                <a:cxn ang="f27">
                  <a:pos x="f32" y="f31"/>
                </a:cxn>
              </a:cxnLst>
              <a:rect l="f29" t="f26" r="f30" b="f25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6" name="Forme libre 54"/>
            <p:cNvSpPr/>
            <p:nvPr/>
          </p:nvSpPr>
          <p:spPr>
            <a:xfrm>
              <a:off x="10896603" y="1545244"/>
              <a:ext cx="7936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"/>
                <a:gd name="f7" fmla="val 3"/>
                <a:gd name="f8" fmla="val 4"/>
                <a:gd name="f9" fmla="val 1"/>
                <a:gd name="f10" fmla="val 2"/>
                <a:gd name="f11" fmla="+- 0 0 -90"/>
                <a:gd name="f12" fmla="*/ f3 1 8"/>
                <a:gd name="f13" fmla="*/ f4 1 3"/>
                <a:gd name="f14" fmla="+- f7 0 f5"/>
                <a:gd name="f15" fmla="+- f6 0 f5"/>
                <a:gd name="f16" fmla="*/ f11 f0 1"/>
                <a:gd name="f17" fmla="*/ f14 1 3"/>
                <a:gd name="f18" fmla="*/ f15 1 8"/>
                <a:gd name="f19" fmla="*/ 8 f15 1"/>
                <a:gd name="f20" fmla="*/ 0 f14 1"/>
                <a:gd name="f21" fmla="*/ 0 f15 1"/>
                <a:gd name="f22" fmla="*/ 3 f14 1"/>
                <a:gd name="f23" fmla="*/ f16 1 f2"/>
                <a:gd name="f24" fmla="*/ f19 1 8"/>
                <a:gd name="f25" fmla="*/ f20 1 3"/>
                <a:gd name="f26" fmla="*/ f21 1 8"/>
                <a:gd name="f27" fmla="*/ f22 1 3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8" h="3">
                  <a:moveTo>
                    <a:pt x="f6" y="f5"/>
                  </a:moveTo>
                  <a:lnTo>
                    <a:pt x="f6" y="f5"/>
                  </a:lnTo>
                  <a:cubicBezTo>
                    <a:pt x="f8" y="f9"/>
                    <a:pt x="f9" y="f10"/>
                    <a:pt x="f5" y="f7"/>
                  </a:cubicBezTo>
                  <a:cubicBezTo>
                    <a:pt x="f10" y="f10"/>
                    <a:pt x="f8" y="f9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7" name="Forme libre 55"/>
            <p:cNvSpPr/>
            <p:nvPr/>
          </p:nvSpPr>
          <p:spPr>
            <a:xfrm>
              <a:off x="9947272" y="1553867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4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1 f13 1"/>
                <a:gd name="f17" fmla="*/ 0 f12 1"/>
                <a:gd name="f18" fmla="*/ 0 f13 1"/>
                <a:gd name="f19" fmla="*/ 0 1 f12"/>
                <a:gd name="f20" fmla="*/ f7 1 f12"/>
                <a:gd name="f21" fmla="*/ f14 1 f2"/>
                <a:gd name="f22" fmla="*/ f16 1 5"/>
                <a:gd name="f23" fmla="*/ f18 1 5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5" h="1">
                  <a:moveTo>
                    <a:pt x="f7" y="f5"/>
                  </a:moveTo>
                  <a:lnTo>
                    <a:pt x="f7" y="f5"/>
                  </a:lnTo>
                  <a:lnTo>
                    <a:pt x="f5" y="f5"/>
                  </a:lnTo>
                  <a:cubicBezTo>
                    <a:pt x="f6" y="f7"/>
                    <a:pt x="f8" y="f5"/>
                    <a:pt x="f7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8" name="Forme libre 56"/>
            <p:cNvSpPr/>
            <p:nvPr/>
          </p:nvSpPr>
          <p:spPr>
            <a:xfrm>
              <a:off x="10817223" y="1531711"/>
              <a:ext cx="2381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1"/>
                <a:gd name="f8" fmla="val 18"/>
                <a:gd name="f9" fmla="val 10"/>
                <a:gd name="f10" fmla="val 5"/>
                <a:gd name="f11" fmla="val 12"/>
                <a:gd name="f12" fmla="+- 0 0 -90"/>
                <a:gd name="f13" fmla="*/ f3 1 25"/>
                <a:gd name="f14" fmla="*/ f4 1 1"/>
                <a:gd name="f15" fmla="+- f7 0 f5"/>
                <a:gd name="f16" fmla="+- f6 0 f5"/>
                <a:gd name="f17" fmla="*/ f12 f0 1"/>
                <a:gd name="f18" fmla="*/ f16 1 25"/>
                <a:gd name="f19" fmla="*/ 25 f16 1"/>
                <a:gd name="f20" fmla="*/ 1 f15 1"/>
                <a:gd name="f21" fmla="*/ 0 f16 1"/>
                <a:gd name="f22" fmla="*/ 0 f15 1"/>
                <a:gd name="f23" fmla="*/ 0 1 f15"/>
                <a:gd name="f24" fmla="*/ f7 1 f15"/>
                <a:gd name="f25" fmla="*/ f17 1 f2"/>
                <a:gd name="f26" fmla="*/ f19 1 25"/>
                <a:gd name="f27" fmla="*/ f21 1 25"/>
                <a:gd name="f28" fmla="*/ f20 1 f15"/>
                <a:gd name="f29" fmla="*/ f22 1 f15"/>
                <a:gd name="f30" fmla="*/ 0 1 f18"/>
                <a:gd name="f31" fmla="*/ f6 1 f18"/>
                <a:gd name="f32" fmla="*/ f24 f14 1"/>
                <a:gd name="f33" fmla="*/ f23 f14 1"/>
                <a:gd name="f34" fmla="+- f25 0 f1"/>
                <a:gd name="f35" fmla="*/ f26 1 f18"/>
                <a:gd name="f36" fmla="*/ f27 1 f18"/>
                <a:gd name="f37" fmla="*/ f30 f13 1"/>
                <a:gd name="f38" fmla="*/ f31 f13 1"/>
                <a:gd name="f39" fmla="*/ f28 f14 1"/>
                <a:gd name="f40" fmla="*/ f29 f14 1"/>
                <a:gd name="f41" fmla="*/ f35 f13 1"/>
                <a:gd name="f42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1" y="f39"/>
                </a:cxn>
                <a:cxn ang="f34">
                  <a:pos x="f41" y="f39"/>
                </a:cxn>
                <a:cxn ang="f34">
                  <a:pos x="f42" y="f40"/>
                </a:cxn>
                <a:cxn ang="f34">
                  <a:pos x="f41" y="f39"/>
                </a:cxn>
              </a:cxnLst>
              <a:rect l="f37" t="f33" r="f38" b="f32"/>
              <a:pathLst>
                <a:path w="25" h="1">
                  <a:moveTo>
                    <a:pt x="f6" y="f7"/>
                  </a:moveTo>
                  <a:lnTo>
                    <a:pt x="f6" y="f7"/>
                  </a:lnTo>
                  <a:cubicBezTo>
                    <a:pt x="f8" y="f5"/>
                    <a:pt x="f9" y="f5"/>
                    <a:pt x="f5" y="f5"/>
                  </a:cubicBezTo>
                  <a:cubicBezTo>
                    <a:pt x="f10" y="f5"/>
                    <a:pt x="f11" y="f5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49" name="Forme libre 57"/>
            <p:cNvSpPr/>
            <p:nvPr/>
          </p:nvSpPr>
          <p:spPr>
            <a:xfrm>
              <a:off x="10836270" y="1529242"/>
              <a:ext cx="1904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0"/>
                <a:gd name="f7" fmla="val 1"/>
                <a:gd name="f8" fmla="val 18"/>
                <a:gd name="f9" fmla="+- 0 0 -90"/>
                <a:gd name="f10" fmla="*/ f3 1 20"/>
                <a:gd name="f11" fmla="*/ f4 1 1"/>
                <a:gd name="f12" fmla="+- f7 0 f5"/>
                <a:gd name="f13" fmla="+- f6 0 f5"/>
                <a:gd name="f14" fmla="*/ f9 f0 1"/>
                <a:gd name="f15" fmla="*/ f13 1 20"/>
                <a:gd name="f16" fmla="*/ 0 f13 1"/>
                <a:gd name="f17" fmla="*/ 1 f12 1"/>
                <a:gd name="f18" fmla="*/ 18 f13 1"/>
                <a:gd name="f19" fmla="*/ 0 1 f12"/>
                <a:gd name="f20" fmla="*/ f7 1 f12"/>
                <a:gd name="f21" fmla="*/ f14 1 f2"/>
                <a:gd name="f22" fmla="*/ f16 1 20"/>
                <a:gd name="f23" fmla="*/ f18 1 20"/>
                <a:gd name="f24" fmla="*/ f17 1 f12"/>
                <a:gd name="f25" fmla="*/ 0 1 f15"/>
                <a:gd name="f26" fmla="*/ f6 1 f15"/>
                <a:gd name="f27" fmla="*/ f20 f11 1"/>
                <a:gd name="f28" fmla="*/ f19 f11 1"/>
                <a:gd name="f29" fmla="+- f21 0 f1"/>
                <a:gd name="f30" fmla="*/ f22 1 f15"/>
                <a:gd name="f31" fmla="*/ f23 1 f15"/>
                <a:gd name="f32" fmla="*/ f25 f10 1"/>
                <a:gd name="f33" fmla="*/ f26 f10 1"/>
                <a:gd name="f34" fmla="*/ f24 f11 1"/>
                <a:gd name="f35" fmla="*/ f30 f10 1"/>
                <a:gd name="f36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5" y="f34"/>
                </a:cxn>
                <a:cxn ang="f29">
                  <a:pos x="f35" y="f34"/>
                </a:cxn>
                <a:cxn ang="f29">
                  <a:pos x="f36" y="f34"/>
                </a:cxn>
                <a:cxn ang="f29">
                  <a:pos x="f35" y="f34"/>
                </a:cxn>
              </a:cxnLst>
              <a:rect l="f32" t="f28" r="f33" b="f27"/>
              <a:pathLst>
                <a:path w="20" h="1">
                  <a:moveTo>
                    <a:pt x="f5" y="f7"/>
                  </a:moveTo>
                  <a:lnTo>
                    <a:pt x="f5" y="f7"/>
                  </a:lnTo>
                  <a:lnTo>
                    <a:pt x="f8" y="f7"/>
                  </a:lnTo>
                  <a:cubicBezTo>
                    <a:pt x="f6" y="f7"/>
                    <a:pt x="f8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0" name="Forme libre 58"/>
            <p:cNvSpPr/>
            <p:nvPr/>
          </p:nvSpPr>
          <p:spPr>
            <a:xfrm>
              <a:off x="10787067" y="1530477"/>
              <a:ext cx="30166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1"/>
                <a:gd name="f8" fmla="val 11"/>
                <a:gd name="f9" fmla="val 21"/>
                <a:gd name="f10" fmla="val 28"/>
                <a:gd name="f11" fmla="val 26"/>
                <a:gd name="f12" fmla="val 27"/>
                <a:gd name="f13" fmla="+- 0 0 -90"/>
                <a:gd name="f14" fmla="*/ f3 1 31"/>
                <a:gd name="f15" fmla="*/ f4 1 1"/>
                <a:gd name="f16" fmla="+- f7 0 f5"/>
                <a:gd name="f17" fmla="+- f6 0 f5"/>
                <a:gd name="f18" fmla="*/ f13 f0 1"/>
                <a:gd name="f19" fmla="*/ f17 1 31"/>
                <a:gd name="f20" fmla="*/ 0 f17 1"/>
                <a:gd name="f21" fmla="*/ 0 f16 1"/>
                <a:gd name="f22" fmla="*/ 31 f17 1"/>
                <a:gd name="f23" fmla="*/ 1 f16 1"/>
                <a:gd name="f24" fmla="*/ 27 f17 1"/>
                <a:gd name="f25" fmla="*/ 0 1 f16"/>
                <a:gd name="f26" fmla="*/ f7 1 f16"/>
                <a:gd name="f27" fmla="*/ f18 1 f2"/>
                <a:gd name="f28" fmla="*/ f20 1 31"/>
                <a:gd name="f29" fmla="*/ f22 1 31"/>
                <a:gd name="f30" fmla="*/ f24 1 31"/>
                <a:gd name="f31" fmla="*/ f21 1 f16"/>
                <a:gd name="f32" fmla="*/ f23 1 f16"/>
                <a:gd name="f33" fmla="*/ 0 1 f19"/>
                <a:gd name="f34" fmla="*/ f6 1 f19"/>
                <a:gd name="f35" fmla="*/ f26 f15 1"/>
                <a:gd name="f36" fmla="*/ f25 f15 1"/>
                <a:gd name="f37" fmla="+- f27 0 f1"/>
                <a:gd name="f38" fmla="*/ f28 1 f19"/>
                <a:gd name="f39" fmla="*/ f29 1 f19"/>
                <a:gd name="f40" fmla="*/ f30 1 f19"/>
                <a:gd name="f41" fmla="*/ f33 f14 1"/>
                <a:gd name="f42" fmla="*/ f34 f14 1"/>
                <a:gd name="f43" fmla="*/ f31 f15 1"/>
                <a:gd name="f44" fmla="*/ f32 f15 1"/>
                <a:gd name="f45" fmla="*/ f38 f14 1"/>
                <a:gd name="f46" fmla="*/ f39 f14 1"/>
                <a:gd name="f47" fmla="*/ f40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5" y="f43"/>
                </a:cxn>
                <a:cxn ang="f37">
                  <a:pos x="f45" y="f43"/>
                </a:cxn>
                <a:cxn ang="f37">
                  <a:pos x="f46" y="f44"/>
                </a:cxn>
                <a:cxn ang="f37">
                  <a:pos x="f47" y="f43"/>
                </a:cxn>
                <a:cxn ang="f37">
                  <a:pos x="f45" y="f43"/>
                </a:cxn>
              </a:cxnLst>
              <a:rect l="f41" t="f36" r="f42" b="f35"/>
              <a:pathLst>
                <a:path w="31" h="1">
                  <a:moveTo>
                    <a:pt x="f5" y="f5"/>
                  </a:moveTo>
                  <a:lnTo>
                    <a:pt x="f5" y="f5"/>
                  </a:lnTo>
                  <a:cubicBezTo>
                    <a:pt x="f8" y="f5"/>
                    <a:pt x="f9" y="f5"/>
                    <a:pt x="f6" y="f7"/>
                  </a:cubicBezTo>
                  <a:cubicBezTo>
                    <a:pt x="f10" y="f5"/>
                    <a:pt x="f11" y="f5"/>
                    <a:pt x="f12" y="f5"/>
                  </a:cubicBezTo>
                  <a:lnTo>
                    <a:pt x="f5" y="f5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1" name="Forme libre 59"/>
            <p:cNvSpPr/>
            <p:nvPr/>
          </p:nvSpPr>
          <p:spPr>
            <a:xfrm>
              <a:off x="4092570" y="1552632"/>
              <a:ext cx="2063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"/>
                <a:gd name="f7" fmla="val 2"/>
                <a:gd name="f8" fmla="val 19"/>
                <a:gd name="f9" fmla="val 8"/>
                <a:gd name="f10" fmla="val 1"/>
                <a:gd name="f11" fmla="+- 0 0 -90"/>
                <a:gd name="f12" fmla="*/ f3 1 23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23"/>
                <a:gd name="f19" fmla="*/ 23 f15 1"/>
                <a:gd name="f20" fmla="*/ 0 f14 1"/>
                <a:gd name="f21" fmla="*/ 19 f15 1"/>
                <a:gd name="f22" fmla="*/ f16 1 f2"/>
                <a:gd name="f23" fmla="*/ f19 1 23"/>
                <a:gd name="f24" fmla="*/ f20 1 2"/>
                <a:gd name="f25" fmla="*/ f21 1 23"/>
                <a:gd name="f26" fmla="*/ 0 1 f18"/>
                <a:gd name="f27" fmla="*/ f6 1 f18"/>
                <a:gd name="f28" fmla="*/ 0 1 f17"/>
                <a:gd name="f29" fmla="*/ f7 1 f17"/>
                <a:gd name="f30" fmla="+- f22 0 f1"/>
                <a:gd name="f31" fmla="*/ f23 1 f18"/>
                <a:gd name="f32" fmla="*/ f24 1 f17"/>
                <a:gd name="f33" fmla="*/ f25 1 f18"/>
                <a:gd name="f34" fmla="*/ f26 f12 1"/>
                <a:gd name="f35" fmla="*/ f27 f12 1"/>
                <a:gd name="f36" fmla="*/ f29 f13 1"/>
                <a:gd name="f37" fmla="*/ f28 f13 1"/>
                <a:gd name="f38" fmla="*/ f31 f12 1"/>
                <a:gd name="f39" fmla="*/ f32 f13 1"/>
                <a:gd name="f40" fmla="*/ f33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8" y="f39"/>
                </a:cxn>
                <a:cxn ang="f30">
                  <a:pos x="f38" y="f39"/>
                </a:cxn>
                <a:cxn ang="f30">
                  <a:pos x="f40" y="f39"/>
                </a:cxn>
                <a:cxn ang="f30">
                  <a:pos x="f38" y="f39"/>
                </a:cxn>
              </a:cxnLst>
              <a:rect l="f34" t="f37" r="f35" b="f36"/>
              <a:pathLst>
                <a:path w="23" h="2">
                  <a:moveTo>
                    <a:pt x="f6" y="f5"/>
                  </a:moveTo>
                  <a:lnTo>
                    <a:pt x="f6" y="f5"/>
                  </a:lnTo>
                  <a:lnTo>
                    <a:pt x="f8" y="f5"/>
                  </a:lnTo>
                  <a:cubicBezTo>
                    <a:pt x="f5" y="f7"/>
                    <a:pt x="f9" y="f10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2" name="Forme libre 60"/>
            <p:cNvSpPr/>
            <p:nvPr/>
          </p:nvSpPr>
          <p:spPr>
            <a:xfrm>
              <a:off x="8528051" y="1567400"/>
              <a:ext cx="3172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"/>
                <a:gd name="f7" fmla="val 1"/>
                <a:gd name="f8" fmla="+- 0 0 -90"/>
                <a:gd name="f9" fmla="*/ f3 1 3"/>
                <a:gd name="f10" fmla="*/ f4 1 1"/>
                <a:gd name="f11" fmla="+- f7 0 f5"/>
                <a:gd name="f12" fmla="+- f6 0 f5"/>
                <a:gd name="f13" fmla="*/ f8 f0 1"/>
                <a:gd name="f14" fmla="*/ f12 1 3"/>
                <a:gd name="f15" fmla="*/ 1 f12 1"/>
                <a:gd name="f16" fmla="*/ 1 f11 1"/>
                <a:gd name="f17" fmla="*/ 3 f12 1"/>
                <a:gd name="f18" fmla="*/ 0 f11 1"/>
                <a:gd name="f19" fmla="*/ 0 f12 1"/>
                <a:gd name="f20" fmla="*/ 0 1 f11"/>
                <a:gd name="f21" fmla="*/ f7 1 f11"/>
                <a:gd name="f22" fmla="*/ f13 1 f2"/>
                <a:gd name="f23" fmla="*/ f15 1 3"/>
                <a:gd name="f24" fmla="*/ f17 1 3"/>
                <a:gd name="f25" fmla="*/ f19 1 3"/>
                <a:gd name="f26" fmla="*/ f16 1 f11"/>
                <a:gd name="f27" fmla="*/ f18 1 f11"/>
                <a:gd name="f28" fmla="*/ 0 1 f14"/>
                <a:gd name="f29" fmla="*/ f6 1 f14"/>
                <a:gd name="f30" fmla="*/ f21 f10 1"/>
                <a:gd name="f31" fmla="*/ f20 f10 1"/>
                <a:gd name="f32" fmla="+- f22 0 f1"/>
                <a:gd name="f33" fmla="*/ f23 1 f14"/>
                <a:gd name="f34" fmla="*/ f24 1 f14"/>
                <a:gd name="f35" fmla="*/ f25 1 f14"/>
                <a:gd name="f36" fmla="*/ f28 f9 1"/>
                <a:gd name="f37" fmla="*/ f29 f9 1"/>
                <a:gd name="f38" fmla="*/ f26 f10 1"/>
                <a:gd name="f39" fmla="*/ f27 f10 1"/>
                <a:gd name="f40" fmla="*/ f33 f9 1"/>
                <a:gd name="f41" fmla="*/ f34 f9 1"/>
                <a:gd name="f42" fmla="*/ f35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38"/>
                </a:cxn>
                <a:cxn ang="f32">
                  <a:pos x="f40" y="f38"/>
                </a:cxn>
                <a:cxn ang="f32">
                  <a:pos x="f41" y="f39"/>
                </a:cxn>
                <a:cxn ang="f32">
                  <a:pos x="f42" y="f39"/>
                </a:cxn>
                <a:cxn ang="f32">
                  <a:pos x="f40" y="f38"/>
                </a:cxn>
              </a:cxnLst>
              <a:rect l="f36" t="f31" r="f37" b="f30"/>
              <a:pathLst>
                <a:path w="3" h="1">
                  <a:moveTo>
                    <a:pt x="f7" y="f7"/>
                  </a:moveTo>
                  <a:lnTo>
                    <a:pt x="f7" y="f7"/>
                  </a:lnTo>
                  <a:lnTo>
                    <a:pt x="f6" y="f5"/>
                  </a:lnTo>
                  <a:lnTo>
                    <a:pt x="f5" y="f5"/>
                  </a:lnTo>
                  <a:lnTo>
                    <a:pt x="f7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3" name="Forme libre 61"/>
            <p:cNvSpPr/>
            <p:nvPr/>
          </p:nvSpPr>
          <p:spPr>
            <a:xfrm>
              <a:off x="8461372" y="1556327"/>
              <a:ext cx="66678" cy="147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9"/>
                <a:gd name="f7" fmla="val 17"/>
                <a:gd name="f8" fmla="val 30"/>
                <a:gd name="f9" fmla="val 11"/>
                <a:gd name="f10" fmla="val 47"/>
                <a:gd name="f11" fmla="val 12"/>
                <a:gd name="f12" fmla="val 13"/>
                <a:gd name="f13" fmla="val 46"/>
                <a:gd name="f14" fmla="+- 0 0 -90"/>
                <a:gd name="f15" fmla="*/ f3 1 69"/>
                <a:gd name="f16" fmla="*/ f4 1 17"/>
                <a:gd name="f17" fmla="+- f7 0 f5"/>
                <a:gd name="f18" fmla="+- f6 0 f5"/>
                <a:gd name="f19" fmla="*/ f14 f0 1"/>
                <a:gd name="f20" fmla="*/ f18 1 69"/>
                <a:gd name="f21" fmla="*/ f17 1 17"/>
                <a:gd name="f22" fmla="*/ 0 f18 1"/>
                <a:gd name="f23" fmla="*/ 17 f17 1"/>
                <a:gd name="f24" fmla="*/ 69 f18 1"/>
                <a:gd name="f25" fmla="*/ 13 f17 1"/>
                <a:gd name="f26" fmla="*/ 46 f18 1"/>
                <a:gd name="f27" fmla="*/ 0 f17 1"/>
                <a:gd name="f28" fmla="*/ f19 1 f2"/>
                <a:gd name="f29" fmla="*/ f22 1 69"/>
                <a:gd name="f30" fmla="*/ f23 1 17"/>
                <a:gd name="f31" fmla="*/ f24 1 69"/>
                <a:gd name="f32" fmla="*/ f25 1 17"/>
                <a:gd name="f33" fmla="*/ f26 1 69"/>
                <a:gd name="f34" fmla="*/ f27 1 17"/>
                <a:gd name="f35" fmla="*/ 0 1 f20"/>
                <a:gd name="f36" fmla="*/ f6 1 f20"/>
                <a:gd name="f37" fmla="*/ 0 1 f21"/>
                <a:gd name="f38" fmla="*/ f7 1 f21"/>
                <a:gd name="f39" fmla="+- f28 0 f1"/>
                <a:gd name="f40" fmla="*/ f29 1 f20"/>
                <a:gd name="f41" fmla="*/ f30 1 f21"/>
                <a:gd name="f42" fmla="*/ f31 1 f20"/>
                <a:gd name="f43" fmla="*/ f32 1 f21"/>
                <a:gd name="f44" fmla="*/ f33 1 f20"/>
                <a:gd name="f45" fmla="*/ f34 1 f21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69" h="17">
                  <a:moveTo>
                    <a:pt x="f5" y="f7"/>
                  </a:moveTo>
                  <a:lnTo>
                    <a:pt x="f5" y="f7"/>
                  </a:lnTo>
                  <a:cubicBezTo>
                    <a:pt x="f8" y="f9"/>
                    <a:pt x="f10" y="f11"/>
                    <a:pt x="f6" y="f12"/>
                  </a:cubicBezTo>
                  <a:lnTo>
                    <a:pt x="f13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4" name="Forme libre 62"/>
            <p:cNvSpPr/>
            <p:nvPr/>
          </p:nvSpPr>
          <p:spPr>
            <a:xfrm>
              <a:off x="1562096" y="1514475"/>
              <a:ext cx="9563096" cy="6400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030"/>
                <a:gd name="f7" fmla="val 75"/>
                <a:gd name="f8" fmla="val 2469"/>
                <a:gd name="f9" fmla="val 12"/>
                <a:gd name="f10" fmla="val 2482"/>
                <a:gd name="f11" fmla="val 13"/>
                <a:gd name="f12" fmla="val 2453"/>
                <a:gd name="f13" fmla="val 15"/>
                <a:gd name="f14" fmla="val 2461"/>
                <a:gd name="f15" fmla="val 9555"/>
                <a:gd name="f16" fmla="val 25"/>
                <a:gd name="f17" fmla="val 9562"/>
                <a:gd name="f18" fmla="val 24"/>
                <a:gd name="f19" fmla="val 9561"/>
                <a:gd name="f20" fmla="val 23"/>
                <a:gd name="f21" fmla="val 9559"/>
                <a:gd name="f22" fmla="val 9554"/>
                <a:gd name="f23" fmla="val 9539"/>
                <a:gd name="f24" fmla="val 9522"/>
                <a:gd name="f25" fmla="val 9527"/>
                <a:gd name="f26" fmla="val 9536"/>
                <a:gd name="f27" fmla="val 26"/>
                <a:gd name="f28" fmla="val 9489"/>
                <a:gd name="f29" fmla="val 9488"/>
                <a:gd name="f30" fmla="val 9456"/>
                <a:gd name="f31" fmla="val 21"/>
                <a:gd name="f32" fmla="val 9467"/>
                <a:gd name="f33" fmla="val 22"/>
                <a:gd name="f34" fmla="val 6376"/>
                <a:gd name="f35" fmla="val 50"/>
                <a:gd name="f36" fmla="val 6365"/>
                <a:gd name="f37" fmla="val 52"/>
                <a:gd name="f38" fmla="val 6349"/>
                <a:gd name="f39" fmla="val 51"/>
                <a:gd name="f40" fmla="val 6330"/>
                <a:gd name="f41" fmla="val 49"/>
                <a:gd name="f42" fmla="val 6344"/>
                <a:gd name="f43" fmla="val 6359"/>
                <a:gd name="f44" fmla="val 5258"/>
                <a:gd name="f45" fmla="val 60"/>
                <a:gd name="f46" fmla="val 5244"/>
                <a:gd name="f47" fmla="val 61"/>
                <a:gd name="f48" fmla="val 5216"/>
                <a:gd name="f49" fmla="val 64"/>
                <a:gd name="f50" fmla="val 5205"/>
                <a:gd name="f51" fmla="val 5222"/>
                <a:gd name="f52" fmla="val 55"/>
                <a:gd name="f53" fmla="val 5234"/>
                <a:gd name="f54" fmla="val 58"/>
                <a:gd name="f55" fmla="val 4523"/>
                <a:gd name="f56" fmla="val 4572"/>
                <a:gd name="f57" fmla="val 65"/>
                <a:gd name="f58" fmla="val 4513"/>
                <a:gd name="f59" fmla="val 71"/>
                <a:gd name="f60" fmla="val 4470"/>
                <a:gd name="f61" fmla="val 69"/>
                <a:gd name="f62" fmla="val 4516"/>
                <a:gd name="f63" fmla="val 4707"/>
                <a:gd name="f64" fmla="val 74"/>
                <a:gd name="f65" fmla="val 4714"/>
                <a:gd name="f66" fmla="val 4747"/>
                <a:gd name="f67" fmla="val 63"/>
                <a:gd name="f68" fmla="val 4737"/>
                <a:gd name="f69" fmla="val 4736"/>
                <a:gd name="f70" fmla="val 4727"/>
                <a:gd name="f71" fmla="val 4790"/>
                <a:gd name="f72" fmla="val 70"/>
                <a:gd name="f73" fmla="val 4774"/>
                <a:gd name="f74" fmla="val 54"/>
                <a:gd name="f75" fmla="val 4855"/>
                <a:gd name="f76" fmla="val 56"/>
                <a:gd name="f77" fmla="val 4883"/>
                <a:gd name="f78" fmla="val 57"/>
                <a:gd name="f79" fmla="val 4903"/>
                <a:gd name="f80" fmla="val 59"/>
                <a:gd name="f81" fmla="val 4884"/>
                <a:gd name="f82" fmla="val 4947"/>
                <a:gd name="f83" fmla="val 4965"/>
                <a:gd name="f84" fmla="val 4961"/>
                <a:gd name="f85" fmla="val 4942"/>
                <a:gd name="f86" fmla="val 5039"/>
                <a:gd name="f87" fmla="val 5038"/>
                <a:gd name="f88" fmla="val 5052"/>
                <a:gd name="f89" fmla="val 5083"/>
                <a:gd name="f90" fmla="val 5098"/>
                <a:gd name="f91" fmla="val 5122"/>
                <a:gd name="f92" fmla="val 5086"/>
                <a:gd name="f93" fmla="val 5092"/>
                <a:gd name="f94" fmla="val 5145"/>
                <a:gd name="f95" fmla="val 5167"/>
                <a:gd name="f96" fmla="val 5123"/>
                <a:gd name="f97" fmla="val 5136"/>
                <a:gd name="f98" fmla="val 73"/>
                <a:gd name="f99" fmla="val 5130"/>
                <a:gd name="f100" fmla="val 5238"/>
                <a:gd name="f101" fmla="val 5187"/>
                <a:gd name="f102" fmla="val 5220"/>
                <a:gd name="f103" fmla="val 5259"/>
                <a:gd name="f104" fmla="val 5316"/>
                <a:gd name="f105" fmla="val 5302"/>
                <a:gd name="f106" fmla="val 5202"/>
                <a:gd name="f107" fmla="val 5260"/>
                <a:gd name="f108" fmla="val 5276"/>
                <a:gd name="f109" fmla="val 5298"/>
                <a:gd name="f110" fmla="val 5329"/>
                <a:gd name="f111" fmla="val 5359"/>
                <a:gd name="f112" fmla="val 62"/>
                <a:gd name="f113" fmla="val 5398"/>
                <a:gd name="f114" fmla="val 5395"/>
                <a:gd name="f115" fmla="val 5436"/>
                <a:gd name="f116" fmla="val 67"/>
                <a:gd name="f117" fmla="val 5433"/>
                <a:gd name="f118" fmla="val 5457"/>
                <a:gd name="f119" fmla="val 5503"/>
                <a:gd name="f120" fmla="val 5513"/>
                <a:gd name="f121" fmla="val 66"/>
                <a:gd name="f122" fmla="val 5523"/>
                <a:gd name="f123" fmla="val 5597"/>
                <a:gd name="f124" fmla="val 72"/>
                <a:gd name="f125" fmla="val 5473"/>
                <a:gd name="f126" fmla="val 5560"/>
                <a:gd name="f127" fmla="val 5621"/>
                <a:gd name="f128" fmla="val 5664"/>
                <a:gd name="f129" fmla="val 5737"/>
                <a:gd name="f130" fmla="val 5780"/>
                <a:gd name="f131" fmla="val 5730"/>
                <a:gd name="f132" fmla="val 5745"/>
                <a:gd name="f133" fmla="val 5783"/>
                <a:gd name="f134" fmla="val 5792"/>
                <a:gd name="f135" fmla="val 5789"/>
                <a:gd name="f136" fmla="val 5788"/>
                <a:gd name="f137" fmla="val 5820"/>
                <a:gd name="f138" fmla="val 5790"/>
                <a:gd name="f139" fmla="val 5841"/>
                <a:gd name="f140" fmla="val 53"/>
                <a:gd name="f141" fmla="val 5854"/>
                <a:gd name="f142" fmla="val 46"/>
                <a:gd name="f143" fmla="val 5944"/>
                <a:gd name="f144" fmla="val 6006"/>
                <a:gd name="f145" fmla="val 6021"/>
                <a:gd name="f146" fmla="val 5999"/>
                <a:gd name="f147" fmla="val 6003"/>
                <a:gd name="f148" fmla="val 6089"/>
                <a:gd name="f149" fmla="val 6077"/>
                <a:gd name="f150" fmla="val 6147"/>
                <a:gd name="f151" fmla="val 6206"/>
                <a:gd name="f152" fmla="val 6163"/>
                <a:gd name="f153" fmla="val 6219"/>
                <a:gd name="f154" fmla="val 45"/>
                <a:gd name="f155" fmla="val 6268"/>
                <a:gd name="f156" fmla="val 41"/>
                <a:gd name="f157" fmla="val 6252"/>
                <a:gd name="f158" fmla="val 38"/>
                <a:gd name="f159" fmla="val 6239"/>
                <a:gd name="f160" fmla="val 36"/>
                <a:gd name="f161" fmla="val 6230"/>
                <a:gd name="f162" fmla="val 35"/>
                <a:gd name="f163" fmla="val 6308"/>
                <a:gd name="f164" fmla="val 32"/>
                <a:gd name="f165" fmla="val 6318"/>
                <a:gd name="f166" fmla="val 33"/>
                <a:gd name="f167" fmla="val 6310"/>
                <a:gd name="f168" fmla="val 6297"/>
                <a:gd name="f169" fmla="val 6311"/>
                <a:gd name="f170" fmla="val 6339"/>
                <a:gd name="f171" fmla="val 39"/>
                <a:gd name="f172" fmla="val 6325"/>
                <a:gd name="f173" fmla="val 43"/>
                <a:gd name="f174" fmla="val 6305"/>
                <a:gd name="f175" fmla="val 6277"/>
                <a:gd name="f176" fmla="val 42"/>
                <a:gd name="f177" fmla="val 6257"/>
                <a:gd name="f178" fmla="val 6243"/>
                <a:gd name="f179" fmla="val 6248"/>
                <a:gd name="f180" fmla="val 6258"/>
                <a:gd name="f181" fmla="val 6269"/>
                <a:gd name="f182" fmla="val 6264"/>
                <a:gd name="f183" fmla="val 6261"/>
                <a:gd name="f184" fmla="val 6263"/>
                <a:gd name="f185" fmla="val 6266"/>
                <a:gd name="f186" fmla="val 6274"/>
                <a:gd name="f187" fmla="val 6287"/>
                <a:gd name="f188" fmla="val 6304"/>
                <a:gd name="f189" fmla="val 6309"/>
                <a:gd name="f190" fmla="val 6411"/>
                <a:gd name="f191" fmla="val 6485"/>
                <a:gd name="f192" fmla="val 6548"/>
                <a:gd name="f193" fmla="val 44"/>
                <a:gd name="f194" fmla="val 6665"/>
                <a:gd name="f195" fmla="val 6636"/>
                <a:gd name="f196" fmla="val 47"/>
                <a:gd name="f197" fmla="val 6659"/>
                <a:gd name="f198" fmla="val 6657"/>
                <a:gd name="f199" fmla="val 6625"/>
                <a:gd name="f200" fmla="val 6567"/>
                <a:gd name="f201" fmla="val 6507"/>
                <a:gd name="f202" fmla="val 6538"/>
                <a:gd name="f203" fmla="val 6531"/>
                <a:gd name="f204" fmla="val 6523"/>
                <a:gd name="f205" fmla="val 6631"/>
                <a:gd name="f206" fmla="val 6628"/>
                <a:gd name="f207" fmla="val 6654"/>
                <a:gd name="f208" fmla="val 6682"/>
                <a:gd name="f209" fmla="val 6660"/>
                <a:gd name="f210" fmla="val 6762"/>
                <a:gd name="f211" fmla="val 6806"/>
                <a:gd name="f212" fmla="val 6808"/>
                <a:gd name="f213" fmla="val 6798"/>
                <a:gd name="f214" fmla="val 6744"/>
                <a:gd name="f215" fmla="val 6803"/>
                <a:gd name="f216" fmla="val 6821"/>
                <a:gd name="f217" fmla="val 6879"/>
                <a:gd name="f218" fmla="val 6865"/>
                <a:gd name="f219" fmla="val 6858"/>
                <a:gd name="f220" fmla="val 6853"/>
                <a:gd name="f221" fmla="val 6884"/>
                <a:gd name="f222" fmla="val 6958"/>
                <a:gd name="f223" fmla="val 6941"/>
                <a:gd name="f224" fmla="val 6928"/>
                <a:gd name="f225" fmla="val 7014"/>
                <a:gd name="f226" fmla="val 7191"/>
                <a:gd name="f227" fmla="val 7204"/>
                <a:gd name="f228" fmla="val 7205"/>
                <a:gd name="f229" fmla="val 7193"/>
                <a:gd name="f230" fmla="val 7188"/>
                <a:gd name="f231" fmla="val 7342"/>
                <a:gd name="f232" fmla="val 7329"/>
                <a:gd name="f233" fmla="val 7381"/>
                <a:gd name="f234" fmla="val 7309"/>
                <a:gd name="f235" fmla="val 7330"/>
                <a:gd name="f236" fmla="val 7355"/>
                <a:gd name="f237" fmla="val 7399"/>
                <a:gd name="f238" fmla="val 7385"/>
                <a:gd name="f239" fmla="val 7364"/>
                <a:gd name="f240" fmla="val 7383"/>
                <a:gd name="f241" fmla="val 7436"/>
                <a:gd name="f242" fmla="val 7420"/>
                <a:gd name="f243" fmla="val 7485"/>
                <a:gd name="f244" fmla="val 7463"/>
                <a:gd name="f245" fmla="val 7487"/>
                <a:gd name="f246" fmla="val 7520"/>
                <a:gd name="f247" fmla="val 7515"/>
                <a:gd name="f248" fmla="val 7523"/>
                <a:gd name="f249" fmla="val 7511"/>
                <a:gd name="f250" fmla="val 7594"/>
                <a:gd name="f251" fmla="val 7573"/>
                <a:gd name="f252" fmla="val 7590"/>
                <a:gd name="f253" fmla="val 7609"/>
                <a:gd name="f254" fmla="val 7600"/>
                <a:gd name="f255" fmla="val 7680"/>
                <a:gd name="f256" fmla="val 7702"/>
                <a:gd name="f257" fmla="val 7667"/>
                <a:gd name="f258" fmla="val 7761"/>
                <a:gd name="f259" fmla="val 7760"/>
                <a:gd name="f260" fmla="val 7853"/>
                <a:gd name="f261" fmla="val 7842"/>
                <a:gd name="f262" fmla="val 48"/>
                <a:gd name="f263" fmla="val 7825"/>
                <a:gd name="f264" fmla="val 7872"/>
                <a:gd name="f265" fmla="val 7894"/>
                <a:gd name="f266" fmla="val 7968"/>
                <a:gd name="f267" fmla="val 34"/>
                <a:gd name="f268" fmla="val 8050"/>
                <a:gd name="f269" fmla="val 29"/>
                <a:gd name="f270" fmla="val 8066"/>
                <a:gd name="f271" fmla="val 8129"/>
                <a:gd name="f272" fmla="val 8090"/>
                <a:gd name="f273" fmla="val 7980"/>
                <a:gd name="f274" fmla="val 7919"/>
                <a:gd name="f275" fmla="val 7954"/>
                <a:gd name="f276" fmla="val 7929"/>
                <a:gd name="f277" fmla="val 7982"/>
                <a:gd name="f278" fmla="val 8000"/>
                <a:gd name="f279" fmla="val 7953"/>
                <a:gd name="f280" fmla="val 7938"/>
                <a:gd name="f281" fmla="val 8060"/>
                <a:gd name="f282" fmla="val 8054"/>
                <a:gd name="f283" fmla="val 8153"/>
                <a:gd name="f284" fmla="val 8149"/>
                <a:gd name="f285" fmla="val 8016"/>
                <a:gd name="f286" fmla="val 68"/>
                <a:gd name="f287" fmla="val 8011"/>
                <a:gd name="f288" fmla="val 8093"/>
                <a:gd name="f289" fmla="val 8179"/>
                <a:gd name="f290" fmla="val 8201"/>
                <a:gd name="f291" fmla="val 8163"/>
                <a:gd name="f292" fmla="val 8165"/>
                <a:gd name="f293" fmla="val 8176"/>
                <a:gd name="f294" fmla="val 8247"/>
                <a:gd name="f295" fmla="val 8255"/>
                <a:gd name="f296" fmla="val 8218"/>
                <a:gd name="f297" fmla="val 8266"/>
                <a:gd name="f298" fmla="val 8297"/>
                <a:gd name="f299" fmla="val 8355"/>
                <a:gd name="f300" fmla="val 8375"/>
                <a:gd name="f301" fmla="val 8414"/>
                <a:gd name="f302" fmla="val 8418"/>
                <a:gd name="f303" fmla="val 8385"/>
                <a:gd name="f304" fmla="val 8379"/>
                <a:gd name="f305" fmla="val 37"/>
                <a:gd name="f306" fmla="val 8401"/>
                <a:gd name="f307" fmla="val 31"/>
                <a:gd name="f308" fmla="val 8408"/>
                <a:gd name="f309" fmla="val 8505"/>
                <a:gd name="f310" fmla="val 8528"/>
                <a:gd name="f311" fmla="val 8561"/>
                <a:gd name="f312" fmla="val 8479"/>
                <a:gd name="f313" fmla="val 8507"/>
                <a:gd name="f314" fmla="val 8508"/>
                <a:gd name="f315" fmla="val 8526"/>
                <a:gd name="f316" fmla="val 8534"/>
                <a:gd name="f317" fmla="val 8555"/>
                <a:gd name="f318" fmla="val 8525"/>
                <a:gd name="f319" fmla="val 8571"/>
                <a:gd name="f320" fmla="val 8578"/>
                <a:gd name="f321" fmla="val 8664"/>
                <a:gd name="f322" fmla="val 8592"/>
                <a:gd name="f323" fmla="val 8637"/>
                <a:gd name="f324" fmla="val 8640"/>
                <a:gd name="f325" fmla="val 8692"/>
                <a:gd name="f326" fmla="val 8675"/>
                <a:gd name="f327" fmla="val 8739"/>
                <a:gd name="f328" fmla="val 8784"/>
                <a:gd name="f329" fmla="val 8781"/>
                <a:gd name="f330" fmla="val 8791"/>
                <a:gd name="f331" fmla="val 8796"/>
                <a:gd name="f332" fmla="val 8888"/>
                <a:gd name="f333" fmla="val 8937"/>
                <a:gd name="f334" fmla="val 9022"/>
                <a:gd name="f335" fmla="val 9030"/>
                <a:gd name="f336" fmla="val 9071"/>
                <a:gd name="f337" fmla="val 9054"/>
                <a:gd name="f338" fmla="val 9066"/>
                <a:gd name="f339" fmla="val 9077"/>
                <a:gd name="f340" fmla="val 9103"/>
                <a:gd name="f341" fmla="val 9154"/>
                <a:gd name="f342" fmla="val 9045"/>
                <a:gd name="f343" fmla="val 9084"/>
                <a:gd name="f344" fmla="val 9087"/>
                <a:gd name="f345" fmla="val 9152"/>
                <a:gd name="f346" fmla="val 9189"/>
                <a:gd name="f347" fmla="val 9178"/>
                <a:gd name="f348" fmla="val 9065"/>
                <a:gd name="f349" fmla="val 9130"/>
                <a:gd name="f350" fmla="val 9219"/>
                <a:gd name="f351" fmla="val 9290"/>
                <a:gd name="f352" fmla="val 9250"/>
                <a:gd name="f353" fmla="val 9262"/>
                <a:gd name="f354" fmla="val 9395"/>
                <a:gd name="f355" fmla="val 9376"/>
                <a:gd name="f356" fmla="val 9486"/>
                <a:gd name="f357" fmla="val 9530"/>
                <a:gd name="f358" fmla="val 40"/>
                <a:gd name="f359" fmla="val 9498"/>
                <a:gd name="f360" fmla="val 9440"/>
                <a:gd name="f361" fmla="val 9409"/>
                <a:gd name="f362" fmla="val 9370"/>
                <a:gd name="f363" fmla="val 9418"/>
                <a:gd name="f364" fmla="val 9400"/>
                <a:gd name="f365" fmla="val 9361"/>
                <a:gd name="f366" fmla="val 9340"/>
                <a:gd name="f367" fmla="val 9377"/>
                <a:gd name="f368" fmla="val 9565"/>
                <a:gd name="f369" fmla="val 9668"/>
                <a:gd name="f370" fmla="val 9686"/>
                <a:gd name="f371" fmla="val 9718"/>
                <a:gd name="f372" fmla="val 9703"/>
                <a:gd name="f373" fmla="val 9670"/>
                <a:gd name="f374" fmla="val 9640"/>
                <a:gd name="f375" fmla="val 9732"/>
                <a:gd name="f376" fmla="val 9690"/>
                <a:gd name="f377" fmla="val 9734"/>
                <a:gd name="f378" fmla="val 9783"/>
                <a:gd name="f379" fmla="val 9844"/>
                <a:gd name="f380" fmla="val 9856"/>
                <a:gd name="f381" fmla="val 9854"/>
                <a:gd name="f382" fmla="val 9816"/>
                <a:gd name="f383" fmla="val 9798"/>
                <a:gd name="f384" fmla="val 9824"/>
                <a:gd name="f385" fmla="val 9892"/>
                <a:gd name="f386" fmla="val 9920"/>
                <a:gd name="f387" fmla="val 9877"/>
                <a:gd name="f388" fmla="val 9921"/>
                <a:gd name="f389" fmla="val 9975"/>
                <a:gd name="f390" fmla="val 10005"/>
                <a:gd name="f391" fmla="val 19"/>
                <a:gd name="f392" fmla="val 10017"/>
                <a:gd name="f393" fmla="val 9979"/>
                <a:gd name="f394" fmla="val 18"/>
                <a:gd name="f395" fmla="val 10012"/>
                <a:gd name="f396" fmla="val 27"/>
                <a:gd name="f397" fmla="val 9839"/>
                <a:gd name="f398" fmla="val 9893"/>
                <a:gd name="f399" fmla="val 9825"/>
                <a:gd name="f400" fmla="val 9773"/>
                <a:gd name="f401" fmla="val 16"/>
                <a:gd name="f402" fmla="val 9774"/>
                <a:gd name="f403" fmla="val 9791"/>
                <a:gd name="f404" fmla="val 20"/>
                <a:gd name="f405" fmla="val 9746"/>
                <a:gd name="f406" fmla="val 9743"/>
                <a:gd name="f407" fmla="val 9739"/>
                <a:gd name="f408" fmla="val 9735"/>
                <a:gd name="f409" fmla="val 9733"/>
                <a:gd name="f410" fmla="val 9736"/>
                <a:gd name="f411" fmla="val 9747"/>
                <a:gd name="f412" fmla="val 9756"/>
                <a:gd name="f413" fmla="val 9759"/>
                <a:gd name="f414" fmla="val 9664"/>
                <a:gd name="f415" fmla="val 9639"/>
                <a:gd name="f416" fmla="val 9612"/>
                <a:gd name="f417" fmla="val 30"/>
                <a:gd name="f418" fmla="val 9651"/>
                <a:gd name="f419" fmla="val 9636"/>
                <a:gd name="f420" fmla="val 9599"/>
                <a:gd name="f421" fmla="val 9596"/>
                <a:gd name="f422" fmla="val 9591"/>
                <a:gd name="f423" fmla="val 9534"/>
                <a:gd name="f424" fmla="val 9500"/>
                <a:gd name="f425" fmla="val 17"/>
                <a:gd name="f426" fmla="val 9453"/>
                <a:gd name="f427" fmla="val 9425"/>
                <a:gd name="f428" fmla="val 9398"/>
                <a:gd name="f429" fmla="val 9356"/>
                <a:gd name="f430" fmla="val 9380"/>
                <a:gd name="f431" fmla="val 9289"/>
                <a:gd name="f432" fmla="val 9200"/>
                <a:gd name="f433" fmla="val 9106"/>
                <a:gd name="f434" fmla="val 28"/>
                <a:gd name="f435" fmla="val 9004"/>
                <a:gd name="f436" fmla="val 8974"/>
                <a:gd name="f437" fmla="val 8944"/>
                <a:gd name="f438" fmla="val 8893"/>
                <a:gd name="f439" fmla="val 8884"/>
                <a:gd name="f440" fmla="val 8845"/>
                <a:gd name="f441" fmla="val 8768"/>
                <a:gd name="f442" fmla="val 8752"/>
                <a:gd name="f443" fmla="val 8710"/>
                <a:gd name="f444" fmla="val 7"/>
                <a:gd name="f445" fmla="val 8565"/>
                <a:gd name="f446" fmla="val 14"/>
                <a:gd name="f447" fmla="val 8498"/>
                <a:gd name="f448" fmla="val 8495"/>
                <a:gd name="f449" fmla="val 8449"/>
                <a:gd name="f450" fmla="val 8404"/>
                <a:gd name="f451" fmla="val 8346"/>
                <a:gd name="f452" fmla="val 8350"/>
                <a:gd name="f453" fmla="val 8300"/>
                <a:gd name="f454" fmla="val 8222"/>
                <a:gd name="f455" fmla="val 8143"/>
                <a:gd name="f456" fmla="val 8169"/>
                <a:gd name="f457" fmla="val 8183"/>
                <a:gd name="f458" fmla="val 8089"/>
                <a:gd name="f459" fmla="val 11"/>
                <a:gd name="f460" fmla="val 7984"/>
                <a:gd name="f461" fmla="val 7899"/>
                <a:gd name="f462" fmla="val 7878"/>
                <a:gd name="f463" fmla="val 7862"/>
                <a:gd name="f464" fmla="val 7848"/>
                <a:gd name="f465" fmla="val 7850"/>
                <a:gd name="f466" fmla="val 7851"/>
                <a:gd name="f467" fmla="val 7844"/>
                <a:gd name="f468" fmla="val 7815"/>
                <a:gd name="f469" fmla="val 7823"/>
                <a:gd name="f470" fmla="val 7832"/>
                <a:gd name="f471" fmla="val 7839"/>
                <a:gd name="f472" fmla="val 7798"/>
                <a:gd name="f473" fmla="val 7774"/>
                <a:gd name="f474" fmla="val 7763"/>
                <a:gd name="f475" fmla="val 7758"/>
                <a:gd name="f476" fmla="val 7734"/>
                <a:gd name="f477" fmla="val 7739"/>
                <a:gd name="f478" fmla="val 7751"/>
                <a:gd name="f479" fmla="val 7728"/>
                <a:gd name="f480" fmla="val 7719"/>
                <a:gd name="f481" fmla="val 7700"/>
                <a:gd name="f482" fmla="val 7655"/>
                <a:gd name="f483" fmla="val 7629"/>
                <a:gd name="f484" fmla="val 7612"/>
                <a:gd name="f485" fmla="val 7506"/>
                <a:gd name="f486" fmla="val 7493"/>
                <a:gd name="f487" fmla="val 7492"/>
                <a:gd name="f488" fmla="val 7498"/>
                <a:gd name="f489" fmla="val 7471"/>
                <a:gd name="f490" fmla="val 7444"/>
                <a:gd name="f491" fmla="val 7408"/>
                <a:gd name="f492" fmla="val 7349"/>
                <a:gd name="f493" fmla="val 7313"/>
                <a:gd name="f494" fmla="val 7298"/>
                <a:gd name="f495" fmla="val 7334"/>
                <a:gd name="f496" fmla="val 7247"/>
                <a:gd name="f497" fmla="val 7263"/>
                <a:gd name="f498" fmla="val 7190"/>
                <a:gd name="f499" fmla="val 7194"/>
                <a:gd name="f500" fmla="val 7167"/>
                <a:gd name="f501" fmla="val 7125"/>
                <a:gd name="f502" fmla="val 7109"/>
                <a:gd name="f503" fmla="val 7051"/>
                <a:gd name="f504" fmla="val 6819"/>
                <a:gd name="f505" fmla="val 6668"/>
                <a:gd name="f506" fmla="val 6697"/>
                <a:gd name="f507" fmla="val 6598"/>
                <a:gd name="f508" fmla="val 6592"/>
                <a:gd name="f509" fmla="val 6583"/>
                <a:gd name="f510" fmla="val 6562"/>
                <a:gd name="f511" fmla="val 6586"/>
                <a:gd name="f512" fmla="val 6509"/>
                <a:gd name="f513" fmla="val 6471"/>
                <a:gd name="f514" fmla="val 6418"/>
                <a:gd name="f515" fmla="val 6409"/>
                <a:gd name="f516" fmla="val 6434"/>
                <a:gd name="f517" fmla="val 6426"/>
                <a:gd name="f518" fmla="val 6420"/>
                <a:gd name="f519" fmla="val 6402"/>
                <a:gd name="f520" fmla="val 6394"/>
                <a:gd name="f521" fmla="val 6386"/>
                <a:gd name="f522" fmla="val 6405"/>
                <a:gd name="f523" fmla="val 6417"/>
                <a:gd name="f524" fmla="val 6331"/>
                <a:gd name="f525" fmla="val 6285"/>
                <a:gd name="f526" fmla="val 6265"/>
                <a:gd name="f527" fmla="val 6236"/>
                <a:gd name="f528" fmla="val 6223"/>
                <a:gd name="f529" fmla="val 6199"/>
                <a:gd name="f530" fmla="val 6221"/>
                <a:gd name="f531" fmla="val 6080"/>
                <a:gd name="f532" fmla="val 6078"/>
                <a:gd name="f533" fmla="val 6069"/>
                <a:gd name="f534" fmla="val 6039"/>
                <a:gd name="f535" fmla="val 6032"/>
                <a:gd name="f536" fmla="val 5970"/>
                <a:gd name="f537" fmla="val 5965"/>
                <a:gd name="f538" fmla="val 5904"/>
                <a:gd name="f539" fmla="val 5921"/>
                <a:gd name="f540" fmla="val 5897"/>
                <a:gd name="f541" fmla="val 5871"/>
                <a:gd name="f542" fmla="val 5822"/>
                <a:gd name="f543" fmla="val 5823"/>
                <a:gd name="f544" fmla="val 5711"/>
                <a:gd name="f545" fmla="val 5775"/>
                <a:gd name="f546" fmla="val 5665"/>
                <a:gd name="f547" fmla="val 5671"/>
                <a:gd name="f548" fmla="val 5660"/>
                <a:gd name="f549" fmla="val 5573"/>
                <a:gd name="f550" fmla="val 5509"/>
                <a:gd name="f551" fmla="val 5532"/>
                <a:gd name="f552" fmla="val 5497"/>
                <a:gd name="f553" fmla="val 5434"/>
                <a:gd name="f554" fmla="val 5399"/>
                <a:gd name="f555" fmla="val 5391"/>
                <a:gd name="f556" fmla="val 5411"/>
                <a:gd name="f557" fmla="val 5422"/>
                <a:gd name="f558" fmla="val 5330"/>
                <a:gd name="f559" fmla="val 6"/>
                <a:gd name="f560" fmla="val 5410"/>
                <a:gd name="f561" fmla="val 5341"/>
                <a:gd name="f562" fmla="val 5328"/>
                <a:gd name="f563" fmla="val 5357"/>
                <a:gd name="f564" fmla="val 10"/>
                <a:gd name="f565" fmla="val 5311"/>
                <a:gd name="f566" fmla="val 9"/>
                <a:gd name="f567" fmla="val 5288"/>
                <a:gd name="f568" fmla="val 5177"/>
                <a:gd name="f569" fmla="val 5114"/>
                <a:gd name="f570" fmla="val 5128"/>
                <a:gd name="f571" fmla="val 5142"/>
                <a:gd name="f572" fmla="val 5110"/>
                <a:gd name="f573" fmla="val 5061"/>
                <a:gd name="f574" fmla="val 4978"/>
                <a:gd name="f575" fmla="val 4934"/>
                <a:gd name="f576" fmla="val 4928"/>
                <a:gd name="f577" fmla="val 4925"/>
                <a:gd name="f578" fmla="val 4888"/>
                <a:gd name="f579" fmla="val 4804"/>
                <a:gd name="f580" fmla="val 4781"/>
                <a:gd name="f581" fmla="val 8"/>
                <a:gd name="f582" fmla="val 4549"/>
                <a:gd name="f583" fmla="val 4550"/>
                <a:gd name="f584" fmla="val 4435"/>
                <a:gd name="f585" fmla="val 4438"/>
                <a:gd name="f586" fmla="val 4365"/>
                <a:gd name="f587" fmla="val 4339"/>
                <a:gd name="f588" fmla="val 4313"/>
                <a:gd name="f589" fmla="val 4296"/>
                <a:gd name="f590" fmla="val 4309"/>
                <a:gd name="f591" fmla="val 4310"/>
                <a:gd name="f592" fmla="val 4203"/>
                <a:gd name="f593" fmla="val 4192"/>
                <a:gd name="f594" fmla="val 4102"/>
                <a:gd name="f595" fmla="val 4093"/>
                <a:gd name="f596" fmla="val 4068"/>
                <a:gd name="f597" fmla="val 3938"/>
                <a:gd name="f598" fmla="val 3833"/>
                <a:gd name="f599" fmla="val 3834"/>
                <a:gd name="f600" fmla="val 3836"/>
                <a:gd name="f601" fmla="val 3844"/>
                <a:gd name="f602" fmla="val 3726"/>
                <a:gd name="f603" fmla="val 3561"/>
                <a:gd name="f604" fmla="val 3518"/>
                <a:gd name="f605" fmla="val 3439"/>
                <a:gd name="f606" fmla="val 3540"/>
                <a:gd name="f607" fmla="val 3424"/>
                <a:gd name="f608" fmla="val 3466"/>
                <a:gd name="f609" fmla="val 3426"/>
                <a:gd name="f610" fmla="val 3363"/>
                <a:gd name="f611" fmla="val 3412"/>
                <a:gd name="f612" fmla="val 3420"/>
                <a:gd name="f613" fmla="val 3438"/>
                <a:gd name="f614" fmla="val 3294"/>
                <a:gd name="f615" fmla="val 3297"/>
                <a:gd name="f616" fmla="val 3098"/>
                <a:gd name="f617" fmla="val 2904"/>
                <a:gd name="f618" fmla="val 2718"/>
                <a:gd name="f619" fmla="val 2740"/>
                <a:gd name="f620" fmla="val 2675"/>
                <a:gd name="f621" fmla="val 2658"/>
                <a:gd name="f622" fmla="val 2652"/>
                <a:gd name="f623" fmla="val 2698"/>
                <a:gd name="f624" fmla="val 2674"/>
                <a:gd name="f625" fmla="val 2620"/>
                <a:gd name="f626" fmla="val 2619"/>
                <a:gd name="f627" fmla="val 2528"/>
                <a:gd name="f628" fmla="val 2655"/>
                <a:gd name="f629" fmla="val 2627"/>
                <a:gd name="f630" fmla="val 2589"/>
                <a:gd name="f631" fmla="val 2597"/>
                <a:gd name="f632" fmla="val 2567"/>
                <a:gd name="f633" fmla="val 2564"/>
                <a:gd name="f634" fmla="val 2508"/>
                <a:gd name="f635" fmla="val 2473"/>
                <a:gd name="f636" fmla="val 2490"/>
                <a:gd name="f637" fmla="val 2476"/>
                <a:gd name="f638" fmla="val 2477"/>
                <a:gd name="f639" fmla="val 2472"/>
                <a:gd name="f640" fmla="val 2455"/>
                <a:gd name="f641" fmla="val 2373"/>
                <a:gd name="f642" fmla="val 2406"/>
                <a:gd name="f643" fmla="val 2370"/>
                <a:gd name="f644" fmla="val 2329"/>
                <a:gd name="f645" fmla="val 2367"/>
                <a:gd name="f646" fmla="val 2311"/>
                <a:gd name="f647" fmla="val 2062"/>
                <a:gd name="f648" fmla="val 2028"/>
                <a:gd name="f649" fmla="val 1977"/>
                <a:gd name="f650" fmla="val 1927"/>
                <a:gd name="f651" fmla="val 1864"/>
                <a:gd name="f652" fmla="val 1880"/>
                <a:gd name="f653" fmla="val 1889"/>
                <a:gd name="f654" fmla="val 1836"/>
                <a:gd name="f655" fmla="val 1855"/>
                <a:gd name="f656" fmla="val 1737"/>
                <a:gd name="f657" fmla="val 1694"/>
                <a:gd name="f658" fmla="val 1733"/>
                <a:gd name="f659" fmla="val 1542"/>
                <a:gd name="f660" fmla="val 1603"/>
                <a:gd name="f661" fmla="val 1558"/>
                <a:gd name="f662" fmla="val 1600"/>
                <a:gd name="f663" fmla="val 1566"/>
                <a:gd name="f664" fmla="val 1460"/>
                <a:gd name="f665" fmla="val 1331"/>
                <a:gd name="f666" fmla="val 1200"/>
                <a:gd name="f667" fmla="val 1198"/>
                <a:gd name="f668" fmla="val 1220"/>
                <a:gd name="f669" fmla="val 1192"/>
                <a:gd name="f670" fmla="val 1122"/>
                <a:gd name="f671" fmla="val 1096"/>
                <a:gd name="f672" fmla="val 1098"/>
                <a:gd name="f673" fmla="val 1051"/>
                <a:gd name="f674" fmla="val 1058"/>
                <a:gd name="f675" fmla="val 1068"/>
                <a:gd name="f676" fmla="val 1050"/>
                <a:gd name="f677" fmla="val 792"/>
                <a:gd name="f678" fmla="val 524"/>
                <a:gd name="f679" fmla="val 262"/>
                <a:gd name="f680" fmla="val 297"/>
                <a:gd name="f681" fmla="val 274"/>
                <a:gd name="f682" fmla="val 247"/>
                <a:gd name="f683" fmla="val 264"/>
                <a:gd name="f684" fmla="val 246"/>
                <a:gd name="f685" fmla="val 250"/>
                <a:gd name="f686" fmla="val 140"/>
                <a:gd name="f687" fmla="val 120"/>
                <a:gd name="f688" fmla="val 111"/>
                <a:gd name="f689" fmla="val 104"/>
                <a:gd name="f690" fmla="val 156"/>
                <a:gd name="f691" fmla="val 240"/>
                <a:gd name="f692" fmla="val 325"/>
                <a:gd name="f693" fmla="val 344"/>
                <a:gd name="f694" fmla="val 309"/>
                <a:gd name="f695" fmla="val 319"/>
                <a:gd name="f696" fmla="val 340"/>
                <a:gd name="f697" fmla="val 366"/>
                <a:gd name="f698" fmla="val 414"/>
                <a:gd name="f699" fmla="val 409"/>
                <a:gd name="f700" fmla="val 544"/>
                <a:gd name="f701" fmla="val 602"/>
                <a:gd name="f702" fmla="val 754"/>
                <a:gd name="f703" fmla="val 742"/>
                <a:gd name="f704" fmla="val 775"/>
                <a:gd name="f705" fmla="val 782"/>
                <a:gd name="f706" fmla="val 797"/>
                <a:gd name="f707" fmla="val 835"/>
                <a:gd name="f708" fmla="val 706"/>
                <a:gd name="f709" fmla="val 740"/>
                <a:gd name="f710" fmla="val 783"/>
                <a:gd name="f711" fmla="val 970"/>
                <a:gd name="f712" fmla="val 999"/>
                <a:gd name="f713" fmla="val 1049"/>
                <a:gd name="f714" fmla="val 984"/>
                <a:gd name="f715" fmla="val 1034"/>
                <a:gd name="f716" fmla="val 1048"/>
                <a:gd name="f717" fmla="val 1060"/>
                <a:gd name="f718" fmla="val 1093"/>
                <a:gd name="f719" fmla="val 1110"/>
                <a:gd name="f720" fmla="val 1111"/>
                <a:gd name="f721" fmla="val 1103"/>
                <a:gd name="f722" fmla="val 1088"/>
                <a:gd name="f723" fmla="val 1080"/>
                <a:gd name="f724" fmla="val 1215"/>
                <a:gd name="f725" fmla="val 1166"/>
                <a:gd name="f726" fmla="val 1303"/>
                <a:gd name="f727" fmla="val 1470"/>
                <a:gd name="f728" fmla="val 1593"/>
                <a:gd name="f729" fmla="val 1674"/>
                <a:gd name="f730" fmla="val 1784"/>
                <a:gd name="f731" fmla="val 1780"/>
                <a:gd name="f732" fmla="val 1803"/>
                <a:gd name="f733" fmla="val 1832"/>
                <a:gd name="f734" fmla="val 1863"/>
                <a:gd name="f735" fmla="val 1835"/>
                <a:gd name="f736" fmla="val 1915"/>
                <a:gd name="f737" fmla="val 1879"/>
                <a:gd name="f738" fmla="val 1988"/>
                <a:gd name="f739" fmla="val 1933"/>
                <a:gd name="f740" fmla="val 2005"/>
                <a:gd name="f741" fmla="val 2022"/>
                <a:gd name="f742" fmla="val 2046"/>
                <a:gd name="f743" fmla="val 2048"/>
                <a:gd name="f744" fmla="val 2104"/>
                <a:gd name="f745" fmla="val 2058"/>
                <a:gd name="f746" fmla="val 2139"/>
                <a:gd name="f747" fmla="val 2088"/>
                <a:gd name="f748" fmla="val 2205"/>
                <a:gd name="f749" fmla="val 2261"/>
                <a:gd name="f750" fmla="val 2314"/>
                <a:gd name="f751" fmla="val 2368"/>
                <a:gd name="f752" fmla="val 2214"/>
                <a:gd name="f753" fmla="val 2244"/>
                <a:gd name="f754" fmla="val 2219"/>
                <a:gd name="f755" fmla="val 2288"/>
                <a:gd name="f756" fmla="val 2324"/>
                <a:gd name="f757" fmla="val 2361"/>
                <a:gd name="f758" fmla="val 2387"/>
                <a:gd name="f759" fmla="val 2481"/>
                <a:gd name="f760" fmla="val 2471"/>
                <a:gd name="f761" fmla="val 2496"/>
                <a:gd name="f762" fmla="val 2530"/>
                <a:gd name="f763" fmla="val 2573"/>
                <a:gd name="f764" fmla="val 2628"/>
                <a:gd name="f765" fmla="val 2635"/>
                <a:gd name="f766" fmla="val 2550"/>
                <a:gd name="f767" fmla="val 2598"/>
                <a:gd name="f768" fmla="val 2644"/>
                <a:gd name="f769" fmla="val 2724"/>
                <a:gd name="f770" fmla="val 2694"/>
                <a:gd name="f771" fmla="val 2677"/>
                <a:gd name="f772" fmla="val 2701"/>
                <a:gd name="f773" fmla="val 2722"/>
                <a:gd name="f774" fmla="val 2747"/>
                <a:gd name="f775" fmla="val 2643"/>
                <a:gd name="f776" fmla="val 2591"/>
                <a:gd name="f777" fmla="val 2616"/>
                <a:gd name="f778" fmla="val 2689"/>
                <a:gd name="f779" fmla="val 2663"/>
                <a:gd name="f780" fmla="val 2700"/>
                <a:gd name="f781" fmla="val 2755"/>
                <a:gd name="f782" fmla="val 2818"/>
                <a:gd name="f783" fmla="val 2814"/>
                <a:gd name="f784" fmla="val 2824"/>
                <a:gd name="f785" fmla="val 2845"/>
                <a:gd name="f786" fmla="val 2863"/>
                <a:gd name="f787" fmla="val 2830"/>
                <a:gd name="f788" fmla="val 2881"/>
                <a:gd name="f789" fmla="val 2928"/>
                <a:gd name="f790" fmla="val 2977"/>
                <a:gd name="f791" fmla="val 2875"/>
                <a:gd name="f792" fmla="val 2954"/>
                <a:gd name="f793" fmla="val 2911"/>
                <a:gd name="f794" fmla="val 3038"/>
                <a:gd name="f795" fmla="val 2984"/>
                <a:gd name="f796" fmla="val 3126"/>
                <a:gd name="f797" fmla="val 3107"/>
                <a:gd name="f798" fmla="val 3054"/>
                <a:gd name="f799" fmla="val 3084"/>
                <a:gd name="f800" fmla="val 3111"/>
                <a:gd name="f801" fmla="val 3146"/>
                <a:gd name="f802" fmla="val 3163"/>
                <a:gd name="f803" fmla="val 3257"/>
                <a:gd name="f804" fmla="val 3149"/>
                <a:gd name="f805" fmla="val 3189"/>
                <a:gd name="f806" fmla="val 3221"/>
                <a:gd name="f807" fmla="val 3235"/>
                <a:gd name="f808" fmla="val 3276"/>
                <a:gd name="f809" fmla="val 3384"/>
                <a:gd name="f810" fmla="val 3305"/>
                <a:gd name="f811" fmla="val 3401"/>
                <a:gd name="f812" fmla="val 3361"/>
                <a:gd name="f813" fmla="val 3411"/>
                <a:gd name="f814" fmla="val 3400"/>
                <a:gd name="f815" fmla="val 3455"/>
                <a:gd name="f816" fmla="val 3472"/>
                <a:gd name="f817" fmla="val 3526"/>
                <a:gd name="f818" fmla="val 3513"/>
                <a:gd name="f819" fmla="val 3533"/>
                <a:gd name="f820" fmla="val 3580"/>
                <a:gd name="f821" fmla="val 3613"/>
                <a:gd name="f822" fmla="val 3562"/>
                <a:gd name="f823" fmla="val 3630"/>
                <a:gd name="f824" fmla="val 3614"/>
                <a:gd name="f825" fmla="val 3598"/>
                <a:gd name="f826" fmla="val 3568"/>
                <a:gd name="f827" fmla="val 3565"/>
                <a:gd name="f828" fmla="val 3553"/>
                <a:gd name="f829" fmla="val 3550"/>
                <a:gd name="f830" fmla="val 3585"/>
                <a:gd name="f831" fmla="val 3638"/>
                <a:gd name="f832" fmla="val 3662"/>
                <a:gd name="f833" fmla="val 3653"/>
                <a:gd name="f834" fmla="val 3642"/>
                <a:gd name="f835" fmla="val 3636"/>
                <a:gd name="f836" fmla="val 3734"/>
                <a:gd name="f837" fmla="val 3749"/>
                <a:gd name="f838" fmla="val 3737"/>
                <a:gd name="f839" fmla="val 3725"/>
                <a:gd name="f840" fmla="val 3744"/>
                <a:gd name="f841" fmla="val 3758"/>
                <a:gd name="f842" fmla="val 3787"/>
                <a:gd name="f843" fmla="val 3780"/>
                <a:gd name="f844" fmla="val 3781"/>
                <a:gd name="f845" fmla="val 3740"/>
                <a:gd name="f846" fmla="val 3839"/>
                <a:gd name="f847" fmla="val 3881"/>
                <a:gd name="f848" fmla="val 3869"/>
                <a:gd name="f849" fmla="val 3920"/>
                <a:gd name="f850" fmla="val 3995"/>
                <a:gd name="f851" fmla="val 4064"/>
                <a:gd name="f852" fmla="val 4067"/>
                <a:gd name="f853" fmla="val 4074"/>
                <a:gd name="f854" fmla="val 4089"/>
                <a:gd name="f855" fmla="val 4153"/>
                <a:gd name="f856" fmla="val 4210"/>
                <a:gd name="f857" fmla="val 4286"/>
                <a:gd name="f858" fmla="val 4329"/>
                <a:gd name="f859" fmla="val 4389"/>
                <a:gd name="f860" fmla="val 4271"/>
                <a:gd name="f861" fmla="val 4370"/>
                <a:gd name="f862" fmla="val 4440"/>
                <a:gd name="f863" fmla="val 4396"/>
                <a:gd name="f864" fmla="val 4421"/>
                <a:gd name="f865" fmla="val 4456"/>
                <a:gd name="f866" fmla="val 4517"/>
                <a:gd name="f867" fmla="val 4581"/>
                <a:gd name="f868" fmla="val 4560"/>
                <a:gd name="f869" fmla="val 4543"/>
                <a:gd name="f870" fmla="+- 0 0 -90"/>
                <a:gd name="f871" fmla="*/ f3 1 10030"/>
                <a:gd name="f872" fmla="*/ f4 1 75"/>
                <a:gd name="f873" fmla="+- f7 0 f5"/>
                <a:gd name="f874" fmla="+- f6 0 f5"/>
                <a:gd name="f875" fmla="*/ f870 f0 1"/>
                <a:gd name="f876" fmla="*/ f874 1 10030"/>
                <a:gd name="f877" fmla="*/ f873 1 75"/>
                <a:gd name="f878" fmla="*/ 9555 f874 1"/>
                <a:gd name="f879" fmla="*/ 25 f873 1"/>
                <a:gd name="f880" fmla="*/ 9488 f874 1"/>
                <a:gd name="f881" fmla="*/ 23 f873 1"/>
                <a:gd name="f882" fmla="*/ 5258 f874 1"/>
                <a:gd name="f883" fmla="*/ 60 f873 1"/>
                <a:gd name="f884" fmla="*/ 4572 f874 1"/>
                <a:gd name="f885" fmla="*/ 65 f873 1"/>
                <a:gd name="f886" fmla="*/ 4884 f874 1"/>
                <a:gd name="f887" fmla="*/ 61 f873 1"/>
                <a:gd name="f888" fmla="*/ 5092 f874 1"/>
                <a:gd name="f889" fmla="*/ 56 f873 1"/>
                <a:gd name="f890" fmla="*/ 5260 f874 1"/>
                <a:gd name="f891" fmla="*/ 5560 f874 1"/>
                <a:gd name="f892" fmla="*/ 62 f873 1"/>
                <a:gd name="f893" fmla="*/ 6006 f874 1"/>
                <a:gd name="f894" fmla="*/ 6308 f874 1"/>
                <a:gd name="f895" fmla="*/ 32 f873 1"/>
                <a:gd name="f896" fmla="*/ 6269 f874 1"/>
                <a:gd name="f897" fmla="*/ 52 f873 1"/>
                <a:gd name="f898" fmla="*/ 6665 f874 1"/>
                <a:gd name="f899" fmla="*/ 41 f873 1"/>
                <a:gd name="f900" fmla="*/ 6806 f874 1"/>
                <a:gd name="f901" fmla="*/ 53 f873 1"/>
                <a:gd name="f902" fmla="*/ 7204 f874 1"/>
                <a:gd name="f903" fmla="*/ 50 f873 1"/>
                <a:gd name="f904" fmla="*/ 7485 f874 1"/>
                <a:gd name="f905" fmla="*/ 7667 f874 1"/>
                <a:gd name="f906" fmla="*/ 7919 f874 1"/>
                <a:gd name="f907" fmla="*/ 63 f873 1"/>
                <a:gd name="f908" fmla="*/ 8179 f874 1"/>
                <a:gd name="f909" fmla="*/ 51 f873 1"/>
                <a:gd name="f910" fmla="*/ 8401 f874 1"/>
                <a:gd name="f911" fmla="*/ 31 f873 1"/>
                <a:gd name="f912" fmla="*/ 8692 f874 1"/>
                <a:gd name="f913" fmla="*/ 58 f873 1"/>
                <a:gd name="f914" fmla="*/ 9084 f874 1"/>
                <a:gd name="f915" fmla="*/ 9498 f874 1"/>
                <a:gd name="f916" fmla="*/ 44 f873 1"/>
                <a:gd name="f917" fmla="*/ 9670 f874 1"/>
                <a:gd name="f918" fmla="*/ 45 f873 1"/>
                <a:gd name="f919" fmla="*/ 9877 f874 1"/>
                <a:gd name="f920" fmla="*/ 9735 f874 1"/>
                <a:gd name="f921" fmla="*/ 21 f873 1"/>
                <a:gd name="f922" fmla="*/ 9636 f874 1"/>
                <a:gd name="f923" fmla="*/ 27 f873 1"/>
                <a:gd name="f924" fmla="*/ 9290 f874 1"/>
                <a:gd name="f925" fmla="*/ 22 f873 1"/>
                <a:gd name="f926" fmla="*/ 8498 f874 1"/>
                <a:gd name="f927" fmla="*/ 12 f873 1"/>
                <a:gd name="f928" fmla="*/ 7899 f874 1"/>
                <a:gd name="f929" fmla="*/ 7774 f874 1"/>
                <a:gd name="f930" fmla="*/ 7493 f874 1"/>
                <a:gd name="f931" fmla="*/ 7190 f874 1"/>
                <a:gd name="f932" fmla="*/ 6418 f874 1"/>
                <a:gd name="f933" fmla="*/ 20 f873 1"/>
                <a:gd name="f934" fmla="*/ 6248 f874 1"/>
                <a:gd name="f935" fmla="*/ 24 f873 1"/>
                <a:gd name="f936" fmla="*/ 5823 f874 1"/>
                <a:gd name="f937" fmla="*/ 28 f873 1"/>
                <a:gd name="f938" fmla="*/ 5422 f874 1"/>
                <a:gd name="f939" fmla="*/ 11 f873 1"/>
                <a:gd name="f940" fmla="*/ 4925 f874 1"/>
                <a:gd name="f941" fmla="*/ 16 f873 1"/>
                <a:gd name="f942" fmla="*/ 4310 f874 1"/>
                <a:gd name="f943" fmla="*/ 18 f873 1"/>
                <a:gd name="f944" fmla="*/ 3439 f874 1"/>
                <a:gd name="f945" fmla="*/ 2740 f874 1"/>
                <a:gd name="f946" fmla="*/ 2597 f874 1"/>
                <a:gd name="f947" fmla="*/ 9 f873 1"/>
                <a:gd name="f948" fmla="*/ 2367 f874 1"/>
                <a:gd name="f949" fmla="*/ 1566 f874 1"/>
                <a:gd name="f950" fmla="*/ 262 f874 1"/>
                <a:gd name="f951" fmla="*/ 7 f873 1"/>
                <a:gd name="f952" fmla="*/ 104 f874 1"/>
                <a:gd name="f953" fmla="*/ 42 f873 1"/>
                <a:gd name="f954" fmla="*/ 742 f874 1"/>
                <a:gd name="f955" fmla="*/ 47 f873 1"/>
                <a:gd name="f956" fmla="*/ 1060 f874 1"/>
                <a:gd name="f957" fmla="*/ 1593 f874 1"/>
                <a:gd name="f958" fmla="*/ 46 f873 1"/>
                <a:gd name="f959" fmla="*/ 2022 f874 1"/>
                <a:gd name="f960" fmla="*/ 2481 f874 1"/>
                <a:gd name="f961" fmla="*/ 2677 f874 1"/>
                <a:gd name="f962" fmla="*/ 2863 f874 1"/>
                <a:gd name="f963" fmla="*/ 3163 f874 1"/>
                <a:gd name="f964" fmla="*/ 3411 f874 1"/>
                <a:gd name="f965" fmla="*/ 54 f873 1"/>
                <a:gd name="f966" fmla="*/ 3550 f874 1"/>
                <a:gd name="f967" fmla="*/ 3740 f874 1"/>
                <a:gd name="f968" fmla="*/ 4329 f874 1"/>
                <a:gd name="f969" fmla="*/ 68 f873 1"/>
                <a:gd name="f970" fmla="*/ f875 1 f2"/>
                <a:gd name="f971" fmla="*/ f878 1 10030"/>
                <a:gd name="f972" fmla="*/ f879 1 75"/>
                <a:gd name="f973" fmla="*/ f880 1 10030"/>
                <a:gd name="f974" fmla="*/ f881 1 75"/>
                <a:gd name="f975" fmla="*/ f882 1 10030"/>
                <a:gd name="f976" fmla="*/ f883 1 75"/>
                <a:gd name="f977" fmla="*/ f884 1 10030"/>
                <a:gd name="f978" fmla="*/ f885 1 75"/>
                <a:gd name="f979" fmla="*/ f886 1 10030"/>
                <a:gd name="f980" fmla="*/ f887 1 75"/>
                <a:gd name="f981" fmla="*/ f888 1 10030"/>
                <a:gd name="f982" fmla="*/ f889 1 75"/>
                <a:gd name="f983" fmla="*/ f890 1 10030"/>
                <a:gd name="f984" fmla="*/ f891 1 10030"/>
                <a:gd name="f985" fmla="*/ f892 1 75"/>
                <a:gd name="f986" fmla="*/ f893 1 10030"/>
                <a:gd name="f987" fmla="*/ f894 1 10030"/>
                <a:gd name="f988" fmla="*/ f895 1 75"/>
                <a:gd name="f989" fmla="*/ f896 1 10030"/>
                <a:gd name="f990" fmla="*/ f897 1 75"/>
                <a:gd name="f991" fmla="*/ f898 1 10030"/>
                <a:gd name="f992" fmla="*/ f899 1 75"/>
                <a:gd name="f993" fmla="*/ f900 1 10030"/>
                <a:gd name="f994" fmla="*/ f901 1 75"/>
                <a:gd name="f995" fmla="*/ f902 1 10030"/>
                <a:gd name="f996" fmla="*/ f903 1 75"/>
                <a:gd name="f997" fmla="*/ f904 1 10030"/>
                <a:gd name="f998" fmla="*/ f905 1 10030"/>
                <a:gd name="f999" fmla="*/ f906 1 10030"/>
                <a:gd name="f1000" fmla="*/ f907 1 75"/>
                <a:gd name="f1001" fmla="*/ f908 1 10030"/>
                <a:gd name="f1002" fmla="*/ f909 1 75"/>
                <a:gd name="f1003" fmla="*/ f910 1 10030"/>
                <a:gd name="f1004" fmla="*/ f911 1 75"/>
                <a:gd name="f1005" fmla="*/ f912 1 10030"/>
                <a:gd name="f1006" fmla="*/ f913 1 75"/>
                <a:gd name="f1007" fmla="*/ f914 1 10030"/>
                <a:gd name="f1008" fmla="*/ f915 1 10030"/>
                <a:gd name="f1009" fmla="*/ f916 1 75"/>
                <a:gd name="f1010" fmla="*/ f917 1 10030"/>
                <a:gd name="f1011" fmla="*/ f918 1 75"/>
                <a:gd name="f1012" fmla="*/ f919 1 10030"/>
                <a:gd name="f1013" fmla="*/ f920 1 10030"/>
                <a:gd name="f1014" fmla="*/ f921 1 75"/>
                <a:gd name="f1015" fmla="*/ f922 1 10030"/>
                <a:gd name="f1016" fmla="*/ f923 1 75"/>
                <a:gd name="f1017" fmla="*/ f924 1 10030"/>
                <a:gd name="f1018" fmla="*/ f925 1 75"/>
                <a:gd name="f1019" fmla="*/ f926 1 10030"/>
                <a:gd name="f1020" fmla="*/ f927 1 75"/>
                <a:gd name="f1021" fmla="*/ f928 1 10030"/>
                <a:gd name="f1022" fmla="*/ f929 1 10030"/>
                <a:gd name="f1023" fmla="*/ f930 1 10030"/>
                <a:gd name="f1024" fmla="*/ f931 1 10030"/>
                <a:gd name="f1025" fmla="*/ f932 1 10030"/>
                <a:gd name="f1026" fmla="*/ f933 1 75"/>
                <a:gd name="f1027" fmla="*/ f934 1 10030"/>
                <a:gd name="f1028" fmla="*/ f935 1 75"/>
                <a:gd name="f1029" fmla="*/ f936 1 10030"/>
                <a:gd name="f1030" fmla="*/ f937 1 75"/>
                <a:gd name="f1031" fmla="*/ f938 1 10030"/>
                <a:gd name="f1032" fmla="*/ f939 1 75"/>
                <a:gd name="f1033" fmla="*/ f940 1 10030"/>
                <a:gd name="f1034" fmla="*/ f941 1 75"/>
                <a:gd name="f1035" fmla="*/ f942 1 10030"/>
                <a:gd name="f1036" fmla="*/ f943 1 75"/>
                <a:gd name="f1037" fmla="*/ f944 1 10030"/>
                <a:gd name="f1038" fmla="*/ f945 1 10030"/>
                <a:gd name="f1039" fmla="*/ f946 1 10030"/>
                <a:gd name="f1040" fmla="*/ f947 1 75"/>
                <a:gd name="f1041" fmla="*/ f948 1 10030"/>
                <a:gd name="f1042" fmla="*/ f949 1 10030"/>
                <a:gd name="f1043" fmla="*/ f950 1 10030"/>
                <a:gd name="f1044" fmla="*/ f951 1 75"/>
                <a:gd name="f1045" fmla="*/ f952 1 10030"/>
                <a:gd name="f1046" fmla="*/ f953 1 75"/>
                <a:gd name="f1047" fmla="*/ f954 1 10030"/>
                <a:gd name="f1048" fmla="*/ f955 1 75"/>
                <a:gd name="f1049" fmla="*/ f956 1 10030"/>
                <a:gd name="f1050" fmla="*/ f957 1 10030"/>
                <a:gd name="f1051" fmla="*/ f958 1 75"/>
                <a:gd name="f1052" fmla="*/ f959 1 10030"/>
                <a:gd name="f1053" fmla="*/ f960 1 10030"/>
                <a:gd name="f1054" fmla="*/ f961 1 10030"/>
                <a:gd name="f1055" fmla="*/ f962 1 10030"/>
                <a:gd name="f1056" fmla="*/ f963 1 10030"/>
                <a:gd name="f1057" fmla="*/ f964 1 10030"/>
                <a:gd name="f1058" fmla="*/ f965 1 75"/>
                <a:gd name="f1059" fmla="*/ f966 1 10030"/>
                <a:gd name="f1060" fmla="*/ f967 1 10030"/>
                <a:gd name="f1061" fmla="*/ f968 1 10030"/>
                <a:gd name="f1062" fmla="*/ f969 1 75"/>
                <a:gd name="f1063" fmla="*/ 0 1 f876"/>
                <a:gd name="f1064" fmla="*/ f6 1 f876"/>
                <a:gd name="f1065" fmla="*/ 0 1 f877"/>
                <a:gd name="f1066" fmla="*/ f7 1 f877"/>
                <a:gd name="f1067" fmla="+- f970 0 f1"/>
                <a:gd name="f1068" fmla="*/ f971 1 f876"/>
                <a:gd name="f1069" fmla="*/ f972 1 f877"/>
                <a:gd name="f1070" fmla="*/ f973 1 f876"/>
                <a:gd name="f1071" fmla="*/ f974 1 f877"/>
                <a:gd name="f1072" fmla="*/ f975 1 f876"/>
                <a:gd name="f1073" fmla="*/ f976 1 f877"/>
                <a:gd name="f1074" fmla="*/ f977 1 f876"/>
                <a:gd name="f1075" fmla="*/ f978 1 f877"/>
                <a:gd name="f1076" fmla="*/ f979 1 f876"/>
                <a:gd name="f1077" fmla="*/ f980 1 f877"/>
                <a:gd name="f1078" fmla="*/ f981 1 f876"/>
                <a:gd name="f1079" fmla="*/ f982 1 f877"/>
                <a:gd name="f1080" fmla="*/ f983 1 f876"/>
                <a:gd name="f1081" fmla="*/ f984 1 f876"/>
                <a:gd name="f1082" fmla="*/ f985 1 f877"/>
                <a:gd name="f1083" fmla="*/ f986 1 f876"/>
                <a:gd name="f1084" fmla="*/ f987 1 f876"/>
                <a:gd name="f1085" fmla="*/ f988 1 f877"/>
                <a:gd name="f1086" fmla="*/ f989 1 f876"/>
                <a:gd name="f1087" fmla="*/ f990 1 f877"/>
                <a:gd name="f1088" fmla="*/ f991 1 f876"/>
                <a:gd name="f1089" fmla="*/ f992 1 f877"/>
                <a:gd name="f1090" fmla="*/ f993 1 f876"/>
                <a:gd name="f1091" fmla="*/ f994 1 f877"/>
                <a:gd name="f1092" fmla="*/ f995 1 f876"/>
                <a:gd name="f1093" fmla="*/ f996 1 f877"/>
                <a:gd name="f1094" fmla="*/ f997 1 f876"/>
                <a:gd name="f1095" fmla="*/ f998 1 f876"/>
                <a:gd name="f1096" fmla="*/ f999 1 f876"/>
                <a:gd name="f1097" fmla="*/ f1000 1 f877"/>
                <a:gd name="f1098" fmla="*/ f1001 1 f876"/>
                <a:gd name="f1099" fmla="*/ f1002 1 f877"/>
                <a:gd name="f1100" fmla="*/ f1003 1 f876"/>
                <a:gd name="f1101" fmla="*/ f1004 1 f877"/>
                <a:gd name="f1102" fmla="*/ f1005 1 f876"/>
                <a:gd name="f1103" fmla="*/ f1006 1 f877"/>
                <a:gd name="f1104" fmla="*/ f1007 1 f876"/>
                <a:gd name="f1105" fmla="*/ f1008 1 f876"/>
                <a:gd name="f1106" fmla="*/ f1009 1 f877"/>
                <a:gd name="f1107" fmla="*/ f1010 1 f876"/>
                <a:gd name="f1108" fmla="*/ f1011 1 f877"/>
                <a:gd name="f1109" fmla="*/ f1012 1 f876"/>
                <a:gd name="f1110" fmla="*/ f1013 1 f876"/>
                <a:gd name="f1111" fmla="*/ f1014 1 f877"/>
                <a:gd name="f1112" fmla="*/ f1015 1 f876"/>
                <a:gd name="f1113" fmla="*/ f1016 1 f877"/>
                <a:gd name="f1114" fmla="*/ f1017 1 f876"/>
                <a:gd name="f1115" fmla="*/ f1018 1 f877"/>
                <a:gd name="f1116" fmla="*/ f1019 1 f876"/>
                <a:gd name="f1117" fmla="*/ f1020 1 f877"/>
                <a:gd name="f1118" fmla="*/ f1021 1 f876"/>
                <a:gd name="f1119" fmla="*/ f1022 1 f876"/>
                <a:gd name="f1120" fmla="*/ f1023 1 f876"/>
                <a:gd name="f1121" fmla="*/ f1024 1 f876"/>
                <a:gd name="f1122" fmla="*/ f1025 1 f876"/>
                <a:gd name="f1123" fmla="*/ f1026 1 f877"/>
                <a:gd name="f1124" fmla="*/ f1027 1 f876"/>
                <a:gd name="f1125" fmla="*/ f1028 1 f877"/>
                <a:gd name="f1126" fmla="*/ f1029 1 f876"/>
                <a:gd name="f1127" fmla="*/ f1030 1 f877"/>
                <a:gd name="f1128" fmla="*/ f1031 1 f876"/>
                <a:gd name="f1129" fmla="*/ f1032 1 f877"/>
                <a:gd name="f1130" fmla="*/ f1033 1 f876"/>
                <a:gd name="f1131" fmla="*/ f1034 1 f877"/>
                <a:gd name="f1132" fmla="*/ f1035 1 f876"/>
                <a:gd name="f1133" fmla="*/ f1036 1 f877"/>
                <a:gd name="f1134" fmla="*/ f1037 1 f876"/>
                <a:gd name="f1135" fmla="*/ f1038 1 f876"/>
                <a:gd name="f1136" fmla="*/ f1039 1 f876"/>
                <a:gd name="f1137" fmla="*/ f1040 1 f877"/>
                <a:gd name="f1138" fmla="*/ f1041 1 f876"/>
                <a:gd name="f1139" fmla="*/ f1042 1 f876"/>
                <a:gd name="f1140" fmla="*/ f1043 1 f876"/>
                <a:gd name="f1141" fmla="*/ f1044 1 f877"/>
                <a:gd name="f1142" fmla="*/ f1045 1 f876"/>
                <a:gd name="f1143" fmla="*/ f1046 1 f877"/>
                <a:gd name="f1144" fmla="*/ f1047 1 f876"/>
                <a:gd name="f1145" fmla="*/ f1048 1 f877"/>
                <a:gd name="f1146" fmla="*/ f1049 1 f876"/>
                <a:gd name="f1147" fmla="*/ f1050 1 f876"/>
                <a:gd name="f1148" fmla="*/ f1051 1 f877"/>
                <a:gd name="f1149" fmla="*/ f1052 1 f876"/>
                <a:gd name="f1150" fmla="*/ f1053 1 f876"/>
                <a:gd name="f1151" fmla="*/ f1054 1 f876"/>
                <a:gd name="f1152" fmla="*/ f1055 1 f876"/>
                <a:gd name="f1153" fmla="*/ f1056 1 f876"/>
                <a:gd name="f1154" fmla="*/ f1057 1 f876"/>
                <a:gd name="f1155" fmla="*/ f1058 1 f877"/>
                <a:gd name="f1156" fmla="*/ f1059 1 f876"/>
                <a:gd name="f1157" fmla="*/ f1060 1 f876"/>
                <a:gd name="f1158" fmla="*/ f1061 1 f876"/>
                <a:gd name="f1159" fmla="*/ f1062 1 f877"/>
                <a:gd name="f1160" fmla="*/ f1063 f871 1"/>
                <a:gd name="f1161" fmla="*/ f1064 f871 1"/>
                <a:gd name="f1162" fmla="*/ f1066 f872 1"/>
                <a:gd name="f1163" fmla="*/ f1065 f872 1"/>
                <a:gd name="f1164" fmla="*/ f1068 f871 1"/>
                <a:gd name="f1165" fmla="*/ f1069 f872 1"/>
                <a:gd name="f1166" fmla="*/ f1070 f871 1"/>
                <a:gd name="f1167" fmla="*/ f1071 f872 1"/>
                <a:gd name="f1168" fmla="*/ f1072 f871 1"/>
                <a:gd name="f1169" fmla="*/ f1073 f872 1"/>
                <a:gd name="f1170" fmla="*/ f1074 f871 1"/>
                <a:gd name="f1171" fmla="*/ f1075 f872 1"/>
                <a:gd name="f1172" fmla="*/ f1076 f871 1"/>
                <a:gd name="f1173" fmla="*/ f1077 f872 1"/>
                <a:gd name="f1174" fmla="*/ f1078 f871 1"/>
                <a:gd name="f1175" fmla="*/ f1079 f872 1"/>
                <a:gd name="f1176" fmla="*/ f1080 f871 1"/>
                <a:gd name="f1177" fmla="*/ f1081 f871 1"/>
                <a:gd name="f1178" fmla="*/ f1082 f872 1"/>
                <a:gd name="f1179" fmla="*/ f1083 f871 1"/>
                <a:gd name="f1180" fmla="*/ f1084 f871 1"/>
                <a:gd name="f1181" fmla="*/ f1085 f872 1"/>
                <a:gd name="f1182" fmla="*/ f1086 f871 1"/>
                <a:gd name="f1183" fmla="*/ f1087 f872 1"/>
                <a:gd name="f1184" fmla="*/ f1088 f871 1"/>
                <a:gd name="f1185" fmla="*/ f1089 f872 1"/>
                <a:gd name="f1186" fmla="*/ f1090 f871 1"/>
                <a:gd name="f1187" fmla="*/ f1091 f872 1"/>
                <a:gd name="f1188" fmla="*/ f1092 f871 1"/>
                <a:gd name="f1189" fmla="*/ f1093 f872 1"/>
                <a:gd name="f1190" fmla="*/ f1094 f871 1"/>
                <a:gd name="f1191" fmla="*/ f1095 f871 1"/>
                <a:gd name="f1192" fmla="*/ f1096 f871 1"/>
                <a:gd name="f1193" fmla="*/ f1097 f872 1"/>
                <a:gd name="f1194" fmla="*/ f1098 f871 1"/>
                <a:gd name="f1195" fmla="*/ f1099 f872 1"/>
                <a:gd name="f1196" fmla="*/ f1100 f871 1"/>
                <a:gd name="f1197" fmla="*/ f1101 f872 1"/>
                <a:gd name="f1198" fmla="*/ f1102 f871 1"/>
                <a:gd name="f1199" fmla="*/ f1103 f872 1"/>
                <a:gd name="f1200" fmla="*/ f1104 f871 1"/>
                <a:gd name="f1201" fmla="*/ f1105 f871 1"/>
                <a:gd name="f1202" fmla="*/ f1106 f872 1"/>
                <a:gd name="f1203" fmla="*/ f1107 f871 1"/>
                <a:gd name="f1204" fmla="*/ f1108 f872 1"/>
                <a:gd name="f1205" fmla="*/ f1109 f871 1"/>
                <a:gd name="f1206" fmla="*/ f1110 f871 1"/>
                <a:gd name="f1207" fmla="*/ f1111 f872 1"/>
                <a:gd name="f1208" fmla="*/ f1112 f871 1"/>
                <a:gd name="f1209" fmla="*/ f1113 f872 1"/>
                <a:gd name="f1210" fmla="*/ f1114 f871 1"/>
                <a:gd name="f1211" fmla="*/ f1115 f872 1"/>
                <a:gd name="f1212" fmla="*/ f1116 f871 1"/>
                <a:gd name="f1213" fmla="*/ f1117 f872 1"/>
                <a:gd name="f1214" fmla="*/ f1118 f871 1"/>
                <a:gd name="f1215" fmla="*/ f1119 f871 1"/>
                <a:gd name="f1216" fmla="*/ f1120 f871 1"/>
                <a:gd name="f1217" fmla="*/ f1121 f871 1"/>
                <a:gd name="f1218" fmla="*/ f1122 f871 1"/>
                <a:gd name="f1219" fmla="*/ f1123 f872 1"/>
                <a:gd name="f1220" fmla="*/ f1124 f871 1"/>
                <a:gd name="f1221" fmla="*/ f1125 f872 1"/>
                <a:gd name="f1222" fmla="*/ f1126 f871 1"/>
                <a:gd name="f1223" fmla="*/ f1127 f872 1"/>
                <a:gd name="f1224" fmla="*/ f1128 f871 1"/>
                <a:gd name="f1225" fmla="*/ f1129 f872 1"/>
                <a:gd name="f1226" fmla="*/ f1130 f871 1"/>
                <a:gd name="f1227" fmla="*/ f1131 f872 1"/>
                <a:gd name="f1228" fmla="*/ f1132 f871 1"/>
                <a:gd name="f1229" fmla="*/ f1133 f872 1"/>
                <a:gd name="f1230" fmla="*/ f1134 f871 1"/>
                <a:gd name="f1231" fmla="*/ f1135 f871 1"/>
                <a:gd name="f1232" fmla="*/ f1136 f871 1"/>
                <a:gd name="f1233" fmla="*/ f1137 f872 1"/>
                <a:gd name="f1234" fmla="*/ f1138 f871 1"/>
                <a:gd name="f1235" fmla="*/ f1139 f871 1"/>
                <a:gd name="f1236" fmla="*/ f1140 f871 1"/>
                <a:gd name="f1237" fmla="*/ f1141 f872 1"/>
                <a:gd name="f1238" fmla="*/ f1142 f871 1"/>
                <a:gd name="f1239" fmla="*/ f1143 f872 1"/>
                <a:gd name="f1240" fmla="*/ f1144 f871 1"/>
                <a:gd name="f1241" fmla="*/ f1145 f872 1"/>
                <a:gd name="f1242" fmla="*/ f1146 f871 1"/>
                <a:gd name="f1243" fmla="*/ f1147 f871 1"/>
                <a:gd name="f1244" fmla="*/ f1148 f872 1"/>
                <a:gd name="f1245" fmla="*/ f1149 f871 1"/>
                <a:gd name="f1246" fmla="*/ f1150 f871 1"/>
                <a:gd name="f1247" fmla="*/ f1151 f871 1"/>
                <a:gd name="f1248" fmla="*/ f1152 f871 1"/>
                <a:gd name="f1249" fmla="*/ f1153 f871 1"/>
                <a:gd name="f1250" fmla="*/ f1154 f871 1"/>
                <a:gd name="f1251" fmla="*/ f1155 f872 1"/>
                <a:gd name="f1252" fmla="*/ f1156 f871 1"/>
                <a:gd name="f1253" fmla="*/ f1157 f871 1"/>
                <a:gd name="f1254" fmla="*/ f1158 f871 1"/>
                <a:gd name="f1255" fmla="*/ f1159 f8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67">
                  <a:pos x="f1164" y="f1165"/>
                </a:cxn>
                <a:cxn ang="f1067">
                  <a:pos x="f1166" y="f1167"/>
                </a:cxn>
                <a:cxn ang="f1067">
                  <a:pos x="f1168" y="f1169"/>
                </a:cxn>
                <a:cxn ang="f1067">
                  <a:pos x="f1170" y="f1171"/>
                </a:cxn>
                <a:cxn ang="f1067">
                  <a:pos x="f1172" y="f1173"/>
                </a:cxn>
                <a:cxn ang="f1067">
                  <a:pos x="f1174" y="f1175"/>
                </a:cxn>
                <a:cxn ang="f1067">
                  <a:pos x="f1176" y="f1169"/>
                </a:cxn>
                <a:cxn ang="f1067">
                  <a:pos x="f1177" y="f1178"/>
                </a:cxn>
                <a:cxn ang="f1067">
                  <a:pos x="f1179" y="f1175"/>
                </a:cxn>
                <a:cxn ang="f1067">
                  <a:pos x="f1180" y="f1181"/>
                </a:cxn>
                <a:cxn ang="f1067">
                  <a:pos x="f1182" y="f1183"/>
                </a:cxn>
                <a:cxn ang="f1067">
                  <a:pos x="f1184" y="f1185"/>
                </a:cxn>
                <a:cxn ang="f1067">
                  <a:pos x="f1186" y="f1187"/>
                </a:cxn>
                <a:cxn ang="f1067">
                  <a:pos x="f1188" y="f1189"/>
                </a:cxn>
                <a:cxn ang="f1067">
                  <a:pos x="f1190" y="f1178"/>
                </a:cxn>
                <a:cxn ang="f1067">
                  <a:pos x="f1191" y="f1173"/>
                </a:cxn>
                <a:cxn ang="f1067">
                  <a:pos x="f1192" y="f1193"/>
                </a:cxn>
                <a:cxn ang="f1067">
                  <a:pos x="f1194" y="f1195"/>
                </a:cxn>
                <a:cxn ang="f1067">
                  <a:pos x="f1196" y="f1197"/>
                </a:cxn>
                <a:cxn ang="f1067">
                  <a:pos x="f1198" y="f1199"/>
                </a:cxn>
                <a:cxn ang="f1067">
                  <a:pos x="f1200" y="f1173"/>
                </a:cxn>
                <a:cxn ang="f1067">
                  <a:pos x="f1201" y="f1202"/>
                </a:cxn>
                <a:cxn ang="f1067">
                  <a:pos x="f1203" y="f1204"/>
                </a:cxn>
                <a:cxn ang="f1067">
                  <a:pos x="f1205" y="f1181"/>
                </a:cxn>
                <a:cxn ang="f1067">
                  <a:pos x="f1206" y="f1207"/>
                </a:cxn>
                <a:cxn ang="f1067">
                  <a:pos x="f1208" y="f1209"/>
                </a:cxn>
                <a:cxn ang="f1067">
                  <a:pos x="f1210" y="f1211"/>
                </a:cxn>
                <a:cxn ang="f1067">
                  <a:pos x="f1212" y="f1213"/>
                </a:cxn>
                <a:cxn ang="f1067">
                  <a:pos x="f1214" y="f1207"/>
                </a:cxn>
                <a:cxn ang="f1067">
                  <a:pos x="f1215" y="f1211"/>
                </a:cxn>
                <a:cxn ang="f1067">
                  <a:pos x="f1216" y="f1181"/>
                </a:cxn>
                <a:cxn ang="f1067">
                  <a:pos x="f1217" y="f1197"/>
                </a:cxn>
                <a:cxn ang="f1067">
                  <a:pos x="f1218" y="f1219"/>
                </a:cxn>
                <a:cxn ang="f1067">
                  <a:pos x="f1220" y="f1221"/>
                </a:cxn>
                <a:cxn ang="f1067">
                  <a:pos x="f1222" y="f1223"/>
                </a:cxn>
                <a:cxn ang="f1067">
                  <a:pos x="f1224" y="f1225"/>
                </a:cxn>
                <a:cxn ang="f1067">
                  <a:pos x="f1226" y="f1227"/>
                </a:cxn>
                <a:cxn ang="f1067">
                  <a:pos x="f1228" y="f1229"/>
                </a:cxn>
                <a:cxn ang="f1067">
                  <a:pos x="f1230" y="f1207"/>
                </a:cxn>
                <a:cxn ang="f1067">
                  <a:pos x="f1231" y="f1229"/>
                </a:cxn>
                <a:cxn ang="f1067">
                  <a:pos x="f1232" y="f1233"/>
                </a:cxn>
                <a:cxn ang="f1067">
                  <a:pos x="f1234" y="f1207"/>
                </a:cxn>
                <a:cxn ang="f1067">
                  <a:pos x="f1235" y="f1225"/>
                </a:cxn>
                <a:cxn ang="f1067">
                  <a:pos x="f1236" y="f1237"/>
                </a:cxn>
                <a:cxn ang="f1067">
                  <a:pos x="f1238" y="f1239"/>
                </a:cxn>
                <a:cxn ang="f1067">
                  <a:pos x="f1240" y="f1241"/>
                </a:cxn>
                <a:cxn ang="f1067">
                  <a:pos x="f1242" y="f1241"/>
                </a:cxn>
                <a:cxn ang="f1067">
                  <a:pos x="f1243" y="f1244"/>
                </a:cxn>
                <a:cxn ang="f1067">
                  <a:pos x="f1245" y="f1204"/>
                </a:cxn>
                <a:cxn ang="f1067">
                  <a:pos x="f1246" y="f1195"/>
                </a:cxn>
                <a:cxn ang="f1067">
                  <a:pos x="f1247" y="f1204"/>
                </a:cxn>
                <a:cxn ang="f1067">
                  <a:pos x="f1248" y="f1183"/>
                </a:cxn>
                <a:cxn ang="f1067">
                  <a:pos x="f1249" y="f1178"/>
                </a:cxn>
                <a:cxn ang="f1067">
                  <a:pos x="f1250" y="f1251"/>
                </a:cxn>
                <a:cxn ang="f1067">
                  <a:pos x="f1252" y="f1169"/>
                </a:cxn>
                <a:cxn ang="f1067">
                  <a:pos x="f1253" y="f1171"/>
                </a:cxn>
                <a:cxn ang="f1067">
                  <a:pos x="f1254" y="f1255"/>
                </a:cxn>
              </a:cxnLst>
              <a:rect l="f1160" t="f1163" r="f1161" b="f1162"/>
              <a:pathLst>
                <a:path w="10030" h="75">
                  <a:moveTo>
                    <a:pt x="f8" y="f9"/>
                  </a:moveTo>
                  <a:lnTo>
                    <a:pt x="f8" y="f9"/>
                  </a:lnTo>
                  <a:lnTo>
                    <a:pt x="f10" y="f11"/>
                  </a:lnTo>
                  <a:cubicBezTo>
                    <a:pt x="f12" y="f13"/>
                    <a:pt x="f14" y="f11"/>
                    <a:pt x="f8" y="f9"/>
                  </a:cubicBezTo>
                  <a:close/>
                  <a:moveTo>
                    <a:pt x="f15" y="f16"/>
                  </a:move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18"/>
                    <a:pt x="f23" y="f18"/>
                    <a:pt x="f24" y="f18"/>
                  </a:cubicBezTo>
                  <a:cubicBezTo>
                    <a:pt x="f25" y="f16"/>
                    <a:pt x="f26" y="f27"/>
                    <a:pt x="f15" y="f16"/>
                  </a:cubicBezTo>
                  <a:close/>
                  <a:moveTo>
                    <a:pt x="f28" y="f20"/>
                  </a:moveTo>
                  <a:lnTo>
                    <a:pt x="f28" y="f20"/>
                  </a:lnTo>
                  <a:lnTo>
                    <a:pt x="f29" y="f20"/>
                  </a:lnTo>
                  <a:cubicBezTo>
                    <a:pt x="f30" y="f31"/>
                    <a:pt x="f32" y="f33"/>
                    <a:pt x="f28" y="f20"/>
                  </a:cubicBezTo>
                  <a:close/>
                  <a:moveTo>
                    <a:pt x="f34" y="f35"/>
                  </a:moveTo>
                  <a:lnTo>
                    <a:pt x="f34" y="f35"/>
                  </a:lnTo>
                  <a:cubicBezTo>
                    <a:pt x="f36" y="f37"/>
                    <a:pt x="f38" y="f39"/>
                    <a:pt x="f40" y="f41"/>
                  </a:cubicBezTo>
                  <a:cubicBezTo>
                    <a:pt x="f42" y="f41"/>
                    <a:pt x="f43" y="f41"/>
                    <a:pt x="f34" y="f35"/>
                  </a:cubicBezTo>
                  <a:close/>
                  <a:moveTo>
                    <a:pt x="f44" y="f45"/>
                  </a:moveTo>
                  <a:lnTo>
                    <a:pt x="f44" y="f45"/>
                  </a:lnTo>
                  <a:cubicBezTo>
                    <a:pt x="f46" y="f47"/>
                    <a:pt x="f48" y="f49"/>
                    <a:pt x="f50" y="f47"/>
                  </a:cubicBezTo>
                  <a:cubicBezTo>
                    <a:pt x="f51" y="f52"/>
                    <a:pt x="f53" y="f54"/>
                    <a:pt x="f44" y="f45"/>
                  </a:cubicBezTo>
                  <a:close/>
                  <a:moveTo>
                    <a:pt x="f55" y="f47"/>
                  </a:moveTo>
                  <a:lnTo>
                    <a:pt x="f55" y="f47"/>
                  </a:lnTo>
                  <a:lnTo>
                    <a:pt x="f56" y="f57"/>
                  </a:lnTo>
                  <a:cubicBezTo>
                    <a:pt x="f58" y="f59"/>
                    <a:pt x="f60" y="f61"/>
                    <a:pt x="f62" y="f7"/>
                  </a:cubicBezTo>
                  <a:cubicBezTo>
                    <a:pt x="f55" y="f47"/>
                    <a:pt x="f63" y="f64"/>
                    <a:pt x="f65" y="f45"/>
                  </a:cubicBezTo>
                  <a:lnTo>
                    <a:pt x="f66" y="f67"/>
                  </a:lnTo>
                  <a:cubicBezTo>
                    <a:pt x="f68" y="f67"/>
                    <a:pt x="f69" y="f49"/>
                    <a:pt x="f70" y="f49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47"/>
                  </a:cubicBezTo>
                  <a:lnTo>
                    <a:pt x="f82" y="f78"/>
                  </a:lnTo>
                  <a:cubicBezTo>
                    <a:pt x="f83" y="f54"/>
                    <a:pt x="f84" y="f45"/>
                    <a:pt x="f85" y="f45"/>
                  </a:cubicBezTo>
                  <a:lnTo>
                    <a:pt x="f86" y="f80"/>
                  </a:lnTo>
                  <a:lnTo>
                    <a:pt x="f87" y="f80"/>
                  </a:lnTo>
                  <a:cubicBezTo>
                    <a:pt x="f88" y="f78"/>
                    <a:pt x="f89" y="f74"/>
                    <a:pt x="f90" y="f37"/>
                  </a:cubicBezTo>
                  <a:cubicBezTo>
                    <a:pt x="f91" y="f74"/>
                    <a:pt x="f92" y="f74"/>
                    <a:pt x="f93" y="f76"/>
                  </a:cubicBezTo>
                  <a:lnTo>
                    <a:pt x="f94" y="f37"/>
                  </a:lnTo>
                  <a:cubicBezTo>
                    <a:pt x="f95" y="f76"/>
                    <a:pt x="f96" y="f80"/>
                    <a:pt x="f92" y="f80"/>
                  </a:cubicBezTo>
                  <a:cubicBezTo>
                    <a:pt x="f97" y="f98"/>
                    <a:pt x="f99" y="f52"/>
                    <a:pt x="f100" y="f49"/>
                  </a:cubicBezTo>
                  <a:lnTo>
                    <a:pt x="f101" y="f57"/>
                  </a:lnTo>
                  <a:cubicBezTo>
                    <a:pt x="f102" y="f98"/>
                    <a:pt x="f103" y="f72"/>
                    <a:pt x="f104" y="f7"/>
                  </a:cubicBezTo>
                  <a:cubicBezTo>
                    <a:pt x="f105" y="f98"/>
                    <a:pt x="f106" y="f67"/>
                    <a:pt x="f107" y="f45"/>
                  </a:cubicBezTo>
                  <a:cubicBezTo>
                    <a:pt x="f108" y="f47"/>
                    <a:pt x="f109" y="f47"/>
                    <a:pt x="f110" y="f80"/>
                  </a:cubicBezTo>
                  <a:cubicBezTo>
                    <a:pt x="f110" y="f67"/>
                    <a:pt x="f111" y="f112"/>
                    <a:pt x="f113" y="f112"/>
                  </a:cubicBezTo>
                  <a:lnTo>
                    <a:pt x="f114" y="f61"/>
                  </a:lnTo>
                  <a:cubicBezTo>
                    <a:pt x="f115" y="f116"/>
                    <a:pt x="f117" y="f49"/>
                    <a:pt x="f118" y="f47"/>
                  </a:cubicBezTo>
                  <a:cubicBezTo>
                    <a:pt x="f119" y="f47"/>
                    <a:pt x="f120" y="f121"/>
                    <a:pt x="f122" y="f59"/>
                  </a:cubicBezTo>
                  <a:cubicBezTo>
                    <a:pt x="f123" y="f124"/>
                    <a:pt x="f125" y="f67"/>
                    <a:pt x="f126" y="f112"/>
                  </a:cubicBezTo>
                  <a:cubicBezTo>
                    <a:pt x="f127" y="f49"/>
                    <a:pt x="f128" y="f112"/>
                    <a:pt x="f129" y="f54"/>
                  </a:cubicBezTo>
                  <a:cubicBezTo>
                    <a:pt x="f130" y="f45"/>
                    <a:pt x="f131" y="f112"/>
                    <a:pt x="f132" y="f49"/>
                  </a:cubicBezTo>
                  <a:lnTo>
                    <a:pt x="f133" y="f80"/>
                  </a:lnTo>
                  <a:cubicBezTo>
                    <a:pt x="f134" y="f80"/>
                    <a:pt x="f135" y="f45"/>
                    <a:pt x="f136" y="f47"/>
                  </a:cubicBezTo>
                  <a:cubicBezTo>
                    <a:pt x="f137" y="f80"/>
                    <a:pt x="f138" y="f52"/>
                    <a:pt x="f139" y="f140"/>
                  </a:cubicBezTo>
                  <a:cubicBezTo>
                    <a:pt x="f141" y="f142"/>
                    <a:pt x="f143" y="f49"/>
                    <a:pt x="f144" y="f76"/>
                  </a:cubicBezTo>
                  <a:cubicBezTo>
                    <a:pt x="f145" y="f54"/>
                    <a:pt x="f146" y="f45"/>
                    <a:pt x="f147" y="f112"/>
                  </a:cubicBezTo>
                  <a:cubicBezTo>
                    <a:pt x="f148" y="f78"/>
                    <a:pt x="f149" y="f80"/>
                    <a:pt x="f150" y="f37"/>
                  </a:cubicBezTo>
                  <a:lnTo>
                    <a:pt x="f151" y="f76"/>
                  </a:lnTo>
                  <a:cubicBezTo>
                    <a:pt x="f152" y="f39"/>
                    <a:pt x="f153" y="f154"/>
                    <a:pt x="f155" y="f156"/>
                  </a:cubicBezTo>
                  <a:cubicBezTo>
                    <a:pt x="f157" y="f158"/>
                    <a:pt x="f159" y="f160"/>
                    <a:pt x="f161" y="f162"/>
                  </a:cubicBezTo>
                  <a:lnTo>
                    <a:pt x="f163" y="f164"/>
                  </a:lnTo>
                  <a:cubicBezTo>
                    <a:pt x="f165" y="f166"/>
                    <a:pt x="f167" y="f162"/>
                    <a:pt x="f168" y="f158"/>
                  </a:cubicBezTo>
                  <a:lnTo>
                    <a:pt x="f169" y="f160"/>
                  </a:lnTo>
                  <a:cubicBezTo>
                    <a:pt x="f170" y="f171"/>
                    <a:pt x="f172" y="f173"/>
                    <a:pt x="f174" y="f142"/>
                  </a:cubicBezTo>
                  <a:lnTo>
                    <a:pt x="f175" y="f176"/>
                  </a:lnTo>
                  <a:cubicBezTo>
                    <a:pt x="f177" y="f142"/>
                    <a:pt x="f159" y="f35"/>
                    <a:pt x="f178" y="f74"/>
                  </a:cubicBezTo>
                  <a:cubicBezTo>
                    <a:pt x="f179" y="f140"/>
                    <a:pt x="f180" y="f140"/>
                    <a:pt x="f181" y="f37"/>
                  </a:cubicBezTo>
                  <a:cubicBezTo>
                    <a:pt x="f182" y="f140"/>
                    <a:pt x="f183" y="f74"/>
                    <a:pt x="f184" y="f52"/>
                  </a:cubicBezTo>
                  <a:cubicBezTo>
                    <a:pt x="f185" y="f76"/>
                    <a:pt x="f186" y="f74"/>
                    <a:pt x="f187" y="f140"/>
                  </a:cubicBezTo>
                  <a:lnTo>
                    <a:pt x="f188" y="f45"/>
                  </a:lnTo>
                  <a:lnTo>
                    <a:pt x="f189" y="f78"/>
                  </a:lnTo>
                  <a:lnTo>
                    <a:pt x="f190" y="f112"/>
                  </a:lnTo>
                  <a:cubicBezTo>
                    <a:pt x="f191" y="f52"/>
                    <a:pt x="f192" y="f193"/>
                    <a:pt x="f194" y="f156"/>
                  </a:cubicBezTo>
                  <a:cubicBezTo>
                    <a:pt x="f195" y="f196"/>
                    <a:pt x="f197" y="f35"/>
                    <a:pt x="f198" y="f76"/>
                  </a:cubicBezTo>
                  <a:cubicBezTo>
                    <a:pt x="f199" y="f35"/>
                    <a:pt x="f200" y="f80"/>
                    <a:pt x="f201" y="f54"/>
                  </a:cubicBezTo>
                  <a:cubicBezTo>
                    <a:pt x="f202" y="f54"/>
                    <a:pt x="f203" y="f47"/>
                    <a:pt x="f204" y="f112"/>
                  </a:cubicBezTo>
                  <a:lnTo>
                    <a:pt x="f205" y="f78"/>
                  </a:lnTo>
                  <a:cubicBezTo>
                    <a:pt x="f206" y="f112"/>
                    <a:pt x="f207" y="f45"/>
                    <a:pt x="f208" y="f67"/>
                  </a:cubicBezTo>
                  <a:cubicBezTo>
                    <a:pt x="f209" y="f37"/>
                    <a:pt x="f210" y="f76"/>
                    <a:pt x="f211" y="f140"/>
                  </a:cubicBezTo>
                  <a:cubicBezTo>
                    <a:pt x="f212" y="f76"/>
                    <a:pt x="f213" y="f45"/>
                    <a:pt x="f214" y="f80"/>
                  </a:cubicBezTo>
                  <a:cubicBezTo>
                    <a:pt x="f215" y="f116"/>
                    <a:pt x="f216" y="f196"/>
                    <a:pt x="f217" y="f74"/>
                  </a:cubicBezTo>
                  <a:cubicBezTo>
                    <a:pt x="f218" y="f74"/>
                    <a:pt x="f219" y="f140"/>
                    <a:pt x="f220" y="f52"/>
                  </a:cubicBezTo>
                  <a:cubicBezTo>
                    <a:pt x="f221" y="f37"/>
                    <a:pt x="f222" y="f52"/>
                    <a:pt x="f223" y="f54"/>
                  </a:cubicBezTo>
                  <a:lnTo>
                    <a:pt x="f224" y="f54"/>
                  </a:lnTo>
                  <a:cubicBezTo>
                    <a:pt x="f225" y="f80"/>
                    <a:pt x="f226" y="f54"/>
                    <a:pt x="f227" y="f35"/>
                  </a:cubicBezTo>
                  <a:cubicBezTo>
                    <a:pt x="f228" y="f39"/>
                    <a:pt x="f229" y="f45"/>
                    <a:pt x="f230" y="f112"/>
                  </a:cubicBezTo>
                  <a:lnTo>
                    <a:pt x="f231" y="f166"/>
                  </a:lnTo>
                  <a:cubicBezTo>
                    <a:pt x="f232" y="f156"/>
                    <a:pt x="f233" y="f54"/>
                    <a:pt x="f234" y="f112"/>
                  </a:cubicBezTo>
                  <a:cubicBezTo>
                    <a:pt x="f235" y="f67"/>
                    <a:pt x="f236" y="f57"/>
                    <a:pt x="f237" y="f112"/>
                  </a:cubicBezTo>
                  <a:cubicBezTo>
                    <a:pt x="f238" y="f47"/>
                    <a:pt x="f239" y="f39"/>
                    <a:pt x="f240" y="f39"/>
                  </a:cubicBezTo>
                  <a:cubicBezTo>
                    <a:pt x="f241" y="f80"/>
                    <a:pt x="f242" y="f52"/>
                    <a:pt x="f243" y="f112"/>
                  </a:cubicBezTo>
                  <a:cubicBezTo>
                    <a:pt x="f244" y="f47"/>
                    <a:pt x="f245" y="f41"/>
                    <a:pt x="f246" y="f35"/>
                  </a:cubicBezTo>
                  <a:cubicBezTo>
                    <a:pt x="f247" y="f39"/>
                    <a:pt x="f248" y="f47"/>
                    <a:pt x="f249" y="f112"/>
                  </a:cubicBezTo>
                  <a:lnTo>
                    <a:pt x="f250" y="f39"/>
                  </a:lnTo>
                  <a:cubicBezTo>
                    <a:pt x="f251" y="f140"/>
                    <a:pt x="f252" y="f47"/>
                    <a:pt x="f253" y="f49"/>
                  </a:cubicBezTo>
                  <a:cubicBezTo>
                    <a:pt x="f254" y="f112"/>
                    <a:pt x="f255" y="f49"/>
                    <a:pt x="f256" y="f67"/>
                  </a:cubicBezTo>
                  <a:lnTo>
                    <a:pt x="f257" y="f47"/>
                  </a:lnTo>
                  <a:cubicBezTo>
                    <a:pt x="f258" y="f67"/>
                    <a:pt x="f259" y="f154"/>
                    <a:pt x="f260" y="f142"/>
                  </a:cubicBezTo>
                  <a:cubicBezTo>
                    <a:pt x="f261" y="f262"/>
                    <a:pt x="f263" y="f45"/>
                    <a:pt x="f264" y="f112"/>
                  </a:cubicBezTo>
                  <a:cubicBezTo>
                    <a:pt x="f265" y="f76"/>
                    <a:pt x="f266" y="f267"/>
                    <a:pt x="f268" y="f269"/>
                  </a:cubicBezTo>
                  <a:lnTo>
                    <a:pt x="f270" y="f166"/>
                  </a:lnTo>
                  <a:lnTo>
                    <a:pt x="f271" y="f269"/>
                  </a:lnTo>
                  <a:cubicBezTo>
                    <a:pt x="f272" y="f158"/>
                    <a:pt x="f273" y="f76"/>
                    <a:pt x="f274" y="f67"/>
                  </a:cubicBezTo>
                  <a:cubicBezTo>
                    <a:pt x="f275" y="f121"/>
                    <a:pt x="f276" y="f116"/>
                    <a:pt x="f277" y="f116"/>
                  </a:cubicBezTo>
                  <a:cubicBezTo>
                    <a:pt x="f278" y="f72"/>
                    <a:pt x="f279" y="f124"/>
                    <a:pt x="f280" y="f124"/>
                  </a:cubicBezTo>
                  <a:lnTo>
                    <a:pt x="f281" y="f64"/>
                  </a:lnTo>
                  <a:cubicBezTo>
                    <a:pt x="f282" y="f116"/>
                    <a:pt x="f283" y="f116"/>
                    <a:pt x="f284" y="f112"/>
                  </a:cubicBezTo>
                  <a:lnTo>
                    <a:pt x="f285" y="f286"/>
                  </a:lnTo>
                  <a:cubicBezTo>
                    <a:pt x="f287" y="f112"/>
                    <a:pt x="f288" y="f41"/>
                    <a:pt x="f289" y="f39"/>
                  </a:cubicBezTo>
                  <a:cubicBezTo>
                    <a:pt x="f290" y="f140"/>
                    <a:pt x="f291" y="f67"/>
                    <a:pt x="f292" y="f57"/>
                  </a:cubicBezTo>
                  <a:cubicBezTo>
                    <a:pt x="f293" y="f67"/>
                    <a:pt x="f294" y="f47"/>
                    <a:pt x="f295" y="f112"/>
                  </a:cubicBezTo>
                  <a:lnTo>
                    <a:pt x="f296" y="f121"/>
                  </a:lnTo>
                  <a:cubicBezTo>
                    <a:pt x="f297" y="f61"/>
                    <a:pt x="f298" y="f78"/>
                    <a:pt x="f299" y="f49"/>
                  </a:cubicBezTo>
                  <a:cubicBezTo>
                    <a:pt x="f300" y="f49"/>
                    <a:pt x="f301" y="f98"/>
                    <a:pt x="f302" y="f61"/>
                  </a:cubicBezTo>
                  <a:cubicBezTo>
                    <a:pt x="f303" y="f47"/>
                    <a:pt x="f304" y="f305"/>
                    <a:pt x="f306" y="f307"/>
                  </a:cubicBezTo>
                  <a:cubicBezTo>
                    <a:pt x="f308" y="f307"/>
                    <a:pt x="f309" y="f158"/>
                    <a:pt x="f310" y="f176"/>
                  </a:cubicBezTo>
                  <a:cubicBezTo>
                    <a:pt x="f311" y="f262"/>
                    <a:pt x="f312" y="f78"/>
                    <a:pt x="f313" y="f112"/>
                  </a:cubicBezTo>
                  <a:cubicBezTo>
                    <a:pt x="f314" y="f45"/>
                    <a:pt x="f315" y="f54"/>
                    <a:pt x="f316" y="f78"/>
                  </a:cubicBezTo>
                  <a:cubicBezTo>
                    <a:pt x="f317" y="f80"/>
                    <a:pt x="f318" y="f67"/>
                    <a:pt x="f319" y="f112"/>
                  </a:cubicBezTo>
                  <a:cubicBezTo>
                    <a:pt x="f320" y="f52"/>
                    <a:pt x="f321" y="f67"/>
                    <a:pt x="f322" y="f76"/>
                  </a:cubicBezTo>
                  <a:cubicBezTo>
                    <a:pt x="f323" y="f52"/>
                    <a:pt x="f324" y="f54"/>
                    <a:pt x="f325" y="f54"/>
                  </a:cubicBezTo>
                  <a:cubicBezTo>
                    <a:pt x="f326" y="f140"/>
                    <a:pt x="f327" y="f173"/>
                    <a:pt x="f328" y="f156"/>
                  </a:cubicBezTo>
                  <a:cubicBezTo>
                    <a:pt x="f329" y="f176"/>
                    <a:pt x="f330" y="f154"/>
                    <a:pt x="f331" y="f142"/>
                  </a:cubicBezTo>
                  <a:cubicBezTo>
                    <a:pt x="f332" y="f196"/>
                    <a:pt x="f333" y="f35"/>
                    <a:pt x="f334" y="f35"/>
                  </a:cubicBezTo>
                  <a:cubicBezTo>
                    <a:pt x="f335" y="f37"/>
                    <a:pt x="f336" y="f74"/>
                    <a:pt x="f337" y="f78"/>
                  </a:cubicBezTo>
                  <a:cubicBezTo>
                    <a:pt x="f338" y="f76"/>
                    <a:pt x="f339" y="f140"/>
                    <a:pt x="f340" y="f140"/>
                  </a:cubicBezTo>
                  <a:cubicBezTo>
                    <a:pt x="f341" y="f80"/>
                    <a:pt x="f342" y="f74"/>
                    <a:pt x="f343" y="f47"/>
                  </a:cubicBezTo>
                  <a:cubicBezTo>
                    <a:pt x="f344" y="f78"/>
                    <a:pt x="f345" y="f76"/>
                    <a:pt x="f346" y="f140"/>
                  </a:cubicBezTo>
                  <a:cubicBezTo>
                    <a:pt x="f347" y="f196"/>
                    <a:pt x="f340" y="f37"/>
                    <a:pt x="f348" y="f74"/>
                  </a:cubicBezTo>
                  <a:cubicBezTo>
                    <a:pt x="f348" y="f142"/>
                    <a:pt x="f349" y="f305"/>
                    <a:pt x="f350" y="f166"/>
                  </a:cubicBezTo>
                  <a:cubicBezTo>
                    <a:pt x="f351" y="f307"/>
                    <a:pt x="f352" y="f171"/>
                    <a:pt x="f353" y="f158"/>
                  </a:cubicBezTo>
                  <a:cubicBezTo>
                    <a:pt x="f354" y="f171"/>
                    <a:pt x="f355" y="f20"/>
                    <a:pt x="f356" y="f269"/>
                  </a:cubicBezTo>
                  <a:cubicBezTo>
                    <a:pt x="f357" y="f162"/>
                    <a:pt x="f29" y="f358"/>
                    <a:pt x="f359" y="f193"/>
                  </a:cubicBezTo>
                  <a:cubicBezTo>
                    <a:pt x="f360" y="f142"/>
                    <a:pt x="f361" y="f358"/>
                    <a:pt x="f362" y="f358"/>
                  </a:cubicBezTo>
                  <a:lnTo>
                    <a:pt x="f363" y="f173"/>
                  </a:lnTo>
                  <a:cubicBezTo>
                    <a:pt x="f364" y="f154"/>
                    <a:pt x="f365" y="f142"/>
                    <a:pt x="f366" y="f154"/>
                  </a:cubicBezTo>
                  <a:cubicBezTo>
                    <a:pt x="f367" y="f35"/>
                    <a:pt x="f368" y="f142"/>
                    <a:pt x="f369" y="f39"/>
                  </a:cubicBezTo>
                  <a:cubicBezTo>
                    <a:pt x="f370" y="f41"/>
                    <a:pt x="f371" y="f196"/>
                    <a:pt x="f372" y="f154"/>
                  </a:cubicBezTo>
                  <a:lnTo>
                    <a:pt x="f373" y="f154"/>
                  </a:lnTo>
                  <a:cubicBezTo>
                    <a:pt x="f374" y="f156"/>
                    <a:pt x="f375" y="f171"/>
                    <a:pt x="f376" y="f305"/>
                  </a:cubicBezTo>
                  <a:cubicBezTo>
                    <a:pt x="f377" y="f267"/>
                    <a:pt x="f378" y="f269"/>
                    <a:pt x="f379" y="f164"/>
                  </a:cubicBezTo>
                  <a:lnTo>
                    <a:pt x="f380" y="f158"/>
                  </a:lnTo>
                  <a:cubicBezTo>
                    <a:pt x="f381" y="f160"/>
                    <a:pt x="f382" y="f162"/>
                    <a:pt x="f383" y="f160"/>
                  </a:cubicBezTo>
                  <a:cubicBezTo>
                    <a:pt x="f384" y="f267"/>
                    <a:pt x="f385" y="f154"/>
                    <a:pt x="f386" y="f305"/>
                  </a:cubicBezTo>
                  <a:lnTo>
                    <a:pt x="f387" y="f164"/>
                  </a:lnTo>
                  <a:cubicBezTo>
                    <a:pt x="f388" y="f269"/>
                    <a:pt x="f389" y="f20"/>
                    <a:pt x="f6" y="f16"/>
                  </a:cubicBezTo>
                  <a:cubicBezTo>
                    <a:pt x="f390" y="f391"/>
                    <a:pt x="f392" y="f27"/>
                    <a:pt x="f393" y="f394"/>
                  </a:cubicBezTo>
                  <a:cubicBezTo>
                    <a:pt x="f395" y="f396"/>
                    <a:pt x="f397" y="f394"/>
                    <a:pt x="f398" y="f396"/>
                  </a:cubicBezTo>
                  <a:cubicBezTo>
                    <a:pt x="f381" y="f391"/>
                    <a:pt x="f399" y="f18"/>
                    <a:pt x="f400" y="f401"/>
                  </a:cubicBezTo>
                  <a:cubicBezTo>
                    <a:pt x="f402" y="f394"/>
                    <a:pt x="f403" y="f404"/>
                    <a:pt x="f405" y="f391"/>
                  </a:cubicBezTo>
                  <a:cubicBezTo>
                    <a:pt x="f406" y="f404"/>
                    <a:pt x="f407" y="f31"/>
                    <a:pt x="f408" y="f31"/>
                  </a:cubicBezTo>
                  <a:lnTo>
                    <a:pt x="f375" y="f31"/>
                  </a:lnTo>
                  <a:lnTo>
                    <a:pt x="f408" y="f31"/>
                  </a:lnTo>
                  <a:cubicBezTo>
                    <a:pt x="f409" y="f31"/>
                    <a:pt x="f409" y="f33"/>
                    <a:pt x="f410" y="f31"/>
                  </a:cubicBezTo>
                  <a:cubicBezTo>
                    <a:pt x="f411" y="f33"/>
                    <a:pt x="f412" y="f20"/>
                    <a:pt x="f413" y="f18"/>
                  </a:cubicBezTo>
                  <a:cubicBezTo>
                    <a:pt x="f410" y="f269"/>
                    <a:pt x="f414" y="f269"/>
                    <a:pt x="f415" y="f307"/>
                  </a:cubicBezTo>
                  <a:cubicBezTo>
                    <a:pt x="f416" y="f417"/>
                    <a:pt x="f418" y="f269"/>
                    <a:pt x="f419" y="f396"/>
                  </a:cubicBezTo>
                  <a:lnTo>
                    <a:pt x="f420" y="f417"/>
                  </a:lnTo>
                  <a:cubicBezTo>
                    <a:pt x="f421" y="f27"/>
                    <a:pt x="f25" y="f20"/>
                    <a:pt x="f422" y="f404"/>
                  </a:cubicBezTo>
                  <a:lnTo>
                    <a:pt x="f423" y="f404"/>
                  </a:lnTo>
                  <a:cubicBezTo>
                    <a:pt x="f424" y="f425"/>
                    <a:pt x="f426" y="f401"/>
                    <a:pt x="f427" y="f394"/>
                  </a:cubicBezTo>
                  <a:cubicBezTo>
                    <a:pt x="f428" y="f425"/>
                    <a:pt x="f429" y="f20"/>
                    <a:pt x="f430" y="f391"/>
                  </a:cubicBezTo>
                  <a:lnTo>
                    <a:pt x="f351" y="f33"/>
                  </a:lnTo>
                  <a:lnTo>
                    <a:pt x="f431" y="f31"/>
                  </a:lnTo>
                  <a:cubicBezTo>
                    <a:pt x="f432" y="f404"/>
                    <a:pt x="f433" y="f434"/>
                    <a:pt x="f435" y="f404"/>
                  </a:cubicBezTo>
                  <a:cubicBezTo>
                    <a:pt x="f436" y="f31"/>
                    <a:pt x="f437" y="f33"/>
                    <a:pt x="f438" y="f31"/>
                  </a:cubicBezTo>
                  <a:lnTo>
                    <a:pt x="f439" y="f425"/>
                  </a:lnTo>
                  <a:cubicBezTo>
                    <a:pt x="f440" y="f394"/>
                    <a:pt x="f441" y="f11"/>
                    <a:pt x="f442" y="f425"/>
                  </a:cubicBezTo>
                  <a:cubicBezTo>
                    <a:pt x="f443" y="f444"/>
                    <a:pt x="f445" y="f446"/>
                    <a:pt x="f447" y="f9"/>
                  </a:cubicBezTo>
                  <a:lnTo>
                    <a:pt x="f448" y="f425"/>
                  </a:lnTo>
                  <a:cubicBezTo>
                    <a:pt x="f449" y="f425"/>
                    <a:pt x="f450" y="f394"/>
                    <a:pt x="f451" y="f404"/>
                  </a:cubicBezTo>
                  <a:lnTo>
                    <a:pt x="f452" y="f16"/>
                  </a:lnTo>
                  <a:cubicBezTo>
                    <a:pt x="f453" y="f434"/>
                    <a:pt x="f454" y="f31"/>
                    <a:pt x="f455" y="f33"/>
                  </a:cubicBezTo>
                  <a:cubicBezTo>
                    <a:pt x="f284" y="f404"/>
                    <a:pt x="f456" y="f404"/>
                    <a:pt x="f457" y="f31"/>
                  </a:cubicBezTo>
                  <a:cubicBezTo>
                    <a:pt x="f458" y="f459"/>
                    <a:pt x="f460" y="f434"/>
                    <a:pt x="f461" y="f31"/>
                  </a:cubicBezTo>
                  <a:cubicBezTo>
                    <a:pt x="f462" y="f33"/>
                    <a:pt x="f463" y="f33"/>
                    <a:pt x="f464" y="f31"/>
                  </a:cubicBezTo>
                  <a:cubicBezTo>
                    <a:pt x="f465" y="f31"/>
                    <a:pt x="f466" y="f31"/>
                    <a:pt x="f260" y="f404"/>
                  </a:cubicBezTo>
                  <a:lnTo>
                    <a:pt x="f467" y="f404"/>
                  </a:lnTo>
                  <a:lnTo>
                    <a:pt x="f468" y="f394"/>
                  </a:lnTo>
                  <a:cubicBezTo>
                    <a:pt x="f469" y="f391"/>
                    <a:pt x="f470" y="f404"/>
                    <a:pt x="f471" y="f404"/>
                  </a:cubicBezTo>
                  <a:cubicBezTo>
                    <a:pt x="f469" y="f404"/>
                    <a:pt x="f472" y="f31"/>
                    <a:pt x="f473" y="f33"/>
                  </a:cubicBezTo>
                  <a:lnTo>
                    <a:pt x="f474" y="f425"/>
                  </a:lnTo>
                  <a:lnTo>
                    <a:pt x="f475" y="f425"/>
                  </a:lnTo>
                  <a:cubicBezTo>
                    <a:pt x="f476" y="f13"/>
                    <a:pt x="f477" y="f391"/>
                    <a:pt x="f478" y="f20"/>
                  </a:cubicBezTo>
                  <a:cubicBezTo>
                    <a:pt x="f477" y="f18"/>
                    <a:pt x="f479" y="f16"/>
                    <a:pt x="f480" y="f27"/>
                  </a:cubicBezTo>
                  <a:cubicBezTo>
                    <a:pt x="f481" y="f394"/>
                    <a:pt x="f482" y="f269"/>
                    <a:pt x="f483" y="f404"/>
                  </a:cubicBezTo>
                  <a:cubicBezTo>
                    <a:pt x="f484" y="f18"/>
                    <a:pt x="f485" y="f20"/>
                    <a:pt x="f486" y="f164"/>
                  </a:cubicBezTo>
                  <a:cubicBezTo>
                    <a:pt x="f487" y="f417"/>
                    <a:pt x="f243" y="f417"/>
                    <a:pt x="f488" y="f417"/>
                  </a:cubicBezTo>
                  <a:cubicBezTo>
                    <a:pt x="f489" y="f269"/>
                    <a:pt x="f490" y="f434"/>
                    <a:pt x="f242" y="f417"/>
                  </a:cubicBezTo>
                  <a:lnTo>
                    <a:pt x="f491" y="f18"/>
                  </a:lnTo>
                  <a:lnTo>
                    <a:pt x="f492" y="f164"/>
                  </a:lnTo>
                  <a:cubicBezTo>
                    <a:pt x="f493" y="f434"/>
                    <a:pt x="f494" y="f27"/>
                    <a:pt x="f495" y="f31"/>
                  </a:cubicBezTo>
                  <a:cubicBezTo>
                    <a:pt x="f496" y="f434"/>
                    <a:pt x="f497" y="f18"/>
                    <a:pt x="f498" y="f307"/>
                  </a:cubicBezTo>
                  <a:lnTo>
                    <a:pt x="f499" y="f396"/>
                  </a:lnTo>
                  <a:cubicBezTo>
                    <a:pt x="f500" y="f396"/>
                    <a:pt x="f501" y="f164"/>
                    <a:pt x="f502" y="f269"/>
                  </a:cubicBezTo>
                  <a:cubicBezTo>
                    <a:pt x="f503" y="f31"/>
                    <a:pt x="f504" y="f396"/>
                    <a:pt x="f505" y="f404"/>
                  </a:cubicBezTo>
                  <a:cubicBezTo>
                    <a:pt x="f506" y="f164"/>
                    <a:pt x="f507" y="f446"/>
                    <a:pt x="f508" y="f18"/>
                  </a:cubicBezTo>
                  <a:cubicBezTo>
                    <a:pt x="f509" y="f31"/>
                    <a:pt x="f510" y="f391"/>
                    <a:pt x="f511" y="f425"/>
                  </a:cubicBezTo>
                  <a:cubicBezTo>
                    <a:pt x="f512" y="f391"/>
                    <a:pt x="f513" y="f9"/>
                    <a:pt x="f514" y="f404"/>
                  </a:cubicBezTo>
                  <a:cubicBezTo>
                    <a:pt x="f515" y="f425"/>
                    <a:pt x="f516" y="f401"/>
                    <a:pt x="f517" y="f446"/>
                  </a:cubicBezTo>
                  <a:cubicBezTo>
                    <a:pt x="f518" y="f446"/>
                    <a:pt x="f519" y="f401"/>
                    <a:pt x="f520" y="f13"/>
                  </a:cubicBezTo>
                  <a:cubicBezTo>
                    <a:pt x="f521" y="f11"/>
                    <a:pt x="f522" y="f9"/>
                    <a:pt x="f523" y="f459"/>
                  </a:cubicBezTo>
                  <a:cubicBezTo>
                    <a:pt x="f170" y="f459"/>
                    <a:pt x="f524" y="f404"/>
                    <a:pt x="f172" y="f434"/>
                  </a:cubicBezTo>
                  <a:cubicBezTo>
                    <a:pt x="f525" y="f18"/>
                    <a:pt x="f526" y="f16"/>
                    <a:pt x="f527" y="f417"/>
                  </a:cubicBezTo>
                  <a:cubicBezTo>
                    <a:pt x="f528" y="f396"/>
                    <a:pt x="f529" y="f18"/>
                    <a:pt x="f179" y="f18"/>
                  </a:cubicBezTo>
                  <a:cubicBezTo>
                    <a:pt x="f530" y="f20"/>
                    <a:pt x="f531" y="f391"/>
                    <a:pt x="f532" y="f27"/>
                  </a:cubicBezTo>
                  <a:cubicBezTo>
                    <a:pt x="f533" y="f18"/>
                    <a:pt x="f534" y="f16"/>
                    <a:pt x="f535" y="f27"/>
                  </a:cubicBezTo>
                  <a:cubicBezTo>
                    <a:pt x="f536" y="f16"/>
                    <a:pt x="f537" y="f16"/>
                    <a:pt x="f538" y="f16"/>
                  </a:cubicBezTo>
                  <a:lnTo>
                    <a:pt x="f539" y="f27"/>
                  </a:lnTo>
                  <a:cubicBezTo>
                    <a:pt x="f540" y="f267"/>
                    <a:pt x="f541" y="f434"/>
                    <a:pt x="f542" y="f269"/>
                  </a:cubicBezTo>
                  <a:lnTo>
                    <a:pt x="f543" y="f434"/>
                  </a:lnTo>
                  <a:cubicBezTo>
                    <a:pt x="f544" y="f33"/>
                    <a:pt x="f545" y="f307"/>
                    <a:pt x="f546" y="f18"/>
                  </a:cubicBezTo>
                  <a:lnTo>
                    <a:pt x="f547" y="f269"/>
                  </a:lnTo>
                  <a:cubicBezTo>
                    <a:pt x="f548" y="f171"/>
                    <a:pt x="f549" y="f33"/>
                    <a:pt x="f550" y="f27"/>
                  </a:cubicBezTo>
                  <a:lnTo>
                    <a:pt x="f551" y="f269"/>
                  </a:lnTo>
                  <a:cubicBezTo>
                    <a:pt x="f552" y="f166"/>
                    <a:pt x="f553" y="f13"/>
                    <a:pt x="f554" y="f11"/>
                  </a:cubicBezTo>
                  <a:cubicBezTo>
                    <a:pt x="f555" y="f9"/>
                    <a:pt x="f556" y="f9"/>
                    <a:pt x="f557" y="f459"/>
                  </a:cubicBezTo>
                  <a:cubicBezTo>
                    <a:pt x="f558" y="f559"/>
                    <a:pt x="f560" y="f425"/>
                    <a:pt x="f561" y="f391"/>
                  </a:cubicBezTo>
                  <a:cubicBezTo>
                    <a:pt x="f562" y="f13"/>
                    <a:pt x="f563" y="f564"/>
                    <a:pt x="f565" y="f566"/>
                  </a:cubicBezTo>
                  <a:cubicBezTo>
                    <a:pt x="f567" y="f444"/>
                    <a:pt x="f568" y="f404"/>
                    <a:pt x="f569" y="f11"/>
                  </a:cubicBezTo>
                  <a:cubicBezTo>
                    <a:pt x="f570" y="f401"/>
                    <a:pt x="f571" y="f391"/>
                    <a:pt x="f572" y="f31"/>
                  </a:cubicBezTo>
                  <a:cubicBezTo>
                    <a:pt x="f573" y="f31"/>
                    <a:pt x="f574" y="f564"/>
                    <a:pt x="f575" y="f391"/>
                  </a:cubicBezTo>
                  <a:cubicBezTo>
                    <a:pt x="f576" y="f394"/>
                    <a:pt x="f577" y="f425"/>
                    <a:pt x="f577" y="f401"/>
                  </a:cubicBezTo>
                  <a:cubicBezTo>
                    <a:pt x="f578" y="f391"/>
                    <a:pt x="f579" y="f404"/>
                    <a:pt x="f580" y="f18"/>
                  </a:cubicBezTo>
                  <a:cubicBezTo>
                    <a:pt x="f66" y="f581"/>
                    <a:pt x="f582" y="f164"/>
                    <a:pt x="f583" y="f401"/>
                  </a:cubicBezTo>
                  <a:lnTo>
                    <a:pt x="f584" y="f425"/>
                  </a:lnTo>
                  <a:lnTo>
                    <a:pt x="f585" y="f13"/>
                  </a:lnTo>
                  <a:cubicBezTo>
                    <a:pt x="f586" y="f446"/>
                    <a:pt x="f587" y="f394"/>
                    <a:pt x="f588" y="f33"/>
                  </a:cubicBezTo>
                  <a:cubicBezTo>
                    <a:pt x="f589" y="f404"/>
                    <a:pt x="f590" y="f391"/>
                    <a:pt x="f591" y="f394"/>
                  </a:cubicBezTo>
                  <a:cubicBezTo>
                    <a:pt x="f592" y="f13"/>
                    <a:pt x="f593" y="f13"/>
                    <a:pt x="f594" y="f20"/>
                  </a:cubicBezTo>
                  <a:lnTo>
                    <a:pt x="f595" y="f394"/>
                  </a:lnTo>
                  <a:cubicBezTo>
                    <a:pt x="f596" y="f31"/>
                    <a:pt x="f597" y="f564"/>
                    <a:pt x="f598" y="f13"/>
                  </a:cubicBezTo>
                  <a:cubicBezTo>
                    <a:pt x="f599" y="f13"/>
                    <a:pt x="f600" y="f446"/>
                    <a:pt x="f601" y="f11"/>
                  </a:cubicBezTo>
                  <a:cubicBezTo>
                    <a:pt x="f602" y="f391"/>
                    <a:pt x="f603" y="f5"/>
                    <a:pt x="f604" y="f425"/>
                  </a:cubicBezTo>
                  <a:lnTo>
                    <a:pt x="f605" y="f31"/>
                  </a:lnTo>
                  <a:cubicBezTo>
                    <a:pt x="f606" y="f20"/>
                    <a:pt x="f607" y="f269"/>
                    <a:pt x="f608" y="f164"/>
                  </a:cubicBezTo>
                  <a:cubicBezTo>
                    <a:pt x="f609" y="f166"/>
                    <a:pt x="f610" y="f396"/>
                    <a:pt x="f611" y="f27"/>
                  </a:cubicBezTo>
                  <a:lnTo>
                    <a:pt x="f612" y="f396"/>
                  </a:lnTo>
                  <a:cubicBezTo>
                    <a:pt x="f613" y="f425"/>
                    <a:pt x="f614" y="f20"/>
                    <a:pt x="f615" y="f401"/>
                  </a:cubicBezTo>
                  <a:cubicBezTo>
                    <a:pt x="f616" y="f425"/>
                    <a:pt x="f617" y="f459"/>
                    <a:pt x="f618" y="f564"/>
                  </a:cubicBezTo>
                  <a:lnTo>
                    <a:pt x="f619" y="f394"/>
                  </a:lnTo>
                  <a:lnTo>
                    <a:pt x="f620" y="f425"/>
                  </a:lnTo>
                  <a:cubicBezTo>
                    <a:pt x="f621" y="f13"/>
                    <a:pt x="f622" y="f459"/>
                    <a:pt x="f623" y="f9"/>
                  </a:cubicBezTo>
                  <a:cubicBezTo>
                    <a:pt x="f624" y="f581"/>
                    <a:pt x="f625" y="f13"/>
                    <a:pt x="f626" y="f425"/>
                  </a:cubicBezTo>
                  <a:cubicBezTo>
                    <a:pt x="f627" y="f446"/>
                    <a:pt x="f628" y="f566"/>
                    <a:pt x="f629" y="f566"/>
                  </a:cubicBezTo>
                  <a:lnTo>
                    <a:pt x="f630" y="f566"/>
                  </a:lnTo>
                  <a:lnTo>
                    <a:pt x="f631" y="f566"/>
                  </a:lnTo>
                  <a:cubicBezTo>
                    <a:pt x="f632" y="f9"/>
                    <a:pt x="f633" y="f13"/>
                    <a:pt x="f634" y="f13"/>
                  </a:cubicBezTo>
                  <a:cubicBezTo>
                    <a:pt x="f635" y="f11"/>
                    <a:pt x="f636" y="f564"/>
                    <a:pt x="f637" y="f564"/>
                  </a:cubicBezTo>
                  <a:cubicBezTo>
                    <a:pt x="f638" y="f564"/>
                    <a:pt x="f639" y="f566"/>
                    <a:pt x="f640" y="f564"/>
                  </a:cubicBezTo>
                  <a:lnTo>
                    <a:pt x="f641" y="f566"/>
                  </a:lnTo>
                  <a:lnTo>
                    <a:pt x="f642" y="f13"/>
                  </a:lnTo>
                  <a:cubicBezTo>
                    <a:pt x="f643" y="f394"/>
                    <a:pt x="f644" y="f13"/>
                    <a:pt x="f645" y="f31"/>
                  </a:cubicBezTo>
                  <a:cubicBezTo>
                    <a:pt x="f646" y="f459"/>
                    <a:pt x="f647" y="f425"/>
                    <a:pt x="f648" y="f446"/>
                  </a:cubicBezTo>
                  <a:cubicBezTo>
                    <a:pt x="f649" y="f394"/>
                    <a:pt x="f650" y="f394"/>
                    <a:pt x="f651" y="f425"/>
                  </a:cubicBezTo>
                  <a:cubicBezTo>
                    <a:pt x="f652" y="f391"/>
                    <a:pt x="f653" y="f16"/>
                    <a:pt x="f654" y="f18"/>
                  </a:cubicBezTo>
                  <a:cubicBezTo>
                    <a:pt x="f655" y="f459"/>
                    <a:pt x="f656" y="f394"/>
                    <a:pt x="f657" y="f566"/>
                  </a:cubicBezTo>
                  <a:cubicBezTo>
                    <a:pt x="f658" y="f13"/>
                    <a:pt x="f659" y="f564"/>
                    <a:pt x="f660" y="f391"/>
                  </a:cubicBezTo>
                  <a:cubicBezTo>
                    <a:pt x="f661" y="f394"/>
                    <a:pt x="f662" y="f446"/>
                    <a:pt x="f663" y="f459"/>
                  </a:cubicBezTo>
                  <a:cubicBezTo>
                    <a:pt x="f664" y="f401"/>
                    <a:pt x="f665" y="f581"/>
                    <a:pt x="f666" y="f566"/>
                  </a:cubicBezTo>
                  <a:cubicBezTo>
                    <a:pt x="f667" y="f459"/>
                    <a:pt x="f668" y="f11"/>
                    <a:pt x="f669" y="f401"/>
                  </a:cubicBezTo>
                  <a:lnTo>
                    <a:pt x="f670" y="f581"/>
                  </a:lnTo>
                  <a:cubicBezTo>
                    <a:pt x="f671" y="f566"/>
                    <a:pt x="f672" y="f425"/>
                    <a:pt x="f673" y="f459"/>
                  </a:cubicBezTo>
                  <a:cubicBezTo>
                    <a:pt x="f674" y="f11"/>
                    <a:pt x="f675" y="f13"/>
                    <a:pt x="f676" y="f13"/>
                  </a:cubicBezTo>
                  <a:cubicBezTo>
                    <a:pt x="f677" y="f444"/>
                    <a:pt x="f678" y="f33"/>
                    <a:pt x="f679" y="f444"/>
                  </a:cubicBezTo>
                  <a:cubicBezTo>
                    <a:pt x="f680" y="f566"/>
                    <a:pt x="f681" y="f564"/>
                    <a:pt x="f682" y="f564"/>
                  </a:cubicBezTo>
                  <a:cubicBezTo>
                    <a:pt x="f683" y="f459"/>
                    <a:pt x="f684" y="f446"/>
                    <a:pt x="f685" y="f425"/>
                  </a:cubicBezTo>
                  <a:lnTo>
                    <a:pt x="f686" y="f564"/>
                  </a:lnTo>
                  <a:cubicBezTo>
                    <a:pt x="f687" y="f425"/>
                    <a:pt x="f20" y="f564"/>
                    <a:pt x="f459" y="f425"/>
                  </a:cubicBezTo>
                  <a:lnTo>
                    <a:pt x="f142" y="f13"/>
                  </a:lnTo>
                  <a:cubicBezTo>
                    <a:pt x="f5" y="f20"/>
                    <a:pt x="f688" y="f164"/>
                    <a:pt x="f689" y="f176"/>
                  </a:cubicBezTo>
                  <a:cubicBezTo>
                    <a:pt x="f690" y="f166"/>
                    <a:pt x="f691" y="f52"/>
                    <a:pt x="f692" y="f173"/>
                  </a:cubicBezTo>
                  <a:cubicBezTo>
                    <a:pt x="f693" y="f154"/>
                    <a:pt x="f694" y="f142"/>
                    <a:pt x="f695" y="f262"/>
                  </a:cubicBezTo>
                  <a:cubicBezTo>
                    <a:pt x="f696" y="f193"/>
                    <a:pt x="f697" y="f173"/>
                    <a:pt x="f698" y="f154"/>
                  </a:cubicBezTo>
                  <a:lnTo>
                    <a:pt x="f699" y="f142"/>
                  </a:lnTo>
                  <a:cubicBezTo>
                    <a:pt x="f700" y="f154"/>
                    <a:pt x="f701" y="f41"/>
                    <a:pt x="f702" y="f37"/>
                  </a:cubicBezTo>
                  <a:lnTo>
                    <a:pt x="f703" y="f196"/>
                  </a:lnTo>
                  <a:cubicBezTo>
                    <a:pt x="f704" y="f262"/>
                    <a:pt x="f705" y="f41"/>
                    <a:pt x="f706" y="f35"/>
                  </a:cubicBezTo>
                  <a:cubicBezTo>
                    <a:pt x="f707" y="f173"/>
                    <a:pt x="f708" y="f35"/>
                    <a:pt x="f709" y="f176"/>
                  </a:cubicBezTo>
                  <a:cubicBezTo>
                    <a:pt x="f710" y="f37"/>
                    <a:pt x="f711" y="f176"/>
                    <a:pt x="f712" y="f140"/>
                  </a:cubicBezTo>
                  <a:cubicBezTo>
                    <a:pt x="f713" y="f74"/>
                    <a:pt x="f714" y="f262"/>
                    <a:pt x="f715" y="f262"/>
                  </a:cubicBezTo>
                  <a:lnTo>
                    <a:pt x="f716" y="f39"/>
                  </a:lnTo>
                  <a:lnTo>
                    <a:pt x="f717" y="f196"/>
                  </a:lnTo>
                  <a:cubicBezTo>
                    <a:pt x="f718" y="f262"/>
                    <a:pt x="f719" y="f37"/>
                    <a:pt x="f720" y="f74"/>
                  </a:cubicBezTo>
                  <a:cubicBezTo>
                    <a:pt x="f721" y="f74"/>
                    <a:pt x="f722" y="f52"/>
                    <a:pt x="f723" y="f52"/>
                  </a:cubicBezTo>
                  <a:cubicBezTo>
                    <a:pt x="f670" y="f80"/>
                    <a:pt x="f666" y="f74"/>
                    <a:pt x="f724" y="f52"/>
                  </a:cubicBezTo>
                  <a:lnTo>
                    <a:pt x="f725" y="f140"/>
                  </a:lnTo>
                  <a:cubicBezTo>
                    <a:pt x="f726" y="f35"/>
                    <a:pt x="f727" y="f52"/>
                    <a:pt x="f660" y="f41"/>
                  </a:cubicBezTo>
                  <a:lnTo>
                    <a:pt x="f728" y="f142"/>
                  </a:lnTo>
                  <a:cubicBezTo>
                    <a:pt x="f657" y="f176"/>
                    <a:pt x="f729" y="f41"/>
                    <a:pt x="f730" y="f196"/>
                  </a:cubicBezTo>
                  <a:lnTo>
                    <a:pt x="f731" y="f262"/>
                  </a:lnTo>
                  <a:cubicBezTo>
                    <a:pt x="f732" y="f154"/>
                    <a:pt x="f733" y="f193"/>
                    <a:pt x="f734" y="f154"/>
                  </a:cubicBezTo>
                  <a:cubicBezTo>
                    <a:pt x="f735" y="f196"/>
                    <a:pt x="f736" y="f35"/>
                    <a:pt x="f737" y="f140"/>
                  </a:cubicBezTo>
                  <a:cubicBezTo>
                    <a:pt x="f738" y="f262"/>
                    <a:pt x="f739" y="f41"/>
                    <a:pt x="f740" y="f156"/>
                  </a:cubicBezTo>
                  <a:lnTo>
                    <a:pt x="f741" y="f154"/>
                  </a:lnTo>
                  <a:cubicBezTo>
                    <a:pt x="f742" y="f156"/>
                    <a:pt x="f743" y="f358"/>
                    <a:pt x="f744" y="f171"/>
                  </a:cubicBezTo>
                  <a:cubicBezTo>
                    <a:pt x="f745" y="f176"/>
                    <a:pt x="f746" y="f193"/>
                    <a:pt x="f747" y="f41"/>
                  </a:cubicBezTo>
                  <a:cubicBezTo>
                    <a:pt x="f748" y="f78"/>
                    <a:pt x="f749" y="f156"/>
                    <a:pt x="f750" y="f140"/>
                  </a:cubicBezTo>
                  <a:cubicBezTo>
                    <a:pt x="f751" y="f176"/>
                    <a:pt x="f752" y="f196"/>
                    <a:pt x="f753" y="f154"/>
                  </a:cubicBezTo>
                  <a:cubicBezTo>
                    <a:pt x="f754" y="f156"/>
                    <a:pt x="f755" y="f305"/>
                    <a:pt x="f756" y="f158"/>
                  </a:cubicBezTo>
                  <a:cubicBezTo>
                    <a:pt x="f757" y="f158"/>
                    <a:pt x="f758" y="f39"/>
                    <a:pt x="f759" y="f39"/>
                  </a:cubicBezTo>
                  <a:cubicBezTo>
                    <a:pt x="f760" y="f39"/>
                    <a:pt x="f760" y="f37"/>
                    <a:pt x="f14" y="f37"/>
                  </a:cubicBezTo>
                  <a:cubicBezTo>
                    <a:pt x="f761" y="f52"/>
                    <a:pt x="f762" y="f262"/>
                    <a:pt x="f763" y="f140"/>
                  </a:cubicBezTo>
                  <a:cubicBezTo>
                    <a:pt x="f631" y="f196"/>
                    <a:pt x="f764" y="f140"/>
                    <a:pt x="f765" y="f154"/>
                  </a:cubicBezTo>
                  <a:lnTo>
                    <a:pt x="f766" y="f196"/>
                  </a:lnTo>
                  <a:cubicBezTo>
                    <a:pt x="f767" y="f154"/>
                    <a:pt x="f768" y="f160"/>
                    <a:pt x="f769" y="f358"/>
                  </a:cubicBezTo>
                  <a:cubicBezTo>
                    <a:pt x="f618" y="f176"/>
                    <a:pt x="f770" y="f193"/>
                    <a:pt x="f771" y="f154"/>
                  </a:cubicBezTo>
                  <a:cubicBezTo>
                    <a:pt x="f772" y="f262"/>
                    <a:pt x="f773" y="f193"/>
                    <a:pt x="f774" y="f142"/>
                  </a:cubicBezTo>
                  <a:cubicBezTo>
                    <a:pt x="f619" y="f74"/>
                    <a:pt x="f775" y="f262"/>
                    <a:pt x="f776" y="f74"/>
                  </a:cubicBezTo>
                  <a:cubicBezTo>
                    <a:pt x="f777" y="f78"/>
                    <a:pt x="f778" y="f262"/>
                    <a:pt x="f779" y="f78"/>
                  </a:cubicBezTo>
                  <a:cubicBezTo>
                    <a:pt x="f780" y="f142"/>
                    <a:pt x="f781" y="f54"/>
                    <a:pt x="f782" y="f35"/>
                  </a:cubicBezTo>
                  <a:lnTo>
                    <a:pt x="f783" y="f52"/>
                  </a:lnTo>
                  <a:cubicBezTo>
                    <a:pt x="f784" y="f74"/>
                    <a:pt x="f785" y="f37"/>
                    <a:pt x="f786" y="f37"/>
                  </a:cubicBezTo>
                  <a:lnTo>
                    <a:pt x="f787" y="f54"/>
                  </a:lnTo>
                  <a:cubicBezTo>
                    <a:pt x="f788" y="f140"/>
                    <a:pt x="f789" y="f67"/>
                    <a:pt x="f790" y="f45"/>
                  </a:cubicBezTo>
                  <a:cubicBezTo>
                    <a:pt x="f791" y="f45"/>
                    <a:pt x="f792" y="f74"/>
                    <a:pt x="f793" y="f39"/>
                  </a:cubicBezTo>
                  <a:cubicBezTo>
                    <a:pt x="f794" y="f154"/>
                    <a:pt x="f795" y="f49"/>
                    <a:pt x="f796" y="f112"/>
                  </a:cubicBezTo>
                  <a:cubicBezTo>
                    <a:pt x="f797" y="f112"/>
                    <a:pt x="f798" y="f54"/>
                    <a:pt x="f799" y="f76"/>
                  </a:cubicBezTo>
                  <a:cubicBezTo>
                    <a:pt x="f800" y="f78"/>
                    <a:pt x="f801" y="f80"/>
                    <a:pt x="f802" y="f112"/>
                  </a:cubicBezTo>
                  <a:cubicBezTo>
                    <a:pt x="f803" y="f47"/>
                    <a:pt x="f804" y="f78"/>
                    <a:pt x="f805" y="f74"/>
                  </a:cubicBezTo>
                  <a:cubicBezTo>
                    <a:pt x="f806" y="f45"/>
                    <a:pt x="f807" y="f37"/>
                    <a:pt x="f808" y="f35"/>
                  </a:cubicBezTo>
                  <a:lnTo>
                    <a:pt x="f808" y="f52"/>
                  </a:lnTo>
                  <a:cubicBezTo>
                    <a:pt x="f809" y="f54"/>
                    <a:pt x="f810" y="f154"/>
                    <a:pt x="f811" y="f41"/>
                  </a:cubicBezTo>
                  <a:lnTo>
                    <a:pt x="f812" y="f52"/>
                  </a:lnTo>
                  <a:lnTo>
                    <a:pt x="f813" y="f74"/>
                  </a:lnTo>
                  <a:lnTo>
                    <a:pt x="f814" y="f80"/>
                  </a:lnTo>
                  <a:cubicBezTo>
                    <a:pt x="f815" y="f52"/>
                    <a:pt x="f816" y="f76"/>
                    <a:pt x="f817" y="f54"/>
                  </a:cubicBezTo>
                  <a:cubicBezTo>
                    <a:pt x="f818" y="f74"/>
                    <a:pt x="f819" y="f41"/>
                    <a:pt x="f820" y="f41"/>
                  </a:cubicBezTo>
                  <a:cubicBezTo>
                    <a:pt x="f821" y="f37"/>
                    <a:pt x="f822" y="f74"/>
                    <a:pt x="f823" y="f140"/>
                  </a:cubicBezTo>
                  <a:cubicBezTo>
                    <a:pt x="f824" y="f76"/>
                    <a:pt x="f825" y="f45"/>
                    <a:pt x="f826" y="f52"/>
                  </a:cubicBezTo>
                  <a:cubicBezTo>
                    <a:pt x="f827" y="f78"/>
                    <a:pt x="f828" y="f54"/>
                    <a:pt x="f829" y="f45"/>
                  </a:cubicBezTo>
                  <a:cubicBezTo>
                    <a:pt x="f830" y="f67"/>
                    <a:pt x="f831" y="f47"/>
                    <a:pt x="f832" y="f47"/>
                  </a:cubicBezTo>
                  <a:cubicBezTo>
                    <a:pt x="f833" y="f47"/>
                    <a:pt x="f834" y="f45"/>
                    <a:pt x="f835" y="f45"/>
                  </a:cubicBezTo>
                  <a:lnTo>
                    <a:pt x="f836" y="f140"/>
                  </a:lnTo>
                  <a:cubicBezTo>
                    <a:pt x="f837" y="f52"/>
                    <a:pt x="f838" y="f76"/>
                    <a:pt x="f839" y="f54"/>
                  </a:cubicBezTo>
                  <a:cubicBezTo>
                    <a:pt x="f840" y="f78"/>
                    <a:pt x="f841" y="f52"/>
                    <a:pt x="f842" y="f52"/>
                  </a:cubicBezTo>
                  <a:cubicBezTo>
                    <a:pt x="f843" y="f80"/>
                    <a:pt x="f844" y="f67"/>
                    <a:pt x="f845" y="f57"/>
                  </a:cubicBezTo>
                  <a:lnTo>
                    <a:pt x="f598" y="f45"/>
                  </a:lnTo>
                  <a:cubicBezTo>
                    <a:pt x="f846" y="f112"/>
                    <a:pt x="f847" y="f57"/>
                    <a:pt x="f848" y="f116"/>
                  </a:cubicBezTo>
                  <a:cubicBezTo>
                    <a:pt x="f849" y="f61"/>
                    <a:pt x="f850" y="f80"/>
                    <a:pt x="f851" y="f112"/>
                  </a:cubicBezTo>
                  <a:cubicBezTo>
                    <a:pt x="f852" y="f112"/>
                    <a:pt x="f853" y="f47"/>
                    <a:pt x="f854" y="f45"/>
                  </a:cubicBezTo>
                  <a:cubicBezTo>
                    <a:pt x="f855" y="f112"/>
                    <a:pt x="f856" y="f116"/>
                    <a:pt x="f857" y="f47"/>
                  </a:cubicBezTo>
                  <a:lnTo>
                    <a:pt x="f858" y="f286"/>
                  </a:lnTo>
                  <a:cubicBezTo>
                    <a:pt x="f859" y="f116"/>
                    <a:pt x="f860" y="f80"/>
                    <a:pt x="f861" y="f78"/>
                  </a:cubicBezTo>
                  <a:cubicBezTo>
                    <a:pt x="f862" y="f52"/>
                    <a:pt x="f863" y="f67"/>
                    <a:pt x="f864" y="f57"/>
                  </a:cubicBezTo>
                  <a:cubicBezTo>
                    <a:pt x="f865" y="f112"/>
                    <a:pt x="f866" y="f74"/>
                    <a:pt x="f867" y="f45"/>
                  </a:cubicBezTo>
                  <a:cubicBezTo>
                    <a:pt x="f868" y="f112"/>
                    <a:pt x="f869" y="f45"/>
                    <a:pt x="f55" y="f4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5" name="Forme libre 63"/>
            <p:cNvSpPr/>
            <p:nvPr/>
          </p:nvSpPr>
          <p:spPr>
            <a:xfrm>
              <a:off x="7508879" y="1560021"/>
              <a:ext cx="1110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"/>
                <a:gd name="f7" fmla="val 3"/>
                <a:gd name="f8" fmla="val 8"/>
                <a:gd name="f9" fmla="val 2"/>
                <a:gd name="f10" fmla="val 7"/>
                <a:gd name="f11" fmla="val 1"/>
                <a:gd name="f12" fmla="val 6"/>
                <a:gd name="f13" fmla="+- 0 0 -90"/>
                <a:gd name="f14" fmla="*/ f3 1 12"/>
                <a:gd name="f15" fmla="*/ f4 1 3"/>
                <a:gd name="f16" fmla="+- f7 0 f5"/>
                <a:gd name="f17" fmla="+- f6 0 f5"/>
                <a:gd name="f18" fmla="*/ f13 f0 1"/>
                <a:gd name="f19" fmla="*/ f16 1 3"/>
                <a:gd name="f20" fmla="*/ f17 1 12"/>
                <a:gd name="f21" fmla="*/ 12 f17 1"/>
                <a:gd name="f22" fmla="*/ 3 f16 1"/>
                <a:gd name="f23" fmla="*/ 6 f17 1"/>
                <a:gd name="f24" fmla="*/ 0 f16 1"/>
                <a:gd name="f25" fmla="*/ f18 1 f2"/>
                <a:gd name="f26" fmla="*/ f21 1 12"/>
                <a:gd name="f27" fmla="*/ f22 1 3"/>
                <a:gd name="f28" fmla="*/ f23 1 12"/>
                <a:gd name="f29" fmla="*/ f24 1 3"/>
                <a:gd name="f30" fmla="*/ 0 1 f20"/>
                <a:gd name="f31" fmla="*/ f6 1 f20"/>
                <a:gd name="f32" fmla="*/ 0 1 f19"/>
                <a:gd name="f33" fmla="*/ f7 1 f19"/>
                <a:gd name="f34" fmla="+- f25 0 f1"/>
                <a:gd name="f35" fmla="*/ f26 1 f20"/>
                <a:gd name="f36" fmla="*/ f27 1 f19"/>
                <a:gd name="f37" fmla="*/ f28 1 f20"/>
                <a:gd name="f38" fmla="*/ f29 1 f19"/>
                <a:gd name="f39" fmla="*/ f30 f14 1"/>
                <a:gd name="f40" fmla="*/ f31 f14 1"/>
                <a:gd name="f41" fmla="*/ f33 f15 1"/>
                <a:gd name="f42" fmla="*/ f32 f15 1"/>
                <a:gd name="f43" fmla="*/ f35 f14 1"/>
                <a:gd name="f44" fmla="*/ f36 f15 1"/>
                <a:gd name="f45" fmla="*/ f37 f14 1"/>
                <a:gd name="f46" fmla="*/ f38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43" y="f44"/>
                </a:cxn>
                <a:cxn ang="f34">
                  <a:pos x="f43" y="f44"/>
                </a:cxn>
                <a:cxn ang="f34">
                  <a:pos x="f45" y="f46"/>
                </a:cxn>
                <a:cxn ang="f34">
                  <a:pos x="f43" y="f44"/>
                </a:cxn>
              </a:cxnLst>
              <a:rect l="f39" t="f42" r="f40" b="f41"/>
              <a:pathLst>
                <a:path w="12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5"/>
                  </a:cubicBezTo>
                  <a:cubicBezTo>
                    <a:pt x="f11" y="f11"/>
                    <a:pt x="f5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6" name="Forme libre 64"/>
            <p:cNvSpPr/>
            <p:nvPr/>
          </p:nvSpPr>
          <p:spPr>
            <a:xfrm>
              <a:off x="5434014" y="1567400"/>
              <a:ext cx="4764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"/>
                <a:gd name="f7" fmla="val 1"/>
                <a:gd name="f8" fmla="val 3"/>
                <a:gd name="f9" fmla="+- 0 0 -90"/>
                <a:gd name="f10" fmla="*/ f3 1 5"/>
                <a:gd name="f11" fmla="*/ f4 1 1"/>
                <a:gd name="f12" fmla="+- f7 0 f5"/>
                <a:gd name="f13" fmla="+- f6 0 f5"/>
                <a:gd name="f14" fmla="*/ f9 f0 1"/>
                <a:gd name="f15" fmla="*/ f13 1 5"/>
                <a:gd name="f16" fmla="*/ 5 f13 1"/>
                <a:gd name="f17" fmla="*/ 1 f12 1"/>
                <a:gd name="f18" fmla="*/ 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5"/>
                <a:gd name="f25" fmla="*/ f18 1 5"/>
                <a:gd name="f26" fmla="*/ f20 1 5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39"/>
                </a:cxn>
                <a:cxn ang="f33">
                  <a:pos x="f41" y="f39"/>
                </a:cxn>
              </a:cxnLst>
              <a:rect l="f37" t="f32" r="f38" b="f31"/>
              <a:pathLst>
                <a:path w="5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cubicBezTo>
                    <a:pt x="f7" y="f7"/>
                    <a:pt x="f7" y="f7"/>
                    <a:pt x="f5" y="f7"/>
                  </a:cubicBez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7" name="Forme libre 65"/>
            <p:cNvSpPr/>
            <p:nvPr/>
          </p:nvSpPr>
          <p:spPr>
            <a:xfrm>
              <a:off x="9672642" y="1567400"/>
              <a:ext cx="2540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3"/>
                <a:gd name="f8" fmla="val 13"/>
                <a:gd name="f9" fmla="val 2"/>
                <a:gd name="f10" fmla="val 6"/>
                <a:gd name="f11" fmla="val 1"/>
                <a:gd name="f12" fmla="+- 0 0 -90"/>
                <a:gd name="f13" fmla="*/ f3 1 27"/>
                <a:gd name="f14" fmla="*/ f4 1 3"/>
                <a:gd name="f15" fmla="+- f7 0 f5"/>
                <a:gd name="f16" fmla="+- f6 0 f5"/>
                <a:gd name="f17" fmla="*/ f12 f0 1"/>
                <a:gd name="f18" fmla="*/ f15 1 3"/>
                <a:gd name="f19" fmla="*/ f16 1 27"/>
                <a:gd name="f20" fmla="*/ 27 f16 1"/>
                <a:gd name="f21" fmla="*/ 3 f15 1"/>
                <a:gd name="f22" fmla="*/ 1 f16 1"/>
                <a:gd name="f23" fmla="*/ 0 f15 1"/>
                <a:gd name="f24" fmla="*/ f17 1 f2"/>
                <a:gd name="f25" fmla="*/ f20 1 27"/>
                <a:gd name="f26" fmla="*/ f21 1 3"/>
                <a:gd name="f27" fmla="*/ f22 1 27"/>
                <a:gd name="f28" fmla="*/ f23 1 3"/>
                <a:gd name="f29" fmla="*/ 0 1 f19"/>
                <a:gd name="f30" fmla="*/ f6 1 f19"/>
                <a:gd name="f31" fmla="*/ 0 1 f18"/>
                <a:gd name="f32" fmla="*/ f7 1 f18"/>
                <a:gd name="f33" fmla="+- f24 0 f1"/>
                <a:gd name="f34" fmla="*/ f25 1 f19"/>
                <a:gd name="f35" fmla="*/ f26 1 f18"/>
                <a:gd name="f36" fmla="*/ f27 1 f19"/>
                <a:gd name="f37" fmla="*/ f28 1 f18"/>
                <a:gd name="f38" fmla="*/ f29 f13 1"/>
                <a:gd name="f39" fmla="*/ f30 f13 1"/>
                <a:gd name="f40" fmla="*/ f32 f14 1"/>
                <a:gd name="f41" fmla="*/ f31 f14 1"/>
                <a:gd name="f42" fmla="*/ f34 f13 1"/>
                <a:gd name="f43" fmla="*/ f35 f14 1"/>
                <a:gd name="f44" fmla="*/ f36 f13 1"/>
                <a:gd name="f45" fmla="*/ f37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2" y="f43"/>
                </a:cxn>
                <a:cxn ang="f33">
                  <a:pos x="f42" y="f43"/>
                </a:cxn>
                <a:cxn ang="f33">
                  <a:pos x="f44" y="f45"/>
                </a:cxn>
                <a:cxn ang="f33">
                  <a:pos x="f42" y="f43"/>
                </a:cxn>
              </a:cxnLst>
              <a:rect l="f38" t="f41" r="f39" b="f40"/>
              <a:pathLst>
                <a:path w="27" h="3">
                  <a:moveTo>
                    <a:pt x="f6" y="f7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1" y="f5"/>
                  </a:cubicBezTo>
                  <a:cubicBezTo>
                    <a:pt x="f5" y="f11"/>
                    <a:pt x="f10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8" name="Forme libre 66"/>
            <p:cNvSpPr/>
            <p:nvPr/>
          </p:nvSpPr>
          <p:spPr>
            <a:xfrm>
              <a:off x="10966454" y="1529242"/>
              <a:ext cx="39684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2"/>
                <a:gd name="f7" fmla="val 3"/>
                <a:gd name="f8" fmla="val 1"/>
                <a:gd name="f9" fmla="val 20"/>
                <a:gd name="f10" fmla="val 27"/>
                <a:gd name="f11" fmla="val 2"/>
                <a:gd name="f12" fmla="val 38"/>
                <a:gd name="f13" fmla="val 37"/>
                <a:gd name="f14" fmla="val 29"/>
                <a:gd name="f15" fmla="+- 0 0 -90"/>
                <a:gd name="f16" fmla="*/ f3 1 42"/>
                <a:gd name="f17" fmla="*/ f4 1 3"/>
                <a:gd name="f18" fmla="+- f7 0 f5"/>
                <a:gd name="f19" fmla="+- f6 0 f5"/>
                <a:gd name="f20" fmla="*/ f15 f0 1"/>
                <a:gd name="f21" fmla="*/ f18 1 3"/>
                <a:gd name="f22" fmla="*/ f19 1 42"/>
                <a:gd name="f23" fmla="*/ 42 f19 1"/>
                <a:gd name="f24" fmla="*/ 0 f18 1"/>
                <a:gd name="f25" fmla="*/ 0 f19 1"/>
                <a:gd name="f26" fmla="*/ 1 f18 1"/>
                <a:gd name="f27" fmla="*/ 38 f19 1"/>
                <a:gd name="f28" fmla="*/ 3 f18 1"/>
                <a:gd name="f29" fmla="*/ f20 1 f2"/>
                <a:gd name="f30" fmla="*/ f23 1 42"/>
                <a:gd name="f31" fmla="*/ f24 1 3"/>
                <a:gd name="f32" fmla="*/ f25 1 42"/>
                <a:gd name="f33" fmla="*/ f26 1 3"/>
                <a:gd name="f34" fmla="*/ f27 1 42"/>
                <a:gd name="f35" fmla="*/ f28 1 3"/>
                <a:gd name="f36" fmla="*/ 0 1 f22"/>
                <a:gd name="f37" fmla="*/ f6 1 f22"/>
                <a:gd name="f38" fmla="*/ 0 1 f21"/>
                <a:gd name="f39" fmla="*/ f7 1 f21"/>
                <a:gd name="f40" fmla="+- f29 0 f1"/>
                <a:gd name="f41" fmla="*/ f30 1 f22"/>
                <a:gd name="f42" fmla="*/ f31 1 f21"/>
                <a:gd name="f43" fmla="*/ f32 1 f22"/>
                <a:gd name="f44" fmla="*/ f33 1 f21"/>
                <a:gd name="f45" fmla="*/ f34 1 f22"/>
                <a:gd name="f46" fmla="*/ f35 1 f21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6"/>
                </a:cxn>
                <a:cxn ang="f40">
                  <a:pos x="f51" y="f52"/>
                </a:cxn>
              </a:cxnLst>
              <a:rect l="f47" t="f50" r="f48" b="f49"/>
              <a:pathLst>
                <a:path w="42" h="3">
                  <a:moveTo>
                    <a:pt x="f6" y="f5"/>
                  </a:moveTo>
                  <a:lnTo>
                    <a:pt x="f6" y="f5"/>
                  </a:lnTo>
                  <a:lnTo>
                    <a:pt x="f5" y="f8"/>
                  </a:lnTo>
                  <a:cubicBezTo>
                    <a:pt x="f9" y="f8"/>
                    <a:pt x="f10" y="f11"/>
                    <a:pt x="f12" y="f7"/>
                  </a:cubicBezTo>
                  <a:cubicBezTo>
                    <a:pt x="f13" y="f11"/>
                    <a:pt x="f14" y="f5"/>
                    <a:pt x="f6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59" name="Forme libre 67"/>
            <p:cNvSpPr/>
            <p:nvPr/>
          </p:nvSpPr>
          <p:spPr>
            <a:xfrm>
              <a:off x="11329992" y="1552632"/>
              <a:ext cx="44448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6"/>
                <a:gd name="f7" fmla="val 3"/>
                <a:gd name="f8" fmla="val 27"/>
                <a:gd name="f9" fmla="val 33"/>
                <a:gd name="f10" fmla="val 2"/>
                <a:gd name="f11" fmla="val 40"/>
                <a:gd name="f12" fmla="val 44"/>
                <a:gd name="f13" fmla="val 18"/>
                <a:gd name="f14" fmla="+- 0 0 -90"/>
                <a:gd name="f15" fmla="*/ f3 1 46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46"/>
                <a:gd name="f22" fmla="*/ 27 f18 1"/>
                <a:gd name="f23" fmla="*/ 3 f17 1"/>
                <a:gd name="f24" fmla="*/ 46 f18 1"/>
                <a:gd name="f25" fmla="*/ 2 f17 1"/>
                <a:gd name="f26" fmla="*/ 44 f18 1"/>
                <a:gd name="f27" fmla="*/ 0 f17 1"/>
                <a:gd name="f28" fmla="*/ f19 1 f2"/>
                <a:gd name="f29" fmla="*/ f22 1 46"/>
                <a:gd name="f30" fmla="*/ f23 1 3"/>
                <a:gd name="f31" fmla="*/ f24 1 46"/>
                <a:gd name="f32" fmla="*/ f25 1 3"/>
                <a:gd name="f33" fmla="*/ f26 1 46"/>
                <a:gd name="f34" fmla="*/ f27 1 3"/>
                <a:gd name="f35" fmla="*/ 0 1 f21"/>
                <a:gd name="f36" fmla="*/ f6 1 f21"/>
                <a:gd name="f37" fmla="*/ 0 1 f20"/>
                <a:gd name="f38" fmla="*/ f7 1 f20"/>
                <a:gd name="f39" fmla="+- f28 0 f1"/>
                <a:gd name="f40" fmla="*/ f29 1 f21"/>
                <a:gd name="f41" fmla="*/ f30 1 f20"/>
                <a:gd name="f42" fmla="*/ f31 1 f21"/>
                <a:gd name="f43" fmla="*/ f32 1 f20"/>
                <a:gd name="f44" fmla="*/ f33 1 f21"/>
                <a:gd name="f45" fmla="*/ f34 1 f20"/>
                <a:gd name="f46" fmla="*/ f35 f15 1"/>
                <a:gd name="f47" fmla="*/ f36 f15 1"/>
                <a:gd name="f48" fmla="*/ f38 f16 1"/>
                <a:gd name="f49" fmla="*/ f37 f16 1"/>
                <a:gd name="f50" fmla="*/ f40 f15 1"/>
                <a:gd name="f51" fmla="*/ f41 f16 1"/>
                <a:gd name="f52" fmla="*/ f42 f15 1"/>
                <a:gd name="f53" fmla="*/ f43 f16 1"/>
                <a:gd name="f54" fmla="*/ f44 f15 1"/>
                <a:gd name="f55" fmla="*/ f45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50" y="f51"/>
                </a:cxn>
                <a:cxn ang="f39">
                  <a:pos x="f50" y="f51"/>
                </a:cxn>
                <a:cxn ang="f39">
                  <a:pos x="f52" y="f53"/>
                </a:cxn>
                <a:cxn ang="f39">
                  <a:pos x="f54" y="f55"/>
                </a:cxn>
                <a:cxn ang="f39">
                  <a:pos x="f50" y="f51"/>
                </a:cxn>
              </a:cxnLst>
              <a:rect l="f46" t="f49" r="f47" b="f48"/>
              <a:pathLst>
                <a:path w="46" h="3">
                  <a:moveTo>
                    <a:pt x="f8" y="f7"/>
                  </a:moveTo>
                  <a:lnTo>
                    <a:pt x="f8" y="f7"/>
                  </a:lnTo>
                  <a:cubicBezTo>
                    <a:pt x="f9" y="f10"/>
                    <a:pt x="f11" y="f7"/>
                    <a:pt x="f6" y="f10"/>
                  </a:cubicBezTo>
                  <a:lnTo>
                    <a:pt x="f12" y="f5"/>
                  </a:lnTo>
                  <a:cubicBezTo>
                    <a:pt x="f13" y="f5"/>
                    <a:pt x="f5" y="f10"/>
                    <a:pt x="f8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0" name="Forme libre 68"/>
            <p:cNvSpPr/>
            <p:nvPr/>
          </p:nvSpPr>
          <p:spPr>
            <a:xfrm>
              <a:off x="11042651" y="1540325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7"/>
                <a:gd name="f8" fmla="val 3"/>
                <a:gd name="f9" fmla="val 30"/>
                <a:gd name="f10" fmla="val 6"/>
                <a:gd name="f11" fmla="val 60"/>
                <a:gd name="f12" fmla="val 5"/>
                <a:gd name="f13" fmla="val 54"/>
                <a:gd name="f14" fmla="val 31"/>
                <a:gd name="f15" fmla="val 1"/>
                <a:gd name="f16" fmla="+- 0 0 -90"/>
                <a:gd name="f17" fmla="*/ f3 1 63"/>
                <a:gd name="f18" fmla="*/ f4 1 7"/>
                <a:gd name="f19" fmla="+- f7 0 f5"/>
                <a:gd name="f20" fmla="+- f6 0 f5"/>
                <a:gd name="f21" fmla="*/ f16 f0 1"/>
                <a:gd name="f22" fmla="*/ f20 1 63"/>
                <a:gd name="f23" fmla="*/ f19 1 7"/>
                <a:gd name="f24" fmla="*/ 0 f20 1"/>
                <a:gd name="f25" fmla="*/ 3 f19 1"/>
                <a:gd name="f26" fmla="*/ 60 f20 1"/>
                <a:gd name="f27" fmla="*/ 5 f19 1"/>
                <a:gd name="f28" fmla="*/ 54 f20 1"/>
                <a:gd name="f29" fmla="*/ f21 1 f2"/>
                <a:gd name="f30" fmla="*/ f24 1 63"/>
                <a:gd name="f31" fmla="*/ f25 1 7"/>
                <a:gd name="f32" fmla="*/ f26 1 63"/>
                <a:gd name="f33" fmla="*/ f27 1 7"/>
                <a:gd name="f34" fmla="*/ f28 1 63"/>
                <a:gd name="f35" fmla="*/ 0 1 f22"/>
                <a:gd name="f36" fmla="*/ f6 1 f22"/>
                <a:gd name="f37" fmla="*/ 0 1 f23"/>
                <a:gd name="f38" fmla="*/ f7 1 f23"/>
                <a:gd name="f39" fmla="+- f29 0 f1"/>
                <a:gd name="f40" fmla="*/ f30 1 f22"/>
                <a:gd name="f41" fmla="*/ f31 1 f23"/>
                <a:gd name="f42" fmla="*/ f32 1 f22"/>
                <a:gd name="f43" fmla="*/ f33 1 f23"/>
                <a:gd name="f44" fmla="*/ f34 1 f22"/>
                <a:gd name="f45" fmla="*/ f35 f17 1"/>
                <a:gd name="f46" fmla="*/ f36 f17 1"/>
                <a:gd name="f47" fmla="*/ f38 f18 1"/>
                <a:gd name="f48" fmla="*/ f37 f18 1"/>
                <a:gd name="f49" fmla="*/ f40 f17 1"/>
                <a:gd name="f50" fmla="*/ f41 f18 1"/>
                <a:gd name="f51" fmla="*/ f42 f17 1"/>
                <a:gd name="f52" fmla="*/ f43 f18 1"/>
                <a:gd name="f53" fmla="*/ f44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9">
                  <a:pos x="f49" y="f50"/>
                </a:cxn>
                <a:cxn ang="f39">
                  <a:pos x="f49" y="f50"/>
                </a:cxn>
                <a:cxn ang="f39">
                  <a:pos x="f51" y="f52"/>
                </a:cxn>
                <a:cxn ang="f39">
                  <a:pos x="f53" y="f52"/>
                </a:cxn>
                <a:cxn ang="f39">
                  <a:pos x="f49" y="f50"/>
                </a:cxn>
              </a:cxnLst>
              <a:rect l="f45" t="f48" r="f46" b="f47"/>
              <a:pathLst>
                <a:path w="63" h="7">
                  <a:moveTo>
                    <a:pt x="f5" y="f8"/>
                  </a:moveTo>
                  <a:lnTo>
                    <a:pt x="f5" y="f8"/>
                  </a:lnTo>
                  <a:cubicBezTo>
                    <a:pt x="f8" y="f7"/>
                    <a:pt x="f9" y="f10"/>
                    <a:pt x="f11" y="f12"/>
                  </a:cubicBezTo>
                  <a:lnTo>
                    <a:pt x="f13" y="f12"/>
                  </a:lnTo>
                  <a:cubicBezTo>
                    <a:pt x="f6" y="f5"/>
                    <a:pt x="f14" y="f15"/>
                    <a:pt x="f5" y="f8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1" name="Forme libre 69"/>
            <p:cNvSpPr/>
            <p:nvPr/>
          </p:nvSpPr>
          <p:spPr>
            <a:xfrm>
              <a:off x="11106146" y="1542784"/>
              <a:ext cx="28575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"/>
                <a:gd name="f7" fmla="val 2"/>
                <a:gd name="f8" fmla="val 10"/>
                <a:gd name="f9" fmla="val 19"/>
                <a:gd name="f10" fmla="val 28"/>
                <a:gd name="f11" fmla="val 17"/>
                <a:gd name="f12" fmla="+- 0 0 -90"/>
                <a:gd name="f13" fmla="*/ f3 1 31"/>
                <a:gd name="f14" fmla="*/ f4 1 2"/>
                <a:gd name="f15" fmla="+- f7 0 f5"/>
                <a:gd name="f16" fmla="+- f6 0 f5"/>
                <a:gd name="f17" fmla="*/ f12 f0 1"/>
                <a:gd name="f18" fmla="*/ f15 1 2"/>
                <a:gd name="f19" fmla="*/ f16 1 31"/>
                <a:gd name="f20" fmla="*/ 0 f16 1"/>
                <a:gd name="f21" fmla="*/ 2 f15 1"/>
                <a:gd name="f22" fmla="*/ 28 f16 1"/>
                <a:gd name="f23" fmla="*/ f17 1 f2"/>
                <a:gd name="f24" fmla="*/ f20 1 31"/>
                <a:gd name="f25" fmla="*/ f21 1 2"/>
                <a:gd name="f26" fmla="*/ f22 1 31"/>
                <a:gd name="f27" fmla="*/ 0 1 f19"/>
                <a:gd name="f28" fmla="*/ f6 1 f19"/>
                <a:gd name="f29" fmla="*/ 0 1 f18"/>
                <a:gd name="f30" fmla="*/ f7 1 f18"/>
                <a:gd name="f31" fmla="+- f23 0 f1"/>
                <a:gd name="f32" fmla="*/ f24 1 f19"/>
                <a:gd name="f33" fmla="*/ f25 1 f18"/>
                <a:gd name="f34" fmla="*/ f26 1 f19"/>
                <a:gd name="f35" fmla="*/ f27 f13 1"/>
                <a:gd name="f36" fmla="*/ f28 f13 1"/>
                <a:gd name="f37" fmla="*/ f30 f14 1"/>
                <a:gd name="f38" fmla="*/ f29 f14 1"/>
                <a:gd name="f39" fmla="*/ f32 f13 1"/>
                <a:gd name="f40" fmla="*/ f33 f14 1"/>
                <a:gd name="f41" fmla="*/ f34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1">
                  <a:pos x="f39" y="f40"/>
                </a:cxn>
                <a:cxn ang="f31">
                  <a:pos x="f39" y="f40"/>
                </a:cxn>
                <a:cxn ang="f31">
                  <a:pos x="f41" y="f40"/>
                </a:cxn>
                <a:cxn ang="f31">
                  <a:pos x="f39" y="f40"/>
                </a:cxn>
              </a:cxnLst>
              <a:rect l="f35" t="f38" r="f36" b="f37"/>
              <a:pathLst>
                <a:path w="31" h="2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10" y="f7"/>
                  </a:cubicBezTo>
                  <a:cubicBezTo>
                    <a:pt x="f6" y="f5"/>
                    <a:pt x="f11" y="f7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2" name="Forme libre 70"/>
            <p:cNvSpPr/>
            <p:nvPr/>
          </p:nvSpPr>
          <p:spPr>
            <a:xfrm>
              <a:off x="10679113" y="1525557"/>
              <a:ext cx="103190" cy="984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"/>
                <a:gd name="f7" fmla="val 12"/>
                <a:gd name="f8" fmla="val 77"/>
                <a:gd name="f9" fmla="val 9"/>
                <a:gd name="f10" fmla="val 91"/>
                <a:gd name="f11" fmla="val 10"/>
                <a:gd name="f12" fmla="val 86"/>
                <a:gd name="f13" fmla="val 4"/>
                <a:gd name="f14" fmla="val 94"/>
                <a:gd name="f15" fmla="val 6"/>
                <a:gd name="f16" fmla="+- 0 0 -90"/>
                <a:gd name="f17" fmla="*/ f3 1 109"/>
                <a:gd name="f18" fmla="*/ f4 1 12"/>
                <a:gd name="f19" fmla="+- f7 0 f5"/>
                <a:gd name="f20" fmla="+- f6 0 f5"/>
                <a:gd name="f21" fmla="*/ f16 f0 1"/>
                <a:gd name="f22" fmla="*/ f20 1 109"/>
                <a:gd name="f23" fmla="*/ f19 1 12"/>
                <a:gd name="f24" fmla="*/ 77 f20 1"/>
                <a:gd name="f25" fmla="*/ 9 f19 1"/>
                <a:gd name="f26" fmla="*/ 94 f20 1"/>
                <a:gd name="f27" fmla="*/ 6 f19 1"/>
                <a:gd name="f28" fmla="*/ f21 1 f2"/>
                <a:gd name="f29" fmla="*/ f24 1 109"/>
                <a:gd name="f30" fmla="*/ f25 1 12"/>
                <a:gd name="f31" fmla="*/ f26 1 109"/>
                <a:gd name="f32" fmla="*/ f27 1 12"/>
                <a:gd name="f33" fmla="*/ 0 1 f22"/>
                <a:gd name="f34" fmla="*/ f6 1 f22"/>
                <a:gd name="f35" fmla="*/ 0 1 f23"/>
                <a:gd name="f36" fmla="*/ f7 1 f23"/>
                <a:gd name="f37" fmla="+- f28 0 f1"/>
                <a:gd name="f38" fmla="*/ f29 1 f22"/>
                <a:gd name="f39" fmla="*/ f30 1 f23"/>
                <a:gd name="f40" fmla="*/ f31 1 f22"/>
                <a:gd name="f41" fmla="*/ f32 1 f23"/>
                <a:gd name="f42" fmla="*/ f33 f17 1"/>
                <a:gd name="f43" fmla="*/ f34 f17 1"/>
                <a:gd name="f44" fmla="*/ f36 f18 1"/>
                <a:gd name="f45" fmla="*/ f35 f18 1"/>
                <a:gd name="f46" fmla="*/ f38 f17 1"/>
                <a:gd name="f47" fmla="*/ f39 f18 1"/>
                <a:gd name="f48" fmla="*/ f40 f17 1"/>
                <a:gd name="f49" fmla="*/ f41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6" y="f47"/>
                </a:cxn>
                <a:cxn ang="f37">
                  <a:pos x="f46" y="f47"/>
                </a:cxn>
                <a:cxn ang="f37">
                  <a:pos x="f48" y="f49"/>
                </a:cxn>
                <a:cxn ang="f37">
                  <a:pos x="f46" y="f47"/>
                </a:cxn>
              </a:cxnLst>
              <a:rect l="f42" t="f45" r="f43" b="f44"/>
              <a:pathLst>
                <a:path w="109" h="12">
                  <a:moveTo>
                    <a:pt x="f8" y="f9"/>
                  </a:moveTo>
                  <a:lnTo>
                    <a:pt x="f8" y="f9"/>
                  </a:lnTo>
                  <a:cubicBezTo>
                    <a:pt x="f10" y="f11"/>
                    <a:pt x="f12" y="f13"/>
                    <a:pt x="f14" y="f15"/>
                  </a:cubicBezTo>
                  <a:cubicBezTo>
                    <a:pt x="f6" y="f5"/>
                    <a:pt x="f5" y="f7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3" name="Forme libre 71"/>
            <p:cNvSpPr/>
            <p:nvPr/>
          </p:nvSpPr>
          <p:spPr>
            <a:xfrm>
              <a:off x="11039478" y="1550173"/>
              <a:ext cx="2698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7"/>
                <a:gd name="f7" fmla="val 5"/>
                <a:gd name="f8" fmla="val 16"/>
                <a:gd name="f9" fmla="val 4"/>
                <a:gd name="f10" fmla="+- 0 0 -90"/>
                <a:gd name="f11" fmla="*/ f3 1 27"/>
                <a:gd name="f12" fmla="*/ f4 1 5"/>
                <a:gd name="f13" fmla="+- f7 0 f5"/>
                <a:gd name="f14" fmla="+- f6 0 f5"/>
                <a:gd name="f15" fmla="*/ f10 f0 1"/>
                <a:gd name="f16" fmla="*/ f13 1 5"/>
                <a:gd name="f17" fmla="*/ f14 1 27"/>
                <a:gd name="f18" fmla="*/ 27 f14 1"/>
                <a:gd name="f19" fmla="*/ 5 f13 1"/>
                <a:gd name="f20" fmla="*/ 16 f14 1"/>
                <a:gd name="f21" fmla="*/ 0 f13 1"/>
                <a:gd name="f22" fmla="*/ 0 f14 1"/>
                <a:gd name="f23" fmla="*/ 4 f13 1"/>
                <a:gd name="f24" fmla="*/ f15 1 f2"/>
                <a:gd name="f25" fmla="*/ f18 1 27"/>
                <a:gd name="f26" fmla="*/ f19 1 5"/>
                <a:gd name="f27" fmla="*/ f20 1 27"/>
                <a:gd name="f28" fmla="*/ f21 1 5"/>
                <a:gd name="f29" fmla="*/ f22 1 27"/>
                <a:gd name="f30" fmla="*/ f23 1 5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27" h="5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4" name="Forme libre 72"/>
            <p:cNvSpPr/>
            <p:nvPr/>
          </p:nvSpPr>
          <p:spPr>
            <a:xfrm>
              <a:off x="10841034" y="1548938"/>
              <a:ext cx="58741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1"/>
                <a:gd name="f7" fmla="val 3"/>
                <a:gd name="f8" fmla="val 1"/>
                <a:gd name="f9" fmla="val 2"/>
                <a:gd name="f10" fmla="val 49"/>
                <a:gd name="f11" fmla="val 48"/>
                <a:gd name="f12" fmla="val 54"/>
                <a:gd name="f13" fmla="val 32"/>
                <a:gd name="f14" fmla="+- 0 0 -90"/>
                <a:gd name="f15" fmla="*/ f3 1 61"/>
                <a:gd name="f16" fmla="*/ f4 1 3"/>
                <a:gd name="f17" fmla="+- f7 0 f5"/>
                <a:gd name="f18" fmla="+- f6 0 f5"/>
                <a:gd name="f19" fmla="*/ f14 f0 1"/>
                <a:gd name="f20" fmla="*/ f17 1 3"/>
                <a:gd name="f21" fmla="*/ f18 1 61"/>
                <a:gd name="f22" fmla="*/ 1 f18 1"/>
                <a:gd name="f23" fmla="*/ 2 f17 1"/>
                <a:gd name="f24" fmla="*/ 49 f18 1"/>
                <a:gd name="f25" fmla="*/ 3 f17 1"/>
                <a:gd name="f26" fmla="*/ 61 f18 1"/>
                <a:gd name="f27" fmla="*/ f19 1 f2"/>
                <a:gd name="f28" fmla="*/ f22 1 61"/>
                <a:gd name="f29" fmla="*/ f23 1 3"/>
                <a:gd name="f30" fmla="*/ f24 1 61"/>
                <a:gd name="f31" fmla="*/ f25 1 3"/>
                <a:gd name="f32" fmla="*/ f26 1 61"/>
                <a:gd name="f33" fmla="*/ 0 1 f21"/>
                <a:gd name="f34" fmla="*/ f6 1 f21"/>
                <a:gd name="f35" fmla="*/ 0 1 f20"/>
                <a:gd name="f36" fmla="*/ f7 1 f20"/>
                <a:gd name="f37" fmla="+- f27 0 f1"/>
                <a:gd name="f38" fmla="*/ f28 1 f21"/>
                <a:gd name="f39" fmla="*/ f29 1 f20"/>
                <a:gd name="f40" fmla="*/ f30 1 f21"/>
                <a:gd name="f41" fmla="*/ f31 1 f20"/>
                <a:gd name="f42" fmla="*/ f32 1 f21"/>
                <a:gd name="f43" fmla="*/ f33 f15 1"/>
                <a:gd name="f44" fmla="*/ f34 f15 1"/>
                <a:gd name="f45" fmla="*/ f36 f16 1"/>
                <a:gd name="f46" fmla="*/ f35 f16 1"/>
                <a:gd name="f47" fmla="*/ f38 f15 1"/>
                <a:gd name="f48" fmla="*/ f39 f16 1"/>
                <a:gd name="f49" fmla="*/ f40 f15 1"/>
                <a:gd name="f50" fmla="*/ f41 f16 1"/>
                <a:gd name="f51" fmla="*/ f42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7" y="f48"/>
                </a:cxn>
                <a:cxn ang="f37">
                  <a:pos x="f47" y="f48"/>
                </a:cxn>
                <a:cxn ang="f37">
                  <a:pos x="f49" y="f50"/>
                </a:cxn>
                <a:cxn ang="f37">
                  <a:pos x="f51" y="f48"/>
                </a:cxn>
                <a:cxn ang="f37">
                  <a:pos x="f47" y="f48"/>
                </a:cxn>
              </a:cxnLst>
              <a:rect l="f43" t="f46" r="f44" b="f45"/>
              <a:pathLst>
                <a:path w="61" h="3">
                  <a:moveTo>
                    <a:pt x="f8" y="f9"/>
                  </a:moveTo>
                  <a:lnTo>
                    <a:pt x="f8" y="f9"/>
                  </a:lnTo>
                  <a:lnTo>
                    <a:pt x="f10" y="f7"/>
                  </a:lnTo>
                  <a:cubicBezTo>
                    <a:pt x="f11" y="f9"/>
                    <a:pt x="f12" y="f9"/>
                    <a:pt x="f6" y="f9"/>
                  </a:cubicBezTo>
                  <a:cubicBezTo>
                    <a:pt x="f13" y="f8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5" name="Forme libre 73"/>
            <p:cNvSpPr/>
            <p:nvPr/>
          </p:nvSpPr>
          <p:spPr>
            <a:xfrm>
              <a:off x="10899776" y="1550173"/>
              <a:ext cx="36511" cy="123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8"/>
                <a:gd name="f7" fmla="val 1"/>
                <a:gd name="f8" fmla="val 15"/>
                <a:gd name="f9" fmla="val 30"/>
                <a:gd name="f10" fmla="val 12"/>
                <a:gd name="f11" fmla="+- 0 0 -90"/>
                <a:gd name="f12" fmla="*/ f3 1 38"/>
                <a:gd name="f13" fmla="*/ f4 1 1"/>
                <a:gd name="f14" fmla="+- f7 0 f5"/>
                <a:gd name="f15" fmla="+- f6 0 f5"/>
                <a:gd name="f16" fmla="*/ f11 f0 1"/>
                <a:gd name="f17" fmla="*/ f15 1 38"/>
                <a:gd name="f18" fmla="*/ 0 f15 1"/>
                <a:gd name="f19" fmla="*/ 1 f14 1"/>
                <a:gd name="f20" fmla="*/ 38 f15 1"/>
                <a:gd name="f21" fmla="*/ 0 f14 1"/>
                <a:gd name="f22" fmla="*/ 0 1 f14"/>
                <a:gd name="f23" fmla="*/ f7 1 f14"/>
                <a:gd name="f24" fmla="*/ f16 1 f2"/>
                <a:gd name="f25" fmla="*/ f18 1 38"/>
                <a:gd name="f26" fmla="*/ f20 1 38"/>
                <a:gd name="f27" fmla="*/ f19 1 f14"/>
                <a:gd name="f28" fmla="*/ f21 1 f14"/>
                <a:gd name="f29" fmla="*/ 0 1 f17"/>
                <a:gd name="f30" fmla="*/ f6 1 f17"/>
                <a:gd name="f31" fmla="*/ f23 f13 1"/>
                <a:gd name="f32" fmla="*/ f22 f13 1"/>
                <a:gd name="f33" fmla="+- f24 0 f1"/>
                <a:gd name="f34" fmla="*/ f25 1 f17"/>
                <a:gd name="f35" fmla="*/ f26 1 f17"/>
                <a:gd name="f36" fmla="*/ f29 f12 1"/>
                <a:gd name="f37" fmla="*/ f30 f12 1"/>
                <a:gd name="f38" fmla="*/ f27 f13 1"/>
                <a:gd name="f39" fmla="*/ f28 f13 1"/>
                <a:gd name="f40" fmla="*/ f34 f12 1"/>
                <a:gd name="f41" fmla="*/ f35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0" y="f38"/>
                </a:cxn>
                <a:cxn ang="f33">
                  <a:pos x="f40" y="f38"/>
                </a:cxn>
                <a:cxn ang="f33">
                  <a:pos x="f41" y="f39"/>
                </a:cxn>
                <a:cxn ang="f33">
                  <a:pos x="f40" y="f38"/>
                </a:cxn>
              </a:cxnLst>
              <a:rect l="f36" t="f32" r="f37" b="f31"/>
              <a:pathLst>
                <a:path w="38" h="1">
                  <a:moveTo>
                    <a:pt x="f5" y="f7"/>
                  </a:moveTo>
                  <a:lnTo>
                    <a:pt x="f5" y="f7"/>
                  </a:lnTo>
                  <a:cubicBezTo>
                    <a:pt x="f8" y="f7"/>
                    <a:pt x="f9" y="f7"/>
                    <a:pt x="f6" y="f5"/>
                  </a:cubicBezTo>
                  <a:cubicBezTo>
                    <a:pt x="f9" y="f5"/>
                    <a:pt x="f10" y="f5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6" name="Forme libre 74"/>
            <p:cNvSpPr/>
            <p:nvPr/>
          </p:nvSpPr>
          <p:spPr>
            <a:xfrm>
              <a:off x="10958517" y="1555092"/>
              <a:ext cx="46040" cy="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"/>
                <a:gd name="f7" fmla="val 1"/>
                <a:gd name="f8" fmla="val 33"/>
                <a:gd name="f9" fmla="+- 0 0 -90"/>
                <a:gd name="f10" fmla="*/ f3 1 47"/>
                <a:gd name="f11" fmla="*/ f4 1 1"/>
                <a:gd name="f12" fmla="+- f7 0 f5"/>
                <a:gd name="f13" fmla="+- f6 0 f5"/>
                <a:gd name="f14" fmla="*/ f9 f0 1"/>
                <a:gd name="f15" fmla="*/ f13 1 47"/>
                <a:gd name="f16" fmla="*/ 47 f13 1"/>
                <a:gd name="f17" fmla="*/ 1 f12 1"/>
                <a:gd name="f18" fmla="*/ 33 f13 1"/>
                <a:gd name="f19" fmla="*/ 0 f12 1"/>
                <a:gd name="f20" fmla="*/ 0 f13 1"/>
                <a:gd name="f21" fmla="*/ 0 1 f12"/>
                <a:gd name="f22" fmla="*/ f7 1 f12"/>
                <a:gd name="f23" fmla="*/ f14 1 f2"/>
                <a:gd name="f24" fmla="*/ f16 1 47"/>
                <a:gd name="f25" fmla="*/ f18 1 47"/>
                <a:gd name="f26" fmla="*/ f20 1 47"/>
                <a:gd name="f27" fmla="*/ f17 1 f12"/>
                <a:gd name="f28" fmla="*/ f19 1 f12"/>
                <a:gd name="f29" fmla="*/ 0 1 f15"/>
                <a:gd name="f30" fmla="*/ f6 1 f15"/>
                <a:gd name="f31" fmla="*/ f22 f11 1"/>
                <a:gd name="f32" fmla="*/ f21 f11 1"/>
                <a:gd name="f33" fmla="+- f23 0 f1"/>
                <a:gd name="f34" fmla="*/ f24 1 f15"/>
                <a:gd name="f35" fmla="*/ f25 1 f15"/>
                <a:gd name="f36" fmla="*/ f26 1 f15"/>
                <a:gd name="f37" fmla="*/ f29 f10 1"/>
                <a:gd name="f38" fmla="*/ f30 f10 1"/>
                <a:gd name="f39" fmla="*/ f27 f11 1"/>
                <a:gd name="f40" fmla="*/ f28 f11 1"/>
                <a:gd name="f41" fmla="*/ f34 f10 1"/>
                <a:gd name="f42" fmla="*/ f35 f10 1"/>
                <a:gd name="f43" fmla="*/ f36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1" y="f39"/>
                </a:cxn>
                <a:cxn ang="f33">
                  <a:pos x="f41" y="f39"/>
                </a:cxn>
                <a:cxn ang="f33">
                  <a:pos x="f42" y="f40"/>
                </a:cxn>
                <a:cxn ang="f33">
                  <a:pos x="f43" y="f40"/>
                </a:cxn>
                <a:cxn ang="f33">
                  <a:pos x="f41" y="f39"/>
                </a:cxn>
              </a:cxnLst>
              <a:rect l="f37" t="f32" r="f38" b="f31"/>
              <a:pathLst>
                <a:path w="47" h="1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5"/>
                  </a:lnTo>
                  <a:lnTo>
                    <a:pt x="f6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7" name="Forme libre 75"/>
            <p:cNvSpPr/>
            <p:nvPr/>
          </p:nvSpPr>
          <p:spPr>
            <a:xfrm>
              <a:off x="10304465" y="1548938"/>
              <a:ext cx="61914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5"/>
                <a:gd name="f7" fmla="val 4"/>
                <a:gd name="f8" fmla="val 57"/>
                <a:gd name="f9" fmla="val 5"/>
                <a:gd name="f10" fmla="val 1"/>
                <a:gd name="f11" fmla="val 3"/>
                <a:gd name="f12" fmla="val 14"/>
                <a:gd name="f13" fmla="val 33"/>
                <a:gd name="f14" fmla="val 45"/>
                <a:gd name="f15" fmla="val 2"/>
                <a:gd name="f16" fmla="+- 0 0 -90"/>
                <a:gd name="f17" fmla="*/ f3 1 65"/>
                <a:gd name="f18" fmla="*/ f4 1 4"/>
                <a:gd name="f19" fmla="+- f7 0 f5"/>
                <a:gd name="f20" fmla="+- f6 0 f5"/>
                <a:gd name="f21" fmla="*/ f16 f0 1"/>
                <a:gd name="f22" fmla="*/ f19 1 4"/>
                <a:gd name="f23" fmla="*/ f20 1 65"/>
                <a:gd name="f24" fmla="*/ 57 f20 1"/>
                <a:gd name="f25" fmla="*/ 0 f19 1"/>
                <a:gd name="f26" fmla="*/ 5 f20 1"/>
                <a:gd name="f27" fmla="*/ 1 f19 1"/>
                <a:gd name="f28" fmla="*/ 33 f20 1"/>
                <a:gd name="f29" fmla="*/ 4 f19 1"/>
                <a:gd name="f30" fmla="*/ f21 1 f2"/>
                <a:gd name="f31" fmla="*/ f24 1 65"/>
                <a:gd name="f32" fmla="*/ f25 1 4"/>
                <a:gd name="f33" fmla="*/ f26 1 65"/>
                <a:gd name="f34" fmla="*/ f27 1 4"/>
                <a:gd name="f35" fmla="*/ f28 1 65"/>
                <a:gd name="f36" fmla="*/ f29 1 4"/>
                <a:gd name="f37" fmla="*/ 0 1 f23"/>
                <a:gd name="f38" fmla="*/ f6 1 f23"/>
                <a:gd name="f39" fmla="*/ 0 1 f22"/>
                <a:gd name="f40" fmla="*/ f7 1 f22"/>
                <a:gd name="f41" fmla="+- f30 0 f1"/>
                <a:gd name="f42" fmla="*/ f31 1 f23"/>
                <a:gd name="f43" fmla="*/ f32 1 f22"/>
                <a:gd name="f44" fmla="*/ f33 1 f23"/>
                <a:gd name="f45" fmla="*/ f34 1 f22"/>
                <a:gd name="f46" fmla="*/ f35 1 f23"/>
                <a:gd name="f47" fmla="*/ f36 1 f22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7"/>
                </a:cxn>
                <a:cxn ang="f41">
                  <a:pos x="f52" y="f53"/>
                </a:cxn>
              </a:cxnLst>
              <a:rect l="f48" t="f51" r="f49" b="f50"/>
              <a:pathLst>
                <a:path w="65" h="4">
                  <a:moveTo>
                    <a:pt x="f8" y="f5"/>
                  </a:moveTo>
                  <a:lnTo>
                    <a:pt x="f8" y="f5"/>
                  </a:lnTo>
                  <a:lnTo>
                    <a:pt x="f9" y="f10"/>
                  </a:lnTo>
                  <a:cubicBezTo>
                    <a:pt x="f5" y="f11"/>
                    <a:pt x="f12" y="f7"/>
                    <a:pt x="f13" y="f7"/>
                  </a:cubicBezTo>
                  <a:cubicBezTo>
                    <a:pt x="f14" y="f15"/>
                    <a:pt x="f6" y="f15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8" name="Forme libre 76"/>
            <p:cNvSpPr/>
            <p:nvPr/>
          </p:nvSpPr>
          <p:spPr>
            <a:xfrm>
              <a:off x="10483852" y="1557561"/>
              <a:ext cx="23810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5"/>
                <a:gd name="f7" fmla="val 7"/>
                <a:gd name="f8" fmla="val 4"/>
                <a:gd name="f9" fmla="val 11"/>
                <a:gd name="f10" fmla="val 3"/>
                <a:gd name="f11" fmla="val 10"/>
                <a:gd name="f12" fmla="val 2"/>
                <a:gd name="f13" fmla="+- 0 0 -90"/>
                <a:gd name="f14" fmla="*/ f3 1 25"/>
                <a:gd name="f15" fmla="*/ f4 1 7"/>
                <a:gd name="f16" fmla="+- f7 0 f5"/>
                <a:gd name="f17" fmla="+- f6 0 f5"/>
                <a:gd name="f18" fmla="*/ f13 f0 1"/>
                <a:gd name="f19" fmla="*/ f17 1 25"/>
                <a:gd name="f20" fmla="*/ f16 1 7"/>
                <a:gd name="f21" fmla="*/ 25 f17 1"/>
                <a:gd name="f22" fmla="*/ 4 f16 1"/>
                <a:gd name="f23" fmla="*/ 2 f17 1"/>
                <a:gd name="f24" fmla="*/ 0 f16 1"/>
                <a:gd name="f25" fmla="*/ 0 f17 1"/>
                <a:gd name="f26" fmla="*/ 7 f16 1"/>
                <a:gd name="f27" fmla="*/ f18 1 f2"/>
                <a:gd name="f28" fmla="*/ f21 1 25"/>
                <a:gd name="f29" fmla="*/ f22 1 7"/>
                <a:gd name="f30" fmla="*/ f23 1 25"/>
                <a:gd name="f31" fmla="*/ f24 1 7"/>
                <a:gd name="f32" fmla="*/ f25 1 25"/>
                <a:gd name="f33" fmla="*/ f26 1 7"/>
                <a:gd name="f34" fmla="*/ 0 1 f19"/>
                <a:gd name="f35" fmla="*/ f6 1 f19"/>
                <a:gd name="f36" fmla="*/ 0 1 f20"/>
                <a:gd name="f37" fmla="*/ f7 1 f20"/>
                <a:gd name="f38" fmla="+- f27 0 f1"/>
                <a:gd name="f39" fmla="*/ f28 1 f19"/>
                <a:gd name="f40" fmla="*/ f29 1 f20"/>
                <a:gd name="f41" fmla="*/ f30 1 f19"/>
                <a:gd name="f42" fmla="*/ f31 1 f20"/>
                <a:gd name="f43" fmla="*/ f32 1 f19"/>
                <a:gd name="f44" fmla="*/ f33 1 f20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25" h="7">
                  <a:moveTo>
                    <a:pt x="f6" y="f8"/>
                  </a:moveTo>
                  <a:lnTo>
                    <a:pt x="f6" y="f8"/>
                  </a:lnTo>
                  <a:cubicBezTo>
                    <a:pt x="f9" y="f10"/>
                    <a:pt x="f11" y="f12"/>
                    <a:pt x="f12" y="f5"/>
                  </a:cubicBezTo>
                  <a:lnTo>
                    <a:pt x="f5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69" name="Forme libre 77"/>
            <p:cNvSpPr/>
            <p:nvPr/>
          </p:nvSpPr>
          <p:spPr>
            <a:xfrm>
              <a:off x="10291764" y="1563715"/>
              <a:ext cx="117472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"/>
                <a:gd name="f7" fmla="val 4"/>
                <a:gd name="f8" fmla="val 75"/>
                <a:gd name="f9" fmla="val 70"/>
                <a:gd name="f10" fmla="val 1"/>
                <a:gd name="f11" fmla="val 66"/>
                <a:gd name="f12" fmla="val 71"/>
                <a:gd name="f13" fmla="val 2"/>
                <a:gd name="f14" fmla="+- 0 0 -90"/>
                <a:gd name="f15" fmla="*/ f3 1 123"/>
                <a:gd name="f16" fmla="*/ f4 1 4"/>
                <a:gd name="f17" fmla="+- f7 0 f5"/>
                <a:gd name="f18" fmla="+- f6 0 f5"/>
                <a:gd name="f19" fmla="*/ f14 f0 1"/>
                <a:gd name="f20" fmla="*/ f17 1 4"/>
                <a:gd name="f21" fmla="*/ f18 1 123"/>
                <a:gd name="f22" fmla="*/ 75 f18 1"/>
                <a:gd name="f23" fmla="*/ 0 f17 1"/>
                <a:gd name="f24" fmla="*/ 66 f18 1"/>
                <a:gd name="f25" fmla="*/ 4 f17 1"/>
                <a:gd name="f26" fmla="*/ f19 1 f2"/>
                <a:gd name="f27" fmla="*/ f22 1 123"/>
                <a:gd name="f28" fmla="*/ f23 1 4"/>
                <a:gd name="f29" fmla="*/ f24 1 123"/>
                <a:gd name="f30" fmla="*/ f25 1 4"/>
                <a:gd name="f31" fmla="*/ 0 1 f21"/>
                <a:gd name="f32" fmla="*/ f6 1 f21"/>
                <a:gd name="f33" fmla="*/ 0 1 f20"/>
                <a:gd name="f34" fmla="*/ f7 1 f20"/>
                <a:gd name="f35" fmla="+- f26 0 f1"/>
                <a:gd name="f36" fmla="*/ f27 1 f21"/>
                <a:gd name="f37" fmla="*/ f28 1 f20"/>
                <a:gd name="f38" fmla="*/ f29 1 f21"/>
                <a:gd name="f39" fmla="*/ f30 1 f20"/>
                <a:gd name="f40" fmla="*/ f31 f15 1"/>
                <a:gd name="f41" fmla="*/ f32 f15 1"/>
                <a:gd name="f42" fmla="*/ f34 f16 1"/>
                <a:gd name="f43" fmla="*/ f33 f16 1"/>
                <a:gd name="f44" fmla="*/ f36 f15 1"/>
                <a:gd name="f45" fmla="*/ f37 f16 1"/>
                <a:gd name="f46" fmla="*/ f38 f15 1"/>
                <a:gd name="f47" fmla="*/ f39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4" y="f45"/>
                </a:cxn>
                <a:cxn ang="f35">
                  <a:pos x="f44" y="f45"/>
                </a:cxn>
                <a:cxn ang="f35">
                  <a:pos x="f46" y="f47"/>
                </a:cxn>
                <a:cxn ang="f35">
                  <a:pos x="f44" y="f45"/>
                </a:cxn>
              </a:cxnLst>
              <a:rect l="f40" t="f43" r="f41" b="f42"/>
              <a:pathLst>
                <a:path w="123" h="4">
                  <a:moveTo>
                    <a:pt x="f8" y="f5"/>
                  </a:moveTo>
                  <a:lnTo>
                    <a:pt x="f8" y="f5"/>
                  </a:lnTo>
                  <a:cubicBezTo>
                    <a:pt x="f9" y="f10"/>
                    <a:pt x="f5" y="f7"/>
                    <a:pt x="f11" y="f7"/>
                  </a:cubicBezTo>
                  <a:cubicBezTo>
                    <a:pt x="f12" y="f13"/>
                    <a:pt x="f6" y="f10"/>
                    <a:pt x="f8" y="f5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0" name="Forme libre 78"/>
            <p:cNvSpPr/>
            <p:nvPr/>
          </p:nvSpPr>
          <p:spPr>
            <a:xfrm>
              <a:off x="9621838" y="1546479"/>
              <a:ext cx="11109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3"/>
                <a:gd name="f7" fmla="val 10"/>
                <a:gd name="f8" fmla="val 12"/>
                <a:gd name="f9" fmla="+- 0 0 -90"/>
                <a:gd name="f10" fmla="*/ f3 1 13"/>
                <a:gd name="f11" fmla="*/ f4 1 10"/>
                <a:gd name="f12" fmla="+- f7 0 f5"/>
                <a:gd name="f13" fmla="+- f6 0 f5"/>
                <a:gd name="f14" fmla="*/ f9 f0 1"/>
                <a:gd name="f15" fmla="*/ f12 1 10"/>
                <a:gd name="f16" fmla="*/ f13 1 13"/>
                <a:gd name="f17" fmla="*/ 0 f13 1"/>
                <a:gd name="f18" fmla="*/ 10 f12 1"/>
                <a:gd name="f19" fmla="*/ 13 f13 1"/>
                <a:gd name="f20" fmla="*/ 12 f13 1"/>
                <a:gd name="f21" fmla="*/ 0 f12 1"/>
                <a:gd name="f22" fmla="*/ f14 1 f2"/>
                <a:gd name="f23" fmla="*/ f17 1 13"/>
                <a:gd name="f24" fmla="*/ f18 1 10"/>
                <a:gd name="f25" fmla="*/ f19 1 13"/>
                <a:gd name="f26" fmla="*/ f20 1 13"/>
                <a:gd name="f27" fmla="*/ f21 1 10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3" h="10">
                  <a:moveTo>
                    <a:pt x="f5" y="f7"/>
                  </a:moveTo>
                  <a:lnTo>
                    <a:pt x="f5" y="f7"/>
                  </a:lnTo>
                  <a:lnTo>
                    <a:pt x="f6" y="f7"/>
                  </a:lnTo>
                  <a:lnTo>
                    <a:pt x="f8" y="f5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1" name="Forme libre 79"/>
            <p:cNvSpPr/>
            <p:nvPr/>
          </p:nvSpPr>
          <p:spPr>
            <a:xfrm>
              <a:off x="8951911" y="1568634"/>
              <a:ext cx="96834" cy="861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1"/>
                <a:gd name="f7" fmla="val 10"/>
                <a:gd name="f8" fmla="val 16"/>
                <a:gd name="f9" fmla="val 8"/>
                <a:gd name="f10" fmla="val 78"/>
                <a:gd name="f11" fmla="val 31"/>
                <a:gd name="f12" fmla="val 1"/>
                <a:gd name="f13" fmla="val 86"/>
                <a:gd name="f14" fmla="val 4"/>
                <a:gd name="f15" fmla="val 2"/>
                <a:gd name="f16" fmla="val 41"/>
                <a:gd name="f17" fmla="val 56"/>
                <a:gd name="f18" fmla="val 19"/>
                <a:gd name="f19" fmla="+- 0 0 -90"/>
                <a:gd name="f20" fmla="*/ f3 1 101"/>
                <a:gd name="f21" fmla="*/ f4 1 10"/>
                <a:gd name="f22" fmla="+- f7 0 f5"/>
                <a:gd name="f23" fmla="+- f6 0 f5"/>
                <a:gd name="f24" fmla="*/ f19 f0 1"/>
                <a:gd name="f25" fmla="*/ f22 1 10"/>
                <a:gd name="f26" fmla="*/ f23 1 101"/>
                <a:gd name="f27" fmla="*/ 16 f23 1"/>
                <a:gd name="f28" fmla="*/ 8 f22 1"/>
                <a:gd name="f29" fmla="*/ 86 f23 1"/>
                <a:gd name="f30" fmla="*/ 4 f22 1"/>
                <a:gd name="f31" fmla="*/ 56 f23 1"/>
                <a:gd name="f32" fmla="*/ 0 f22 1"/>
                <a:gd name="f33" fmla="*/ f24 1 f2"/>
                <a:gd name="f34" fmla="*/ f27 1 101"/>
                <a:gd name="f35" fmla="*/ f28 1 10"/>
                <a:gd name="f36" fmla="*/ f29 1 101"/>
                <a:gd name="f37" fmla="*/ f30 1 10"/>
                <a:gd name="f38" fmla="*/ f31 1 101"/>
                <a:gd name="f39" fmla="*/ f32 1 10"/>
                <a:gd name="f40" fmla="*/ 0 1 f26"/>
                <a:gd name="f41" fmla="*/ f6 1 f26"/>
                <a:gd name="f42" fmla="*/ 0 1 f25"/>
                <a:gd name="f43" fmla="*/ f7 1 f25"/>
                <a:gd name="f44" fmla="+- f33 0 f1"/>
                <a:gd name="f45" fmla="*/ f34 1 f26"/>
                <a:gd name="f46" fmla="*/ f35 1 f25"/>
                <a:gd name="f47" fmla="*/ f36 1 f26"/>
                <a:gd name="f48" fmla="*/ f37 1 f25"/>
                <a:gd name="f49" fmla="*/ f38 1 f26"/>
                <a:gd name="f50" fmla="*/ f39 1 f25"/>
                <a:gd name="f51" fmla="*/ f40 f20 1"/>
                <a:gd name="f52" fmla="*/ f41 f20 1"/>
                <a:gd name="f53" fmla="*/ f43 f21 1"/>
                <a:gd name="f54" fmla="*/ f42 f21 1"/>
                <a:gd name="f55" fmla="*/ f45 f20 1"/>
                <a:gd name="f56" fmla="*/ f46 f21 1"/>
                <a:gd name="f57" fmla="*/ f47 f20 1"/>
                <a:gd name="f58" fmla="*/ f48 f21 1"/>
                <a:gd name="f59" fmla="*/ f49 f20 1"/>
                <a:gd name="f60" fmla="*/ f50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4">
                  <a:pos x="f55" y="f56"/>
                </a:cxn>
                <a:cxn ang="f44">
                  <a:pos x="f55" y="f56"/>
                </a:cxn>
                <a:cxn ang="f44">
                  <a:pos x="f57" y="f58"/>
                </a:cxn>
                <a:cxn ang="f44">
                  <a:pos x="f59" y="f60"/>
                </a:cxn>
                <a:cxn ang="f44">
                  <a:pos x="f55" y="f56"/>
                </a:cxn>
              </a:cxnLst>
              <a:rect l="f51" t="f54" r="f52" b="f53"/>
              <a:pathLst>
                <a:path w="101" h="10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13" y="f14"/>
                  </a:cubicBezTo>
                  <a:cubicBezTo>
                    <a:pt x="f6" y="f15"/>
                    <a:pt x="f16" y="f15"/>
                    <a:pt x="f17" y="f5"/>
                  </a:cubicBezTo>
                  <a:cubicBezTo>
                    <a:pt x="f18" y="f15"/>
                    <a:pt x="f5" y="f12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2" name="Forme libre 80"/>
            <p:cNvSpPr/>
            <p:nvPr/>
          </p:nvSpPr>
          <p:spPr>
            <a:xfrm>
              <a:off x="9005889" y="1566175"/>
              <a:ext cx="17465" cy="24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"/>
                <a:gd name="f7" fmla="val 2"/>
                <a:gd name="f8" fmla="val 8"/>
                <a:gd name="f9" fmla="val 1"/>
                <a:gd name="f10" fmla="val 3"/>
                <a:gd name="f11" fmla="+- 0 0 -90"/>
                <a:gd name="f12" fmla="*/ f3 1 19"/>
                <a:gd name="f13" fmla="*/ f4 1 2"/>
                <a:gd name="f14" fmla="+- f7 0 f5"/>
                <a:gd name="f15" fmla="+- f6 0 f5"/>
                <a:gd name="f16" fmla="*/ f11 f0 1"/>
                <a:gd name="f17" fmla="*/ f14 1 2"/>
                <a:gd name="f18" fmla="*/ f15 1 19"/>
                <a:gd name="f19" fmla="*/ 0 f15 1"/>
                <a:gd name="f20" fmla="*/ 2 f14 1"/>
                <a:gd name="f21" fmla="*/ 19 f15 1"/>
                <a:gd name="f22" fmla="*/ 0 f14 1"/>
                <a:gd name="f23" fmla="*/ f16 1 f2"/>
                <a:gd name="f24" fmla="*/ f19 1 19"/>
                <a:gd name="f25" fmla="*/ f20 1 2"/>
                <a:gd name="f26" fmla="*/ f21 1 19"/>
                <a:gd name="f27" fmla="*/ f22 1 2"/>
                <a:gd name="f28" fmla="*/ 0 1 f18"/>
                <a:gd name="f29" fmla="*/ f6 1 f18"/>
                <a:gd name="f30" fmla="*/ 0 1 f17"/>
                <a:gd name="f31" fmla="*/ f7 1 f17"/>
                <a:gd name="f32" fmla="+- f23 0 f1"/>
                <a:gd name="f33" fmla="*/ f24 1 f18"/>
                <a:gd name="f34" fmla="*/ f25 1 f17"/>
                <a:gd name="f35" fmla="*/ f26 1 f18"/>
                <a:gd name="f36" fmla="*/ f27 1 f17"/>
                <a:gd name="f37" fmla="*/ f28 f12 1"/>
                <a:gd name="f38" fmla="*/ f29 f12 1"/>
                <a:gd name="f39" fmla="*/ f31 f13 1"/>
                <a:gd name="f40" fmla="*/ f30 f13 1"/>
                <a:gd name="f41" fmla="*/ f33 f12 1"/>
                <a:gd name="f42" fmla="*/ f34 f13 1"/>
                <a:gd name="f43" fmla="*/ f35 f12 1"/>
                <a:gd name="f44" fmla="*/ f36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1" y="f42"/>
                </a:cxn>
                <a:cxn ang="f32">
                  <a:pos x="f41" y="f42"/>
                </a:cxn>
                <a:cxn ang="f32">
                  <a:pos x="f43" y="f44"/>
                </a:cxn>
                <a:cxn ang="f32">
                  <a:pos x="f41" y="f42"/>
                </a:cxn>
              </a:cxnLst>
              <a:rect l="f37" t="f40" r="f38" b="f39"/>
              <a:pathLst>
                <a:path w="19" h="2">
                  <a:moveTo>
                    <a:pt x="f5" y="f7"/>
                  </a:moveTo>
                  <a:lnTo>
                    <a:pt x="f5" y="f7"/>
                  </a:lnTo>
                  <a:lnTo>
                    <a:pt x="f6" y="f5"/>
                  </a:lnTo>
                  <a:cubicBezTo>
                    <a:pt x="f8" y="f9"/>
                    <a:pt x="f10" y="f9"/>
                    <a:pt x="f5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3" name="Forme libre 81"/>
            <p:cNvSpPr/>
            <p:nvPr/>
          </p:nvSpPr>
          <p:spPr>
            <a:xfrm>
              <a:off x="1587498" y="1516934"/>
              <a:ext cx="38103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9"/>
                <a:gd name="f7" fmla="val 4"/>
                <a:gd name="f8" fmla="val 2"/>
                <a:gd name="f9" fmla="val 25"/>
                <a:gd name="f10" fmla="+- 0 0 -90"/>
                <a:gd name="f11" fmla="*/ f3 1 39"/>
                <a:gd name="f12" fmla="*/ f4 1 4"/>
                <a:gd name="f13" fmla="+- f7 0 f5"/>
                <a:gd name="f14" fmla="+- f6 0 f5"/>
                <a:gd name="f15" fmla="*/ f10 f0 1"/>
                <a:gd name="f16" fmla="*/ f13 1 4"/>
                <a:gd name="f17" fmla="*/ f14 1 39"/>
                <a:gd name="f18" fmla="*/ 39 f14 1"/>
                <a:gd name="f19" fmla="*/ 2 f13 1"/>
                <a:gd name="f20" fmla="*/ 0 f14 1"/>
                <a:gd name="f21" fmla="*/ 0 f13 1"/>
                <a:gd name="f22" fmla="*/ 25 f14 1"/>
                <a:gd name="f23" fmla="*/ 4 f13 1"/>
                <a:gd name="f24" fmla="*/ f15 1 f2"/>
                <a:gd name="f25" fmla="*/ f18 1 39"/>
                <a:gd name="f26" fmla="*/ f19 1 4"/>
                <a:gd name="f27" fmla="*/ f20 1 39"/>
                <a:gd name="f28" fmla="*/ f21 1 4"/>
                <a:gd name="f29" fmla="*/ f22 1 39"/>
                <a:gd name="f30" fmla="*/ f23 1 4"/>
                <a:gd name="f31" fmla="*/ 0 1 f17"/>
                <a:gd name="f32" fmla="*/ f6 1 f17"/>
                <a:gd name="f33" fmla="*/ 0 1 f16"/>
                <a:gd name="f34" fmla="*/ f7 1 f16"/>
                <a:gd name="f35" fmla="+- f24 0 f1"/>
                <a:gd name="f36" fmla="*/ f25 1 f17"/>
                <a:gd name="f37" fmla="*/ f26 1 f16"/>
                <a:gd name="f38" fmla="*/ f27 1 f17"/>
                <a:gd name="f39" fmla="*/ f28 1 f16"/>
                <a:gd name="f40" fmla="*/ f29 1 f17"/>
                <a:gd name="f41" fmla="*/ f30 1 f16"/>
                <a:gd name="f42" fmla="*/ f31 f11 1"/>
                <a:gd name="f43" fmla="*/ f32 f11 1"/>
                <a:gd name="f44" fmla="*/ f34 f12 1"/>
                <a:gd name="f45" fmla="*/ f33 f12 1"/>
                <a:gd name="f46" fmla="*/ f36 f11 1"/>
                <a:gd name="f47" fmla="*/ f37 f12 1"/>
                <a:gd name="f48" fmla="*/ f38 f11 1"/>
                <a:gd name="f49" fmla="*/ f39 f12 1"/>
                <a:gd name="f50" fmla="*/ f40 f11 1"/>
                <a:gd name="f51" fmla="*/ f41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5">
                  <a:pos x="f46" y="f47"/>
                </a:cxn>
                <a:cxn ang="f35">
                  <a:pos x="f46" y="f47"/>
                </a:cxn>
                <a:cxn ang="f35">
                  <a:pos x="f48" y="f49"/>
                </a:cxn>
                <a:cxn ang="f35">
                  <a:pos x="f50" y="f51"/>
                </a:cxn>
                <a:cxn ang="f35">
                  <a:pos x="f46" y="f47"/>
                </a:cxn>
              </a:cxnLst>
              <a:rect l="f42" t="f45" r="f43" b="f44"/>
              <a:pathLst>
                <a:path w="39" h="4">
                  <a:moveTo>
                    <a:pt x="f6" y="f8"/>
                  </a:moveTo>
                  <a:lnTo>
                    <a:pt x="f6" y="f8"/>
                  </a:lnTo>
                  <a:lnTo>
                    <a:pt x="f5" y="f5"/>
                  </a:lnTo>
                  <a:lnTo>
                    <a:pt x="f9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4" name="Forme libre 82"/>
            <p:cNvSpPr/>
            <p:nvPr/>
          </p:nvSpPr>
          <p:spPr>
            <a:xfrm>
              <a:off x="1522411" y="1519394"/>
              <a:ext cx="30166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2"/>
                <a:gd name="f7" fmla="val 6"/>
                <a:gd name="f8" fmla="val 23"/>
                <a:gd name="f9" fmla="val 5"/>
                <a:gd name="f10" fmla="val 8"/>
                <a:gd name="f11" fmla="val 26"/>
                <a:gd name="f12" fmla="+- 0 0 -90"/>
                <a:gd name="f13" fmla="*/ f3 1 32"/>
                <a:gd name="f14" fmla="*/ f4 1 6"/>
                <a:gd name="f15" fmla="+- f7 0 f5"/>
                <a:gd name="f16" fmla="+- f6 0 f5"/>
                <a:gd name="f17" fmla="*/ f12 f0 1"/>
                <a:gd name="f18" fmla="*/ f15 1 6"/>
                <a:gd name="f19" fmla="*/ f16 1 32"/>
                <a:gd name="f20" fmla="*/ 32 f16 1"/>
                <a:gd name="f21" fmla="*/ 6 f15 1"/>
                <a:gd name="f22" fmla="*/ 23 f16 1"/>
                <a:gd name="f23" fmla="*/ 0 f15 1"/>
                <a:gd name="f24" fmla="*/ 0 f16 1"/>
                <a:gd name="f25" fmla="*/ 5 f15 1"/>
                <a:gd name="f26" fmla="*/ f17 1 f2"/>
                <a:gd name="f27" fmla="*/ f20 1 32"/>
                <a:gd name="f28" fmla="*/ f21 1 6"/>
                <a:gd name="f29" fmla="*/ f22 1 32"/>
                <a:gd name="f30" fmla="*/ f23 1 6"/>
                <a:gd name="f31" fmla="*/ f24 1 32"/>
                <a:gd name="f32" fmla="*/ f25 1 6"/>
                <a:gd name="f33" fmla="*/ 0 1 f19"/>
                <a:gd name="f34" fmla="*/ f6 1 f19"/>
                <a:gd name="f35" fmla="*/ 0 1 f18"/>
                <a:gd name="f36" fmla="*/ f7 1 f18"/>
                <a:gd name="f37" fmla="+- f26 0 f1"/>
                <a:gd name="f38" fmla="*/ f27 1 f19"/>
                <a:gd name="f39" fmla="*/ f28 1 f18"/>
                <a:gd name="f40" fmla="*/ f29 1 f19"/>
                <a:gd name="f41" fmla="*/ f30 1 f18"/>
                <a:gd name="f42" fmla="*/ f31 1 f19"/>
                <a:gd name="f43" fmla="*/ f32 1 f18"/>
                <a:gd name="f44" fmla="*/ f33 f13 1"/>
                <a:gd name="f45" fmla="*/ f34 f13 1"/>
                <a:gd name="f46" fmla="*/ f36 f14 1"/>
                <a:gd name="f47" fmla="*/ f35 f14 1"/>
                <a:gd name="f48" fmla="*/ f38 f13 1"/>
                <a:gd name="f49" fmla="*/ f39 f14 1"/>
                <a:gd name="f50" fmla="*/ f40 f13 1"/>
                <a:gd name="f51" fmla="*/ f41 f14 1"/>
                <a:gd name="f52" fmla="*/ f42 f13 1"/>
                <a:gd name="f53" fmla="*/ f43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7">
                  <a:pos x="f48" y="f49"/>
                </a:cxn>
                <a:cxn ang="f37">
                  <a:pos x="f48" y="f49"/>
                </a:cxn>
                <a:cxn ang="f37">
                  <a:pos x="f50" y="f51"/>
                </a:cxn>
                <a:cxn ang="f37">
                  <a:pos x="f52" y="f53"/>
                </a:cxn>
                <a:cxn ang="f37">
                  <a:pos x="f48" y="f49"/>
                </a:cxn>
              </a:cxnLst>
              <a:rect l="f44" t="f47" r="f45" b="f46"/>
              <a:pathLst>
                <a:path w="32" h="6">
                  <a:moveTo>
                    <a:pt x="f6" y="f7"/>
                  </a:moveTo>
                  <a:lnTo>
                    <a:pt x="f6" y="f7"/>
                  </a:lnTo>
                  <a:lnTo>
                    <a:pt x="f8" y="f5"/>
                  </a:lnTo>
                  <a:lnTo>
                    <a:pt x="f5" y="f9"/>
                  </a:lnTo>
                  <a:cubicBezTo>
                    <a:pt x="f10" y="f9"/>
                    <a:pt x="f11" y="f9"/>
                    <a:pt x="f6" y="f7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5" name="Forme libre 83"/>
            <p:cNvSpPr/>
            <p:nvPr/>
          </p:nvSpPr>
          <p:spPr>
            <a:xfrm>
              <a:off x="6650038" y="1573563"/>
              <a:ext cx="33339" cy="369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4"/>
                <a:gd name="f7" fmla="val 4"/>
                <a:gd name="f8" fmla="val 31"/>
                <a:gd name="f9" fmla="val 2"/>
                <a:gd name="f10" fmla="val 28"/>
                <a:gd name="f11" fmla="val 1"/>
                <a:gd name="f12" fmla="val 18"/>
                <a:gd name="f13" fmla="+- 0 0 -90"/>
                <a:gd name="f14" fmla="*/ f3 1 34"/>
                <a:gd name="f15" fmla="*/ f4 1 4"/>
                <a:gd name="f16" fmla="+- f7 0 f5"/>
                <a:gd name="f17" fmla="+- f6 0 f5"/>
                <a:gd name="f18" fmla="*/ f13 f0 1"/>
                <a:gd name="f19" fmla="*/ f16 1 4"/>
                <a:gd name="f20" fmla="*/ f17 1 34"/>
                <a:gd name="f21" fmla="*/ 31 f17 1"/>
                <a:gd name="f22" fmla="*/ 4 f16 1"/>
                <a:gd name="f23" fmla="*/ 34 f17 1"/>
                <a:gd name="f24" fmla="*/ 2 f16 1"/>
                <a:gd name="f25" fmla="*/ 0 f17 1"/>
                <a:gd name="f26" fmla="*/ 0 f16 1"/>
                <a:gd name="f27" fmla="*/ f18 1 f2"/>
                <a:gd name="f28" fmla="*/ f21 1 34"/>
                <a:gd name="f29" fmla="*/ f22 1 4"/>
                <a:gd name="f30" fmla="*/ f23 1 34"/>
                <a:gd name="f31" fmla="*/ f24 1 4"/>
                <a:gd name="f32" fmla="*/ f25 1 34"/>
                <a:gd name="f33" fmla="*/ f26 1 4"/>
                <a:gd name="f34" fmla="*/ 0 1 f20"/>
                <a:gd name="f35" fmla="*/ f6 1 f20"/>
                <a:gd name="f36" fmla="*/ 0 1 f19"/>
                <a:gd name="f37" fmla="*/ f7 1 f19"/>
                <a:gd name="f38" fmla="+- f27 0 f1"/>
                <a:gd name="f39" fmla="*/ f28 1 f20"/>
                <a:gd name="f40" fmla="*/ f29 1 f19"/>
                <a:gd name="f41" fmla="*/ f30 1 f20"/>
                <a:gd name="f42" fmla="*/ f31 1 f19"/>
                <a:gd name="f43" fmla="*/ f32 1 f20"/>
                <a:gd name="f44" fmla="*/ f33 1 f19"/>
                <a:gd name="f45" fmla="*/ f34 f14 1"/>
                <a:gd name="f46" fmla="*/ f35 f14 1"/>
                <a:gd name="f47" fmla="*/ f37 f15 1"/>
                <a:gd name="f48" fmla="*/ f36 f15 1"/>
                <a:gd name="f49" fmla="*/ f39 f14 1"/>
                <a:gd name="f50" fmla="*/ f40 f15 1"/>
                <a:gd name="f51" fmla="*/ f41 f14 1"/>
                <a:gd name="f52" fmla="*/ f42 f15 1"/>
                <a:gd name="f53" fmla="*/ f43 f14 1"/>
                <a:gd name="f54" fmla="*/ f44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8">
                  <a:pos x="f49" y="f50"/>
                </a:cxn>
                <a:cxn ang="f38">
                  <a:pos x="f49" y="f50"/>
                </a:cxn>
                <a:cxn ang="f38">
                  <a:pos x="f51" y="f52"/>
                </a:cxn>
                <a:cxn ang="f38">
                  <a:pos x="f53" y="f54"/>
                </a:cxn>
                <a:cxn ang="f38">
                  <a:pos x="f49" y="f50"/>
                </a:cxn>
              </a:cxnLst>
              <a:rect l="f45" t="f48" r="f46" b="f47"/>
              <a:pathLst>
                <a:path w="34" h="4">
                  <a:moveTo>
                    <a:pt x="f8" y="f7"/>
                  </a:moveTo>
                  <a:lnTo>
                    <a:pt x="f8" y="f7"/>
                  </a:lnTo>
                  <a:lnTo>
                    <a:pt x="f6" y="f9"/>
                  </a:lnTo>
                  <a:cubicBezTo>
                    <a:pt x="f10" y="f11"/>
                    <a:pt x="f12" y="f11"/>
                    <a:pt x="f5" y="f5"/>
                  </a:cubicBez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6" name="Forme libre 84"/>
            <p:cNvSpPr/>
            <p:nvPr/>
          </p:nvSpPr>
          <p:spPr>
            <a:xfrm>
              <a:off x="6162671" y="1566175"/>
              <a:ext cx="15873" cy="491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"/>
                <a:gd name="f7" fmla="val 6"/>
                <a:gd name="f8" fmla="val 8"/>
                <a:gd name="f9" fmla="+- 0 0 -90"/>
                <a:gd name="f10" fmla="*/ f3 1 17"/>
                <a:gd name="f11" fmla="*/ f4 1 6"/>
                <a:gd name="f12" fmla="+- f7 0 f5"/>
                <a:gd name="f13" fmla="+- f6 0 f5"/>
                <a:gd name="f14" fmla="*/ f9 f0 1"/>
                <a:gd name="f15" fmla="*/ f12 1 6"/>
                <a:gd name="f16" fmla="*/ f13 1 17"/>
                <a:gd name="f17" fmla="*/ 8 f13 1"/>
                <a:gd name="f18" fmla="*/ 6 f12 1"/>
                <a:gd name="f19" fmla="*/ 17 f13 1"/>
                <a:gd name="f20" fmla="*/ 0 f13 1"/>
                <a:gd name="f21" fmla="*/ 0 f12 1"/>
                <a:gd name="f22" fmla="*/ f14 1 f2"/>
                <a:gd name="f23" fmla="*/ f17 1 17"/>
                <a:gd name="f24" fmla="*/ f18 1 6"/>
                <a:gd name="f25" fmla="*/ f19 1 17"/>
                <a:gd name="f26" fmla="*/ f20 1 17"/>
                <a:gd name="f27" fmla="*/ f21 1 6"/>
                <a:gd name="f28" fmla="*/ 0 1 f16"/>
                <a:gd name="f29" fmla="*/ f6 1 f16"/>
                <a:gd name="f30" fmla="*/ 0 1 f15"/>
                <a:gd name="f31" fmla="*/ f7 1 f15"/>
                <a:gd name="f32" fmla="+- f22 0 f1"/>
                <a:gd name="f33" fmla="*/ f23 1 f16"/>
                <a:gd name="f34" fmla="*/ f24 1 f15"/>
                <a:gd name="f35" fmla="*/ f25 1 f16"/>
                <a:gd name="f36" fmla="*/ f26 1 f16"/>
                <a:gd name="f37" fmla="*/ f27 1 f15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0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3"/>
                </a:cxn>
                <a:cxn ang="f32">
                  <a:pos x="f44" y="f43"/>
                </a:cxn>
                <a:cxn ang="f32">
                  <a:pos x="f45" y="f46"/>
                </a:cxn>
                <a:cxn ang="f32">
                  <a:pos x="f42" y="f43"/>
                </a:cxn>
              </a:cxnLst>
              <a:rect l="f38" t="f41" r="f39" b="f40"/>
              <a:pathLst>
                <a:path w="17" h="6">
                  <a:moveTo>
                    <a:pt x="f8" y="f7"/>
                  </a:moveTo>
                  <a:lnTo>
                    <a:pt x="f8" y="f7"/>
                  </a:lnTo>
                  <a:lnTo>
                    <a:pt x="f6" y="f7"/>
                  </a:lnTo>
                  <a:lnTo>
                    <a:pt x="f5" y="f5"/>
                  </a:lnTo>
                  <a:lnTo>
                    <a:pt x="f8" y="f7"/>
                  </a:ln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  <p:sp>
          <p:nvSpPr>
            <p:cNvPr id="77" name="Forme libre 85"/>
            <p:cNvSpPr/>
            <p:nvPr/>
          </p:nvSpPr>
          <p:spPr>
            <a:xfrm>
              <a:off x="5738810" y="1571094"/>
              <a:ext cx="60322" cy="615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3"/>
                <a:gd name="f7" fmla="val 8"/>
                <a:gd name="f8" fmla="val 5"/>
                <a:gd name="f9" fmla="val 7"/>
                <a:gd name="f10" fmla="val 23"/>
                <a:gd name="f11" fmla="val 45"/>
                <a:gd name="f12" fmla="val 6"/>
                <a:gd name="f13" fmla="+- 0 0 -90"/>
                <a:gd name="f14" fmla="*/ f3 1 63"/>
                <a:gd name="f15" fmla="*/ f4 1 8"/>
                <a:gd name="f16" fmla="+- f7 0 f5"/>
                <a:gd name="f17" fmla="+- f6 0 f5"/>
                <a:gd name="f18" fmla="*/ f13 f0 1"/>
                <a:gd name="f19" fmla="*/ f16 1 8"/>
                <a:gd name="f20" fmla="*/ f17 1 63"/>
                <a:gd name="f21" fmla="*/ 5 f17 1"/>
                <a:gd name="f22" fmla="*/ 7 f16 1"/>
                <a:gd name="f23" fmla="*/ 63 f17 1"/>
                <a:gd name="f24" fmla="*/ f18 1 f2"/>
                <a:gd name="f25" fmla="*/ f21 1 63"/>
                <a:gd name="f26" fmla="*/ f22 1 8"/>
                <a:gd name="f27" fmla="*/ f23 1 63"/>
                <a:gd name="f28" fmla="*/ 0 1 f20"/>
                <a:gd name="f29" fmla="*/ f6 1 f20"/>
                <a:gd name="f30" fmla="*/ 0 1 f19"/>
                <a:gd name="f31" fmla="*/ f7 1 f19"/>
                <a:gd name="f32" fmla="+- f24 0 f1"/>
                <a:gd name="f33" fmla="*/ f25 1 f20"/>
                <a:gd name="f34" fmla="*/ f26 1 f19"/>
                <a:gd name="f35" fmla="*/ f27 1 f20"/>
                <a:gd name="f36" fmla="*/ f28 f14 1"/>
                <a:gd name="f37" fmla="*/ f29 f14 1"/>
                <a:gd name="f38" fmla="*/ f31 f15 1"/>
                <a:gd name="f39" fmla="*/ f30 f15 1"/>
                <a:gd name="f40" fmla="*/ f33 f14 1"/>
                <a:gd name="f41" fmla="*/ f34 f15 1"/>
                <a:gd name="f42" fmla="*/ f35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0" y="f41"/>
                </a:cxn>
                <a:cxn ang="f32">
                  <a:pos x="f40" y="f41"/>
                </a:cxn>
                <a:cxn ang="f32">
                  <a:pos x="f42" y="f41"/>
                </a:cxn>
                <a:cxn ang="f32">
                  <a:pos x="f40" y="f41"/>
                </a:cxn>
              </a:cxnLst>
              <a:rect l="f36" t="f39" r="f37" b="f38"/>
              <a:pathLst>
                <a:path w="63" h="8">
                  <a:moveTo>
                    <a:pt x="f8" y="f9"/>
                  </a:moveTo>
                  <a:lnTo>
                    <a:pt x="f8" y="f9"/>
                  </a:lnTo>
                  <a:cubicBezTo>
                    <a:pt x="f10" y="f7"/>
                    <a:pt x="f11" y="f12"/>
                    <a:pt x="f6" y="f9"/>
                  </a:cubicBezTo>
                  <a:cubicBezTo>
                    <a:pt x="f10" y="f7"/>
                    <a:pt x="f5" y="f5"/>
                    <a:pt x="f8" y="f9"/>
                  </a:cubicBezTo>
                  <a:close/>
                </a:path>
              </a:pathLst>
            </a:custGeom>
            <a:solidFill>
              <a:srgbClr val="57BC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endParaRPr>
            </a:p>
          </p:txBody>
        </p:sp>
      </p:grpSp>
      <p:sp>
        <p:nvSpPr>
          <p:cNvPr id="78" name="Espace réservé du pied de page 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9" name="Espace réservé de la date 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8C03FF-0802-4E11-9EC5-B062BA778E95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80" name="Espace réservé du numéro de diapositive 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62EF809-4512-4393-BDCE-B95AB2C7A7B3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536337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 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" name="Espace réservé de la date 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7A63A7-7556-4FC9-865E-3E2C60F107AD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8BFB6F-166E-456E-BE30-24F5D1B064E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2749339"/>
      </p:ext>
    </p:extLst>
  </p:cSld>
  <p:clrMapOvr>
    <a:masterClrMapping/>
  </p:clrMapOvr>
  <p:transition spd="med">
    <p:fade/>
  </p:transition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 3"/>
          <p:cNvSpPr txBox="1">
            <a:spLocks noGrp="1"/>
          </p:cNvSpPr>
          <p:nvPr>
            <p:ph type="body" idx="2"/>
          </p:nvPr>
        </p:nvSpPr>
        <p:spPr>
          <a:xfrm>
            <a:off x="1522411" y="3429000"/>
            <a:ext cx="2743200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2"/>
          <p:cNvSpPr txBox="1">
            <a:spLocks noGrp="1"/>
          </p:cNvSpPr>
          <p:nvPr>
            <p:ph idx="1"/>
          </p:nvPr>
        </p:nvSpPr>
        <p:spPr>
          <a:xfrm>
            <a:off x="4710019" y="1904996"/>
            <a:ext cx="5669280" cy="4038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grpSp>
        <p:nvGrpSpPr>
          <p:cNvPr id="5" name="cadre" descr="Graphique de boîte de dialogue"/>
          <p:cNvGrpSpPr/>
          <p:nvPr/>
        </p:nvGrpSpPr>
        <p:grpSpPr>
          <a:xfrm>
            <a:off x="4417841" y="1630823"/>
            <a:ext cx="6291025" cy="4575886"/>
            <a:chOff x="4417841" y="1630823"/>
            <a:chExt cx="6291025" cy="4575886"/>
          </a:xfrm>
        </p:grpSpPr>
        <p:grpSp>
          <p:nvGrpSpPr>
            <p:cNvPr id="6" name="Groupe 615"/>
            <p:cNvGrpSpPr/>
            <p:nvPr/>
          </p:nvGrpSpPr>
          <p:grpSpPr>
            <a:xfrm>
              <a:off x="5414491" y="1630823"/>
              <a:ext cx="5294375" cy="4114798"/>
              <a:chOff x="5414491" y="1630823"/>
              <a:chExt cx="5294375" cy="4114798"/>
            </a:xfrm>
          </p:grpSpPr>
          <p:grpSp>
            <p:nvGrpSpPr>
              <p:cNvPr id="7" name="Groupe 767"/>
              <p:cNvGrpSpPr/>
              <p:nvPr/>
            </p:nvGrpSpPr>
            <p:grpSpPr>
              <a:xfrm>
                <a:off x="5414491" y="1652238"/>
                <a:ext cx="5294375" cy="54864"/>
                <a:chOff x="5414491" y="1652238"/>
                <a:chExt cx="5294375" cy="54864"/>
              </a:xfrm>
            </p:grpSpPr>
            <p:sp>
              <p:nvSpPr>
                <p:cNvPr id="8" name="Forme libre 843"/>
                <p:cNvSpPr/>
                <p:nvPr/>
              </p:nvSpPr>
              <p:spPr>
                <a:xfrm flipH="1">
                  <a:off x="5414491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orme libre 844"/>
                <p:cNvSpPr/>
                <p:nvPr/>
              </p:nvSpPr>
              <p:spPr>
                <a:xfrm flipH="1">
                  <a:off x="5439939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orme libre 845"/>
                <p:cNvSpPr/>
                <p:nvPr/>
              </p:nvSpPr>
              <p:spPr>
                <a:xfrm flipH="1">
                  <a:off x="5420060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orme libre 15"/>
                <p:cNvSpPr/>
                <p:nvPr/>
              </p:nvSpPr>
              <p:spPr>
                <a:xfrm flipH="1">
                  <a:off x="5523433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orme libre 16"/>
                <p:cNvSpPr/>
                <p:nvPr/>
              </p:nvSpPr>
              <p:spPr>
                <a:xfrm flipH="1">
                  <a:off x="5535356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orme libre 17"/>
                <p:cNvSpPr/>
                <p:nvPr/>
              </p:nvSpPr>
              <p:spPr>
                <a:xfrm flipH="1">
                  <a:off x="5420060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orme libre 18"/>
                <p:cNvSpPr/>
                <p:nvPr/>
              </p:nvSpPr>
              <p:spPr>
                <a:xfrm flipH="1">
                  <a:off x="5608518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orme libre 19"/>
                <p:cNvSpPr/>
                <p:nvPr/>
              </p:nvSpPr>
              <p:spPr>
                <a:xfrm flipH="1">
                  <a:off x="5661791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orme libre 20"/>
                <p:cNvSpPr/>
                <p:nvPr/>
              </p:nvSpPr>
              <p:spPr>
                <a:xfrm flipH="1">
                  <a:off x="5707913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orme libre 21"/>
                <p:cNvSpPr/>
                <p:nvPr/>
              </p:nvSpPr>
              <p:spPr>
                <a:xfrm flipH="1">
                  <a:off x="5590230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orme libre 22"/>
                <p:cNvSpPr/>
                <p:nvPr/>
              </p:nvSpPr>
              <p:spPr>
                <a:xfrm flipH="1">
                  <a:off x="5597380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orme libre 23"/>
                <p:cNvSpPr/>
                <p:nvPr/>
              </p:nvSpPr>
              <p:spPr>
                <a:xfrm flipH="1">
                  <a:off x="5587843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orme libre 24"/>
                <p:cNvSpPr/>
                <p:nvPr/>
              </p:nvSpPr>
              <p:spPr>
                <a:xfrm flipH="1">
                  <a:off x="5504349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orme libre 25"/>
                <p:cNvSpPr/>
                <p:nvPr/>
              </p:nvSpPr>
              <p:spPr>
                <a:xfrm flipH="1">
                  <a:off x="5556031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orme libre 26"/>
                <p:cNvSpPr/>
                <p:nvPr/>
              </p:nvSpPr>
              <p:spPr>
                <a:xfrm flipH="1">
                  <a:off x="5578297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orme libre 27"/>
                <p:cNvSpPr/>
                <p:nvPr/>
              </p:nvSpPr>
              <p:spPr>
                <a:xfrm flipH="1">
                  <a:off x="5676906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orme libre 28"/>
                <p:cNvSpPr/>
                <p:nvPr/>
              </p:nvSpPr>
              <p:spPr>
                <a:xfrm flipH="1">
                  <a:off x="5645094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orme libre 29"/>
                <p:cNvSpPr/>
                <p:nvPr/>
              </p:nvSpPr>
              <p:spPr>
                <a:xfrm flipH="1">
                  <a:off x="5827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orme libre 30"/>
                <p:cNvSpPr/>
                <p:nvPr/>
              </p:nvSpPr>
              <p:spPr>
                <a:xfrm flipH="1">
                  <a:off x="5661791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orme libre 31"/>
                <p:cNvSpPr/>
                <p:nvPr/>
              </p:nvSpPr>
              <p:spPr>
                <a:xfrm flipH="1">
                  <a:off x="574052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orme libre 32"/>
                <p:cNvSpPr/>
                <p:nvPr/>
              </p:nvSpPr>
              <p:spPr>
                <a:xfrm flipH="1">
                  <a:off x="5648276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orme libre 33"/>
                <p:cNvSpPr/>
                <p:nvPr/>
              </p:nvSpPr>
              <p:spPr>
                <a:xfrm flipH="1">
                  <a:off x="5647480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orme libre 34"/>
                <p:cNvSpPr/>
                <p:nvPr/>
              </p:nvSpPr>
              <p:spPr>
                <a:xfrm flipH="1">
                  <a:off x="5797771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orme libre 35"/>
                <p:cNvSpPr/>
                <p:nvPr/>
              </p:nvSpPr>
              <p:spPr>
                <a:xfrm flipH="1">
                  <a:off x="57802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orme libre 36"/>
                <p:cNvSpPr/>
                <p:nvPr/>
              </p:nvSpPr>
              <p:spPr>
                <a:xfrm flipH="1">
                  <a:off x="5712686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orme libre 37"/>
                <p:cNvSpPr/>
                <p:nvPr/>
              </p:nvSpPr>
              <p:spPr>
                <a:xfrm flipH="1">
                  <a:off x="5538539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orme libre 38"/>
                <p:cNvSpPr/>
                <p:nvPr/>
              </p:nvSpPr>
              <p:spPr>
                <a:xfrm flipH="1">
                  <a:off x="551945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orme libre 39"/>
                <p:cNvSpPr/>
                <p:nvPr/>
              </p:nvSpPr>
              <p:spPr>
                <a:xfrm flipH="1">
                  <a:off x="5648276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orme libre 40"/>
                <p:cNvSpPr/>
                <p:nvPr/>
              </p:nvSpPr>
              <p:spPr>
                <a:xfrm flipH="1">
                  <a:off x="5830378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orme libre 41"/>
                <p:cNvSpPr/>
                <p:nvPr/>
              </p:nvSpPr>
              <p:spPr>
                <a:xfrm flipH="1">
                  <a:off x="5877287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orme libre 42"/>
                <p:cNvSpPr/>
                <p:nvPr/>
              </p:nvSpPr>
              <p:spPr>
                <a:xfrm flipH="1">
                  <a:off x="8356692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orme libre 43"/>
                <p:cNvSpPr/>
                <p:nvPr/>
              </p:nvSpPr>
              <p:spPr>
                <a:xfrm flipH="1">
                  <a:off x="8282744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orme libre 44"/>
                <p:cNvSpPr/>
                <p:nvPr/>
              </p:nvSpPr>
              <p:spPr>
                <a:xfrm flipH="1">
                  <a:off x="695715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orme libre 45"/>
                <p:cNvSpPr/>
                <p:nvPr/>
              </p:nvSpPr>
              <p:spPr>
                <a:xfrm flipH="1">
                  <a:off x="7681581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orme libre 46"/>
                <p:cNvSpPr/>
                <p:nvPr/>
              </p:nvSpPr>
              <p:spPr>
                <a:xfrm flipH="1">
                  <a:off x="770622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orme libre 47"/>
                <p:cNvSpPr/>
                <p:nvPr/>
              </p:nvSpPr>
              <p:spPr>
                <a:xfrm flipH="1">
                  <a:off x="8743154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orme libre 48"/>
                <p:cNvSpPr/>
                <p:nvPr/>
              </p:nvSpPr>
              <p:spPr>
                <a:xfrm flipH="1">
                  <a:off x="6328169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orme libre 49"/>
                <p:cNvSpPr/>
                <p:nvPr/>
              </p:nvSpPr>
              <p:spPr>
                <a:xfrm flipH="1">
                  <a:off x="8327276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orme libre 50"/>
                <p:cNvSpPr/>
                <p:nvPr/>
              </p:nvSpPr>
              <p:spPr>
                <a:xfrm flipH="1">
                  <a:off x="6359176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orme libre 51"/>
                <p:cNvSpPr/>
                <p:nvPr/>
              </p:nvSpPr>
              <p:spPr>
                <a:xfrm flipH="1">
                  <a:off x="10173705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orme libre 52"/>
                <p:cNvSpPr/>
                <p:nvPr/>
              </p:nvSpPr>
              <p:spPr>
                <a:xfrm flipH="1">
                  <a:off x="10571296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orme libre 53"/>
                <p:cNvSpPr/>
                <p:nvPr/>
              </p:nvSpPr>
              <p:spPr>
                <a:xfrm flipH="1">
                  <a:off x="6045875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orme libre 54"/>
                <p:cNvSpPr/>
                <p:nvPr/>
              </p:nvSpPr>
              <p:spPr>
                <a:xfrm flipH="1">
                  <a:off x="6009290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orme libre 55"/>
                <p:cNvSpPr/>
                <p:nvPr/>
              </p:nvSpPr>
              <p:spPr>
                <a:xfrm flipH="1">
                  <a:off x="6486406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orme libre 56"/>
                <p:cNvSpPr/>
                <p:nvPr/>
              </p:nvSpPr>
              <p:spPr>
                <a:xfrm flipH="1">
                  <a:off x="6041102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orme libre 57"/>
                <p:cNvSpPr/>
                <p:nvPr/>
              </p:nvSpPr>
              <p:spPr>
                <a:xfrm flipH="1">
                  <a:off x="603394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orme libre 58"/>
                <p:cNvSpPr/>
                <p:nvPr/>
              </p:nvSpPr>
              <p:spPr>
                <a:xfrm flipH="1">
                  <a:off x="6053026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orme libre 59"/>
                <p:cNvSpPr/>
                <p:nvPr/>
              </p:nvSpPr>
              <p:spPr>
                <a:xfrm flipH="1">
                  <a:off x="9411114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orme libre 60"/>
                <p:cNvSpPr/>
                <p:nvPr/>
              </p:nvSpPr>
              <p:spPr>
                <a:xfrm flipH="1">
                  <a:off x="7198101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orme libre 61"/>
                <p:cNvSpPr/>
                <p:nvPr/>
              </p:nvSpPr>
              <p:spPr>
                <a:xfrm flipH="1">
                  <a:off x="7199692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orme libre 62"/>
                <p:cNvSpPr/>
                <p:nvPr/>
              </p:nvSpPr>
              <p:spPr>
                <a:xfrm flipH="1">
                  <a:off x="5898757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orme libre 63"/>
                <p:cNvSpPr/>
                <p:nvPr/>
              </p:nvSpPr>
              <p:spPr>
                <a:xfrm flipH="1">
                  <a:off x="7704642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orme libre 64"/>
                <p:cNvSpPr/>
                <p:nvPr/>
              </p:nvSpPr>
              <p:spPr>
                <a:xfrm flipH="1">
                  <a:off x="8747132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orme libre 65"/>
                <p:cNvSpPr/>
                <p:nvPr/>
              </p:nvSpPr>
              <p:spPr>
                <a:xfrm flipH="1">
                  <a:off x="6613635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orme libre 66"/>
                <p:cNvSpPr/>
                <p:nvPr/>
              </p:nvSpPr>
              <p:spPr>
                <a:xfrm flipH="1">
                  <a:off x="5958404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orme libre 67"/>
                <p:cNvSpPr/>
                <p:nvPr/>
              </p:nvSpPr>
              <p:spPr>
                <a:xfrm flipH="1">
                  <a:off x="5773914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orme libre 68"/>
                <p:cNvSpPr/>
                <p:nvPr/>
              </p:nvSpPr>
              <p:spPr>
                <a:xfrm flipH="1">
                  <a:off x="590989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orme libre 69"/>
                <p:cNvSpPr/>
                <p:nvPr/>
              </p:nvSpPr>
              <p:spPr>
                <a:xfrm flipH="1">
                  <a:off x="5893993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orme libre 70"/>
                <p:cNvSpPr/>
                <p:nvPr/>
              </p:nvSpPr>
              <p:spPr>
                <a:xfrm flipH="1">
                  <a:off x="6070518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orme libre 71"/>
                <p:cNvSpPr/>
                <p:nvPr/>
              </p:nvSpPr>
              <p:spPr>
                <a:xfrm flipH="1">
                  <a:off x="5928183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orme libre 72"/>
                <p:cNvSpPr/>
                <p:nvPr/>
              </p:nvSpPr>
              <p:spPr>
                <a:xfrm flipH="1">
                  <a:off x="6011677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orme libre 73"/>
                <p:cNvSpPr/>
                <p:nvPr/>
              </p:nvSpPr>
              <p:spPr>
                <a:xfrm flipH="1">
                  <a:off x="5993389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orme libre 74"/>
                <p:cNvSpPr/>
                <p:nvPr/>
              </p:nvSpPr>
              <p:spPr>
                <a:xfrm flipH="1">
                  <a:off x="5959199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orme libre 75"/>
                <p:cNvSpPr/>
                <p:nvPr/>
              </p:nvSpPr>
              <p:spPr>
                <a:xfrm flipH="1">
                  <a:off x="6278864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orme libre 76"/>
                <p:cNvSpPr/>
                <p:nvPr/>
              </p:nvSpPr>
              <p:spPr>
                <a:xfrm flipH="1">
                  <a:off x="6208090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orme libre 77"/>
                <p:cNvSpPr/>
                <p:nvPr/>
              </p:nvSpPr>
              <p:spPr>
                <a:xfrm flipH="1">
                  <a:off x="6257394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orme libre 78"/>
                <p:cNvSpPr/>
                <p:nvPr/>
              </p:nvSpPr>
              <p:spPr>
                <a:xfrm flipH="1">
                  <a:off x="6646243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orme libre 79"/>
                <p:cNvSpPr/>
                <p:nvPr/>
              </p:nvSpPr>
              <p:spPr>
                <a:xfrm flipH="1">
                  <a:off x="6938869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orme libre 80"/>
                <p:cNvSpPr/>
                <p:nvPr/>
              </p:nvSpPr>
              <p:spPr>
                <a:xfrm flipH="1">
                  <a:off x="6951597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orme libre 81"/>
                <p:cNvSpPr/>
                <p:nvPr/>
              </p:nvSpPr>
              <p:spPr>
                <a:xfrm flipH="1">
                  <a:off x="10657176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orme libre 82"/>
                <p:cNvSpPr/>
                <p:nvPr/>
              </p:nvSpPr>
              <p:spPr>
                <a:xfrm flipH="1">
                  <a:off x="10693761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orme libre 83"/>
                <p:cNvSpPr/>
                <p:nvPr/>
              </p:nvSpPr>
              <p:spPr>
                <a:xfrm flipH="1">
                  <a:off x="8123703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orme libre 84"/>
                <p:cNvSpPr/>
                <p:nvPr/>
              </p:nvSpPr>
              <p:spPr>
                <a:xfrm flipH="1">
                  <a:off x="8376571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1" name="Forme libre 85"/>
                <p:cNvSpPr/>
                <p:nvPr/>
              </p:nvSpPr>
              <p:spPr>
                <a:xfrm flipH="1">
                  <a:off x="8566629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2" name="Groupe 768"/>
              <p:cNvGrpSpPr/>
              <p:nvPr/>
            </p:nvGrpSpPr>
            <p:grpSpPr>
              <a:xfrm>
                <a:off x="10635276" y="1630823"/>
                <a:ext cx="36576" cy="4114798"/>
                <a:chOff x="10635276" y="1630823"/>
                <a:chExt cx="36576" cy="4114798"/>
              </a:xfrm>
            </p:grpSpPr>
            <p:sp>
              <p:nvSpPr>
                <p:cNvPr id="83" name="Forme libre 769"/>
                <p:cNvSpPr/>
                <p:nvPr/>
              </p:nvSpPr>
              <p:spPr>
                <a:xfrm rot="16199987" flipH="1">
                  <a:off x="10630649" y="5731851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orme libre 770"/>
                <p:cNvSpPr/>
                <p:nvPr/>
              </p:nvSpPr>
              <p:spPr>
                <a:xfrm rot="16199987" flipH="1">
                  <a:off x="10642473" y="572177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orme libre 771"/>
                <p:cNvSpPr/>
                <p:nvPr/>
              </p:nvSpPr>
              <p:spPr>
                <a:xfrm rot="16199987" flipH="1">
                  <a:off x="10639158" y="5731810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orme libre 15"/>
                <p:cNvSpPr/>
                <p:nvPr/>
              </p:nvSpPr>
              <p:spPr>
                <a:xfrm rot="16199987" flipH="1">
                  <a:off x="10635372" y="5651188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orme libre 16"/>
                <p:cNvSpPr/>
                <p:nvPr/>
              </p:nvSpPr>
              <p:spPr>
                <a:xfrm rot="16199987" flipH="1">
                  <a:off x="10637795" y="5642940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orme libre 17"/>
                <p:cNvSpPr/>
                <p:nvPr/>
              </p:nvSpPr>
              <p:spPr>
                <a:xfrm rot="16199987" flipH="1">
                  <a:off x="10634559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orme libre 18"/>
                <p:cNvSpPr/>
                <p:nvPr/>
              </p:nvSpPr>
              <p:spPr>
                <a:xfrm rot="16199987" flipH="1">
                  <a:off x="10633877" y="5585684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orme libre 19"/>
                <p:cNvSpPr/>
                <p:nvPr/>
              </p:nvSpPr>
              <p:spPr>
                <a:xfrm rot="16199987" flipH="1">
                  <a:off x="10622978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orme libre 20"/>
                <p:cNvSpPr/>
                <p:nvPr/>
              </p:nvSpPr>
              <p:spPr>
                <a:xfrm rot="16199987" flipH="1">
                  <a:off x="10635871" y="5509697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orme libre 21"/>
                <p:cNvSpPr/>
                <p:nvPr/>
              </p:nvSpPr>
              <p:spPr>
                <a:xfrm rot="16199987" flipH="1">
                  <a:off x="10639254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orme libre 22"/>
                <p:cNvSpPr/>
                <p:nvPr/>
              </p:nvSpPr>
              <p:spPr>
                <a:xfrm rot="16199987" flipH="1">
                  <a:off x="10639382" y="559630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orme libre 23"/>
                <p:cNvSpPr/>
                <p:nvPr/>
              </p:nvSpPr>
              <p:spPr>
                <a:xfrm rot="16199987" flipH="1">
                  <a:off x="10645604" y="5609948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orme libre 24"/>
                <p:cNvSpPr/>
                <p:nvPr/>
              </p:nvSpPr>
              <p:spPr>
                <a:xfrm rot="16199987" flipH="1">
                  <a:off x="10637201" y="5659417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orme libre 25"/>
                <p:cNvSpPr/>
                <p:nvPr/>
              </p:nvSpPr>
              <p:spPr>
                <a:xfrm rot="16199987" flipH="1">
                  <a:off x="10639643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orme libre 26"/>
                <p:cNvSpPr/>
                <p:nvPr/>
              </p:nvSpPr>
              <p:spPr>
                <a:xfrm rot="16199987" flipH="1">
                  <a:off x="10645330" y="5613569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orme libre 27"/>
                <p:cNvSpPr/>
                <p:nvPr/>
              </p:nvSpPr>
              <p:spPr>
                <a:xfrm rot="16199987" flipH="1">
                  <a:off x="10629493" y="552393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orme libre 28"/>
                <p:cNvSpPr/>
                <p:nvPr/>
              </p:nvSpPr>
              <p:spPr>
                <a:xfrm rot="16199987" flipH="1">
                  <a:off x="10645262" y="556510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orme libre 29"/>
                <p:cNvSpPr/>
                <p:nvPr/>
              </p:nvSpPr>
              <p:spPr>
                <a:xfrm rot="16199987" flipH="1">
                  <a:off x="10645604" y="5423310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orme libre 30"/>
                <p:cNvSpPr/>
                <p:nvPr/>
              </p:nvSpPr>
              <p:spPr>
                <a:xfrm rot="16199987" flipH="1">
                  <a:off x="10638587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orme libre 31"/>
                <p:cNvSpPr/>
                <p:nvPr/>
              </p:nvSpPr>
              <p:spPr>
                <a:xfrm rot="16199987" flipH="1">
                  <a:off x="10638239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orme libre 32"/>
                <p:cNvSpPr/>
                <p:nvPr/>
              </p:nvSpPr>
              <p:spPr>
                <a:xfrm rot="16199987" flipH="1">
                  <a:off x="10643890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orme libre 33"/>
                <p:cNvSpPr/>
                <p:nvPr/>
              </p:nvSpPr>
              <p:spPr>
                <a:xfrm rot="16199987" flipH="1">
                  <a:off x="10640264" y="5558257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orme libre 34"/>
                <p:cNvSpPr/>
                <p:nvPr/>
              </p:nvSpPr>
              <p:spPr>
                <a:xfrm rot="16199987" flipH="1">
                  <a:off x="10616444" y="5404263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orme libre 35"/>
                <p:cNvSpPr/>
                <p:nvPr/>
              </p:nvSpPr>
              <p:spPr>
                <a:xfrm rot="16199987" flipH="1">
                  <a:off x="10626585" y="5441388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orme libre 36"/>
                <p:cNvSpPr/>
                <p:nvPr/>
              </p:nvSpPr>
              <p:spPr>
                <a:xfrm rot="16199987" flipH="1">
                  <a:off x="10622374" y="5484067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orme libre 37"/>
                <p:cNvSpPr/>
                <p:nvPr/>
              </p:nvSpPr>
              <p:spPr>
                <a:xfrm rot="16199987" flipH="1">
                  <a:off x="10655581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orme libre 38"/>
                <p:cNvSpPr/>
                <p:nvPr/>
              </p:nvSpPr>
              <p:spPr>
                <a:xfrm rot="16199987" flipH="1">
                  <a:off x="10631394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orme libre 39"/>
                <p:cNvSpPr/>
                <p:nvPr/>
              </p:nvSpPr>
              <p:spPr>
                <a:xfrm rot="16199987" flipH="1">
                  <a:off x="10639967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orme libre 40"/>
                <p:cNvSpPr/>
                <p:nvPr/>
              </p:nvSpPr>
              <p:spPr>
                <a:xfrm rot="16199987" flipH="1">
                  <a:off x="10637366" y="5413215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orme libre 41"/>
                <p:cNvSpPr/>
                <p:nvPr/>
              </p:nvSpPr>
              <p:spPr>
                <a:xfrm rot="16199987" flipH="1">
                  <a:off x="10640095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orme libre 42"/>
                <p:cNvSpPr/>
                <p:nvPr/>
              </p:nvSpPr>
              <p:spPr>
                <a:xfrm rot="16199987" flipH="1">
                  <a:off x="10661154" y="3454547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orme libre 43"/>
                <p:cNvSpPr/>
                <p:nvPr/>
              </p:nvSpPr>
              <p:spPr>
                <a:xfrm rot="16199987" flipH="1">
                  <a:off x="10662622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orme libre 44"/>
                <p:cNvSpPr/>
                <p:nvPr/>
              </p:nvSpPr>
              <p:spPr>
                <a:xfrm rot="16199987" flipH="1">
                  <a:off x="10629552" y="4532488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orme libre 45"/>
                <p:cNvSpPr/>
                <p:nvPr/>
              </p:nvSpPr>
              <p:spPr>
                <a:xfrm rot="16199987" flipH="1">
                  <a:off x="10649066" y="3976999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orme libre 46"/>
                <p:cNvSpPr/>
                <p:nvPr/>
              </p:nvSpPr>
              <p:spPr>
                <a:xfrm rot="16199987" flipH="1">
                  <a:off x="10655996" y="3956351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orme libre 47"/>
                <p:cNvSpPr/>
                <p:nvPr/>
              </p:nvSpPr>
              <p:spPr>
                <a:xfrm rot="16199987" flipH="1">
                  <a:off x="10660180" y="3150413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orme libre 48"/>
                <p:cNvSpPr/>
                <p:nvPr/>
              </p:nvSpPr>
              <p:spPr>
                <a:xfrm rot="16199987" flipH="1">
                  <a:off x="10633776" y="502204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orme libre 49"/>
                <p:cNvSpPr/>
                <p:nvPr/>
              </p:nvSpPr>
              <p:spPr>
                <a:xfrm rot="16199987" flipH="1">
                  <a:off x="10638600" y="3477385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orme libre 50"/>
                <p:cNvSpPr/>
                <p:nvPr/>
              </p:nvSpPr>
              <p:spPr>
                <a:xfrm rot="16199987" flipH="1">
                  <a:off x="10630184" y="499644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orme libre 51"/>
                <p:cNvSpPr/>
                <p:nvPr/>
              </p:nvSpPr>
              <p:spPr>
                <a:xfrm rot="16199987" flipH="1">
                  <a:off x="10660126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orme libre 52"/>
                <p:cNvSpPr/>
                <p:nvPr/>
              </p:nvSpPr>
              <p:spPr>
                <a:xfrm rot="16199987" flipH="1">
                  <a:off x="10633054" y="173057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orme libre 53"/>
                <p:cNvSpPr/>
                <p:nvPr/>
              </p:nvSpPr>
              <p:spPr>
                <a:xfrm rot="16199987" flipH="1">
                  <a:off x="10640370" y="5250841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orme libre 54"/>
                <p:cNvSpPr/>
                <p:nvPr/>
              </p:nvSpPr>
              <p:spPr>
                <a:xfrm rot="16199987" flipH="1">
                  <a:off x="10652019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orme libre 55"/>
                <p:cNvSpPr/>
                <p:nvPr/>
              </p:nvSpPr>
              <p:spPr>
                <a:xfrm rot="16199987" flipH="1">
                  <a:off x="10657213" y="4911232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orme libre 56"/>
                <p:cNvSpPr/>
                <p:nvPr/>
              </p:nvSpPr>
              <p:spPr>
                <a:xfrm rot="16199987" flipH="1">
                  <a:off x="10640488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orme libre 57"/>
                <p:cNvSpPr/>
                <p:nvPr/>
              </p:nvSpPr>
              <p:spPr>
                <a:xfrm rot="16199987" flipH="1">
                  <a:off x="10640370" y="5260113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orme libre 58"/>
                <p:cNvSpPr/>
                <p:nvPr/>
              </p:nvSpPr>
              <p:spPr>
                <a:xfrm rot="16199987" flipH="1">
                  <a:off x="10638921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orme libre 59"/>
                <p:cNvSpPr/>
                <p:nvPr/>
              </p:nvSpPr>
              <p:spPr>
                <a:xfrm rot="16199987" flipH="1">
                  <a:off x="10653770" y="2634701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orme libre 60"/>
                <p:cNvSpPr/>
                <p:nvPr/>
              </p:nvSpPr>
              <p:spPr>
                <a:xfrm rot="16199987" flipH="1">
                  <a:off x="10665260" y="4358423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orme libre 61"/>
                <p:cNvSpPr/>
                <p:nvPr/>
              </p:nvSpPr>
              <p:spPr>
                <a:xfrm rot="16199987" flipH="1">
                  <a:off x="10650428" y="4340949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orme libre 62"/>
                <p:cNvSpPr/>
                <p:nvPr/>
              </p:nvSpPr>
              <p:spPr>
                <a:xfrm rot="16199987" flipH="1">
                  <a:off x="8792079" y="3489464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orme libre 63"/>
                <p:cNvSpPr/>
                <p:nvPr/>
              </p:nvSpPr>
              <p:spPr>
                <a:xfrm rot="16199987" flipH="1">
                  <a:off x="10660203" y="3962487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orme libre 64"/>
                <p:cNvSpPr/>
                <p:nvPr/>
              </p:nvSpPr>
              <p:spPr>
                <a:xfrm rot="16199987" flipH="1">
                  <a:off x="10664949" y="3154194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orme libre 65"/>
                <p:cNvSpPr/>
                <p:nvPr/>
              </p:nvSpPr>
              <p:spPr>
                <a:xfrm rot="16199987" flipH="1">
                  <a:off x="10661287" y="4807983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orme libre 66"/>
                <p:cNvSpPr/>
                <p:nvPr/>
              </p:nvSpPr>
              <p:spPr>
                <a:xfrm rot="16199987" flipH="1">
                  <a:off x="10636693" y="5314464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orme libre 67"/>
                <p:cNvSpPr/>
                <p:nvPr/>
              </p:nvSpPr>
              <p:spPr>
                <a:xfrm rot="16199987" flipH="1">
                  <a:off x="10649139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orme libre 68"/>
                <p:cNvSpPr/>
                <p:nvPr/>
              </p:nvSpPr>
              <p:spPr>
                <a:xfrm rot="16199987" flipH="1">
                  <a:off x="10640073" y="5347085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orme libre 69"/>
                <p:cNvSpPr/>
                <p:nvPr/>
              </p:nvSpPr>
              <p:spPr>
                <a:xfrm rot="16199987" flipH="1">
                  <a:off x="10646259" y="5367024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orme libre 70"/>
                <p:cNvSpPr/>
                <p:nvPr/>
              </p:nvSpPr>
              <p:spPr>
                <a:xfrm rot="16199987" flipH="1">
                  <a:off x="10624331" y="5212848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orme libre 71"/>
                <p:cNvSpPr/>
                <p:nvPr/>
              </p:nvSpPr>
              <p:spPr>
                <a:xfrm rot="16199987" flipH="1">
                  <a:off x="10651832" y="5339707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orme libre 72"/>
                <p:cNvSpPr/>
                <p:nvPr/>
              </p:nvSpPr>
              <p:spPr>
                <a:xfrm rot="16199987" flipH="1">
                  <a:off x="10644241" y="5269334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orme libre 73"/>
                <p:cNvSpPr/>
                <p:nvPr/>
              </p:nvSpPr>
              <p:spPr>
                <a:xfrm rot="16199987" flipH="1">
                  <a:off x="10648924" y="528823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orme libre 74"/>
                <p:cNvSpPr/>
                <p:nvPr/>
              </p:nvSpPr>
              <p:spPr>
                <a:xfrm rot="16199987" flipH="1">
                  <a:off x="10649532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orme libre 75"/>
                <p:cNvSpPr/>
                <p:nvPr/>
              </p:nvSpPr>
              <p:spPr>
                <a:xfrm rot="16199987" flipH="1">
                  <a:off x="10643977" y="5060723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orme libre 76"/>
                <p:cNvSpPr/>
                <p:nvPr/>
              </p:nvSpPr>
              <p:spPr>
                <a:xfrm rot="16199987" flipH="1">
                  <a:off x="10657035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orme libre 77"/>
                <p:cNvSpPr/>
                <p:nvPr/>
              </p:nvSpPr>
              <p:spPr>
                <a:xfrm rot="16199987" flipH="1">
                  <a:off x="10641247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orme libre 78"/>
                <p:cNvSpPr/>
                <p:nvPr/>
              </p:nvSpPr>
              <p:spPr>
                <a:xfrm rot="16199987" flipH="1">
                  <a:off x="10653862" y="4783678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orme libre 79"/>
                <p:cNvSpPr/>
                <p:nvPr/>
              </p:nvSpPr>
              <p:spPr>
                <a:xfrm rot="16199987" flipH="1">
                  <a:off x="10649838" y="4539542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orme libre 80"/>
                <p:cNvSpPr/>
                <p:nvPr/>
              </p:nvSpPr>
              <p:spPr>
                <a:xfrm rot="16199987" flipH="1">
                  <a:off x="10662128" y="454687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orme libre 81"/>
                <p:cNvSpPr/>
                <p:nvPr/>
              </p:nvSpPr>
              <p:spPr>
                <a:xfrm rot="16199987" flipH="1">
                  <a:off x="10630325" y="166252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orme libre 82"/>
                <p:cNvSpPr/>
                <p:nvPr/>
              </p:nvSpPr>
              <p:spPr>
                <a:xfrm rot="16199987" flipH="1">
                  <a:off x="10633631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orme libre 83"/>
                <p:cNvSpPr/>
                <p:nvPr/>
              </p:nvSpPr>
              <p:spPr>
                <a:xfrm rot="16199987" flipH="1">
                  <a:off x="10663614" y="3632462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orme libre 84"/>
                <p:cNvSpPr/>
                <p:nvPr/>
              </p:nvSpPr>
              <p:spPr>
                <a:xfrm rot="16199987" flipH="1">
                  <a:off x="10663138" y="3438984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6" name="Forme libre 85"/>
                <p:cNvSpPr/>
                <p:nvPr/>
              </p:nvSpPr>
              <p:spPr>
                <a:xfrm rot="16199987" flipH="1">
                  <a:off x="10657656" y="3282270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7" name="Groupe 616"/>
            <p:cNvGrpSpPr/>
            <p:nvPr/>
          </p:nvGrpSpPr>
          <p:grpSpPr>
            <a:xfrm>
              <a:off x="4417841" y="2091900"/>
              <a:ext cx="5294357" cy="4114809"/>
              <a:chOff x="4417841" y="2091900"/>
              <a:chExt cx="5294357" cy="4114809"/>
            </a:xfrm>
          </p:grpSpPr>
          <p:grpSp>
            <p:nvGrpSpPr>
              <p:cNvPr id="158" name="Groupe 617"/>
              <p:cNvGrpSpPr/>
              <p:nvPr/>
            </p:nvGrpSpPr>
            <p:grpSpPr>
              <a:xfrm>
                <a:off x="4417841" y="6130421"/>
                <a:ext cx="5294357" cy="54864"/>
                <a:chOff x="4417841" y="6130421"/>
                <a:chExt cx="5294357" cy="54864"/>
              </a:xfrm>
            </p:grpSpPr>
            <p:sp>
              <p:nvSpPr>
                <p:cNvPr id="159" name="Forme libre 693"/>
                <p:cNvSpPr/>
                <p:nvPr/>
              </p:nvSpPr>
              <p:spPr>
                <a:xfrm rot="10800009" flipH="1">
                  <a:off x="9680387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orme libre 694"/>
                <p:cNvSpPr/>
                <p:nvPr/>
              </p:nvSpPr>
              <p:spPr>
                <a:xfrm rot="10800009" flipH="1">
                  <a:off x="9677223" y="616839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orme libre 695"/>
                <p:cNvSpPr/>
                <p:nvPr/>
              </p:nvSpPr>
              <p:spPr>
                <a:xfrm rot="10800009" flipH="1">
                  <a:off x="9686769" y="6165222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orme libre 15"/>
                <p:cNvSpPr/>
                <p:nvPr/>
              </p:nvSpPr>
              <p:spPr>
                <a:xfrm rot="10800009" flipH="1">
                  <a:off x="9581805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orme libre 16"/>
                <p:cNvSpPr/>
                <p:nvPr/>
              </p:nvSpPr>
              <p:spPr>
                <a:xfrm rot="10800009" flipH="1">
                  <a:off x="9570658" y="6168386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orme libre 17"/>
                <p:cNvSpPr/>
                <p:nvPr/>
              </p:nvSpPr>
              <p:spPr>
                <a:xfrm rot="10800009" flipH="1">
                  <a:off x="9667676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orme libre 18"/>
                <p:cNvSpPr/>
                <p:nvPr/>
              </p:nvSpPr>
              <p:spPr>
                <a:xfrm rot="10800009" flipH="1">
                  <a:off x="9498311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orme libre 19"/>
                <p:cNvSpPr/>
                <p:nvPr/>
              </p:nvSpPr>
              <p:spPr>
                <a:xfrm rot="10800009" flipH="1">
                  <a:off x="9418786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orme libre 20"/>
                <p:cNvSpPr/>
                <p:nvPr/>
              </p:nvSpPr>
              <p:spPr>
                <a:xfrm rot="10800009" flipH="1">
                  <a:off x="9401293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orme libre 21"/>
                <p:cNvSpPr/>
                <p:nvPr/>
              </p:nvSpPr>
              <p:spPr>
                <a:xfrm rot="10800009" flipH="1">
                  <a:off x="9521372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orme libre 22"/>
                <p:cNvSpPr/>
                <p:nvPr/>
              </p:nvSpPr>
              <p:spPr>
                <a:xfrm rot="10800009" flipH="1">
                  <a:off x="9511826" y="616839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orme libre 23"/>
                <p:cNvSpPr/>
                <p:nvPr/>
              </p:nvSpPr>
              <p:spPr>
                <a:xfrm rot="10800009" flipH="1">
                  <a:off x="9536460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orme libre 24"/>
                <p:cNvSpPr/>
                <p:nvPr/>
              </p:nvSpPr>
              <p:spPr>
                <a:xfrm rot="10800009" flipH="1">
                  <a:off x="9586569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orme libre 25"/>
                <p:cNvSpPr/>
                <p:nvPr/>
              </p:nvSpPr>
              <p:spPr>
                <a:xfrm rot="10800009" flipH="1">
                  <a:off x="9548393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orme libre 26"/>
                <p:cNvSpPr/>
                <p:nvPr/>
              </p:nvSpPr>
              <p:spPr>
                <a:xfrm rot="10800009" flipH="1">
                  <a:off x="9538070" y="6163110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orme libre 27"/>
                <p:cNvSpPr/>
                <p:nvPr/>
              </p:nvSpPr>
              <p:spPr>
                <a:xfrm rot="10800009" flipH="1">
                  <a:off x="9406862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orme libre 28"/>
                <p:cNvSpPr/>
                <p:nvPr/>
              </p:nvSpPr>
              <p:spPr>
                <a:xfrm rot="10800009" flipH="1">
                  <a:off x="9479209" y="616839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orme libre 29"/>
                <p:cNvSpPr/>
                <p:nvPr/>
              </p:nvSpPr>
              <p:spPr>
                <a:xfrm rot="10800009" flipH="1">
                  <a:off x="9296311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orme libre 30"/>
                <p:cNvSpPr/>
                <p:nvPr/>
              </p:nvSpPr>
              <p:spPr>
                <a:xfrm rot="10800009" flipH="1">
                  <a:off x="9442634" y="6166274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orme libre 31"/>
                <p:cNvSpPr/>
                <p:nvPr/>
              </p:nvSpPr>
              <p:spPr>
                <a:xfrm rot="10800009" flipH="1">
                  <a:off x="9370277" y="6170498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orme libre 32"/>
                <p:cNvSpPr/>
                <p:nvPr/>
              </p:nvSpPr>
              <p:spPr>
                <a:xfrm rot="10800009" flipH="1">
                  <a:off x="9475250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orme libre 33"/>
                <p:cNvSpPr/>
                <p:nvPr/>
              </p:nvSpPr>
              <p:spPr>
                <a:xfrm rot="10800009" flipH="1">
                  <a:off x="9464908" y="6168386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orme libre 34"/>
                <p:cNvSpPr/>
                <p:nvPr/>
              </p:nvSpPr>
              <p:spPr>
                <a:xfrm rot="10800009" flipH="1">
                  <a:off x="9234288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orme libre 35"/>
                <p:cNvSpPr/>
                <p:nvPr/>
              </p:nvSpPr>
              <p:spPr>
                <a:xfrm rot="10800009" flipH="1">
                  <a:off x="9298716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orme libre 36"/>
                <p:cNvSpPr/>
                <p:nvPr/>
              </p:nvSpPr>
              <p:spPr>
                <a:xfrm rot="10800009" flipH="1">
                  <a:off x="9346430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orme libre 37"/>
                <p:cNvSpPr/>
                <p:nvPr/>
              </p:nvSpPr>
              <p:spPr>
                <a:xfrm rot="10800009" flipH="1">
                  <a:off x="9583396" y="615151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orme libre 38"/>
                <p:cNvSpPr/>
                <p:nvPr/>
              </p:nvSpPr>
              <p:spPr>
                <a:xfrm rot="10800009" flipH="1">
                  <a:off x="9548402" y="6152568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orme libre 39"/>
                <p:cNvSpPr/>
                <p:nvPr/>
              </p:nvSpPr>
              <p:spPr>
                <a:xfrm rot="10800009" flipH="1">
                  <a:off x="94434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orme libre 40"/>
                <p:cNvSpPr/>
                <p:nvPr/>
              </p:nvSpPr>
              <p:spPr>
                <a:xfrm rot="10800009" flipH="1">
                  <a:off x="9277237" y="6168386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orme libre 41"/>
                <p:cNvSpPr/>
                <p:nvPr/>
              </p:nvSpPr>
              <p:spPr>
                <a:xfrm rot="10800009" flipH="1">
                  <a:off x="9238283" y="6170498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orme libre 42"/>
                <p:cNvSpPr/>
                <p:nvPr/>
              </p:nvSpPr>
              <p:spPr>
                <a:xfrm rot="10800009" flipH="1">
                  <a:off x="6759674" y="6139912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orme libre 43"/>
                <p:cNvSpPr/>
                <p:nvPr/>
              </p:nvSpPr>
              <p:spPr>
                <a:xfrm rot="10800009" flipH="1">
                  <a:off x="6839190" y="6140964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orme libre 44"/>
                <p:cNvSpPr/>
                <p:nvPr/>
              </p:nvSpPr>
              <p:spPr>
                <a:xfrm rot="10800009" flipH="1">
                  <a:off x="8138535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orme libre 45"/>
                <p:cNvSpPr/>
                <p:nvPr/>
              </p:nvSpPr>
              <p:spPr>
                <a:xfrm rot="10800009" flipH="1">
                  <a:off x="7430807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orme libre 46"/>
                <p:cNvSpPr/>
                <p:nvPr/>
              </p:nvSpPr>
              <p:spPr>
                <a:xfrm rot="10800009" flipH="1">
                  <a:off x="7401391" y="6142015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orme libre 47"/>
                <p:cNvSpPr/>
                <p:nvPr/>
              </p:nvSpPr>
              <p:spPr>
                <a:xfrm rot="10800009" flipH="1">
                  <a:off x="636525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orme libre 48"/>
                <p:cNvSpPr/>
                <p:nvPr/>
              </p:nvSpPr>
              <p:spPr>
                <a:xfrm rot="10800009" flipH="1">
                  <a:off x="87675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orme libre 49"/>
                <p:cNvSpPr/>
                <p:nvPr/>
              </p:nvSpPr>
              <p:spPr>
                <a:xfrm rot="10800009" flipH="1">
                  <a:off x="6789886" y="6173662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orme libre 50"/>
                <p:cNvSpPr/>
                <p:nvPr/>
              </p:nvSpPr>
              <p:spPr>
                <a:xfrm rot="10800009" flipH="1">
                  <a:off x="8731742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orme libre 51"/>
                <p:cNvSpPr/>
                <p:nvPr/>
              </p:nvSpPr>
              <p:spPr>
                <a:xfrm rot="10800009" flipH="1">
                  <a:off x="4949007" y="6145188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orme libre 52"/>
                <p:cNvSpPr/>
                <p:nvPr/>
              </p:nvSpPr>
              <p:spPr>
                <a:xfrm rot="10800009" flipH="1">
                  <a:off x="4537910" y="617789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orme libre 53"/>
                <p:cNvSpPr/>
                <p:nvPr/>
              </p:nvSpPr>
              <p:spPr>
                <a:xfrm rot="10800009" flipH="1">
                  <a:off x="9071287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orme libre 54"/>
                <p:cNvSpPr/>
                <p:nvPr/>
              </p:nvSpPr>
              <p:spPr>
                <a:xfrm rot="10800009" flipH="1">
                  <a:off x="9113422" y="6156782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orme libre 55"/>
                <p:cNvSpPr/>
                <p:nvPr/>
              </p:nvSpPr>
              <p:spPr>
                <a:xfrm rot="10800009" flipH="1">
                  <a:off x="8637897" y="615046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orme libre 56"/>
                <p:cNvSpPr/>
                <p:nvPr/>
              </p:nvSpPr>
              <p:spPr>
                <a:xfrm rot="10800009" flipH="1">
                  <a:off x="9073682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orme libre 57"/>
                <p:cNvSpPr/>
                <p:nvPr/>
              </p:nvSpPr>
              <p:spPr>
                <a:xfrm rot="10800009" flipH="1">
                  <a:off x="9083219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orme libre 58"/>
                <p:cNvSpPr/>
                <p:nvPr/>
              </p:nvSpPr>
              <p:spPr>
                <a:xfrm rot="10800009" flipH="1">
                  <a:off x="9058567" y="6170508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orme libre 59"/>
                <p:cNvSpPr/>
                <p:nvPr/>
              </p:nvSpPr>
              <p:spPr>
                <a:xfrm rot="10800009" flipH="1">
                  <a:off x="5705252" y="6150455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orme libre 60"/>
                <p:cNvSpPr/>
                <p:nvPr/>
              </p:nvSpPr>
              <p:spPr>
                <a:xfrm rot="10800009" flipH="1">
                  <a:off x="7927015" y="613886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orme libre 61"/>
                <p:cNvSpPr/>
                <p:nvPr/>
              </p:nvSpPr>
              <p:spPr>
                <a:xfrm rot="10800009" flipH="1">
                  <a:off x="7893612" y="613673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orme libre 62"/>
                <p:cNvSpPr/>
                <p:nvPr/>
              </p:nvSpPr>
              <p:spPr>
                <a:xfrm rot="10800009" flipH="1">
                  <a:off x="4437711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orme libre 63"/>
                <p:cNvSpPr/>
                <p:nvPr/>
              </p:nvSpPr>
              <p:spPr>
                <a:xfrm rot="10800009" flipH="1">
                  <a:off x="7416488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orme libre 64"/>
                <p:cNvSpPr/>
                <p:nvPr/>
              </p:nvSpPr>
              <p:spPr>
                <a:xfrm rot="10800009" flipH="1">
                  <a:off x="6377171" y="613886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orme libre 65"/>
                <p:cNvSpPr/>
                <p:nvPr/>
              </p:nvSpPr>
              <p:spPr>
                <a:xfrm rot="10800009" flipH="1">
                  <a:off x="8500344" y="6137790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orme libre 66"/>
                <p:cNvSpPr/>
                <p:nvPr/>
              </p:nvSpPr>
              <p:spPr>
                <a:xfrm rot="10800009" flipH="1">
                  <a:off x="9148425" y="6170498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orme libre 67"/>
                <p:cNvSpPr/>
                <p:nvPr/>
              </p:nvSpPr>
              <p:spPr>
                <a:xfrm rot="10800009" flipH="1">
                  <a:off x="9330510" y="6150455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orme libre 68"/>
                <p:cNvSpPr/>
                <p:nvPr/>
              </p:nvSpPr>
              <p:spPr>
                <a:xfrm rot="10800009" flipH="1">
                  <a:off x="9186574" y="615783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orme libre 69"/>
                <p:cNvSpPr/>
                <p:nvPr/>
              </p:nvSpPr>
              <p:spPr>
                <a:xfrm rot="10800009" flipH="1">
                  <a:off x="9218395" y="615995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orme libre 70"/>
                <p:cNvSpPr/>
                <p:nvPr/>
              </p:nvSpPr>
              <p:spPr>
                <a:xfrm rot="10800009" flipH="1">
                  <a:off x="9004479" y="6167345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orme libre 71"/>
                <p:cNvSpPr/>
                <p:nvPr/>
              </p:nvSpPr>
              <p:spPr>
                <a:xfrm rot="10800009" flipH="1">
                  <a:off x="9185002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orme libre 72"/>
                <p:cNvSpPr/>
                <p:nvPr/>
              </p:nvSpPr>
              <p:spPr>
                <a:xfrm rot="10800009" flipH="1">
                  <a:off x="9085606" y="6153619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orme libre 73"/>
                <p:cNvSpPr/>
                <p:nvPr/>
              </p:nvSpPr>
              <p:spPr>
                <a:xfrm rot="10800009" flipH="1">
                  <a:off x="9115022" y="6153628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orme libre 74"/>
                <p:cNvSpPr/>
                <p:nvPr/>
              </p:nvSpPr>
              <p:spPr>
                <a:xfrm rot="10800009" flipH="1">
                  <a:off x="9144447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orme libre 75"/>
                <p:cNvSpPr/>
                <p:nvPr/>
              </p:nvSpPr>
              <p:spPr>
                <a:xfrm rot="10800009" flipH="1">
                  <a:off x="8816827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orme libre 76"/>
                <p:cNvSpPr/>
                <p:nvPr/>
              </p:nvSpPr>
              <p:spPr>
                <a:xfrm rot="10800009" flipH="1">
                  <a:off x="8906685" y="6143066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orme libre 77"/>
                <p:cNvSpPr/>
                <p:nvPr/>
              </p:nvSpPr>
              <p:spPr>
                <a:xfrm rot="10800009" flipH="1">
                  <a:off x="8810463" y="6140954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orme libre 78"/>
                <p:cNvSpPr/>
                <p:nvPr/>
              </p:nvSpPr>
              <p:spPr>
                <a:xfrm rot="10800009" flipH="1">
                  <a:off x="8474887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orme libre 79"/>
                <p:cNvSpPr/>
                <p:nvPr/>
              </p:nvSpPr>
              <p:spPr>
                <a:xfrm rot="10800009" flipH="1">
                  <a:off x="8139312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orme libre 80"/>
                <p:cNvSpPr/>
                <p:nvPr/>
              </p:nvSpPr>
              <p:spPr>
                <a:xfrm rot="10800009" flipH="1">
                  <a:off x="8166350" y="6138842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orme libre 81"/>
                <p:cNvSpPr/>
                <p:nvPr/>
              </p:nvSpPr>
              <p:spPr>
                <a:xfrm rot="10800009" flipH="1">
                  <a:off x="4450440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orme libre 82"/>
                <p:cNvSpPr/>
                <p:nvPr/>
              </p:nvSpPr>
              <p:spPr>
                <a:xfrm rot="10800009" flipH="1">
                  <a:off x="4417841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orme libre 83"/>
                <p:cNvSpPr/>
                <p:nvPr/>
              </p:nvSpPr>
              <p:spPr>
                <a:xfrm rot="10800009" flipH="1">
                  <a:off x="6986299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orme libre 84"/>
                <p:cNvSpPr/>
                <p:nvPr/>
              </p:nvSpPr>
              <p:spPr>
                <a:xfrm rot="10800009" flipH="1">
                  <a:off x="6742181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2" name="Forme libre 85"/>
                <p:cNvSpPr/>
                <p:nvPr/>
              </p:nvSpPr>
              <p:spPr>
                <a:xfrm rot="10800009" flipH="1">
                  <a:off x="6529849" y="613146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3" name="Groupe 618"/>
              <p:cNvGrpSpPr/>
              <p:nvPr/>
            </p:nvGrpSpPr>
            <p:grpSpPr>
              <a:xfrm>
                <a:off x="4454856" y="2091900"/>
                <a:ext cx="36576" cy="4114809"/>
                <a:chOff x="4454856" y="2091900"/>
                <a:chExt cx="36576" cy="4114809"/>
              </a:xfrm>
            </p:grpSpPr>
            <p:sp>
              <p:nvSpPr>
                <p:cNvPr id="234" name="Forme libre 619"/>
                <p:cNvSpPr/>
                <p:nvPr/>
              </p:nvSpPr>
              <p:spPr>
                <a:xfrm rot="5399996" flipH="1">
                  <a:off x="4471325" y="2102855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orme libre 620"/>
                <p:cNvSpPr/>
                <p:nvPr/>
              </p:nvSpPr>
              <p:spPr>
                <a:xfrm rot="5399996" flipH="1">
                  <a:off x="4476802" y="2115044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orme libre 621"/>
                <p:cNvSpPr/>
                <p:nvPr/>
              </p:nvSpPr>
              <p:spPr>
                <a:xfrm rot="5399996" flipH="1">
                  <a:off x="4472079" y="2102202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orme libre 15"/>
                <p:cNvSpPr/>
                <p:nvPr/>
              </p:nvSpPr>
              <p:spPr>
                <a:xfrm rot="5399996" flipH="1">
                  <a:off x="4474649" y="2183528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orme libre 16"/>
                <p:cNvSpPr/>
                <p:nvPr/>
              </p:nvSpPr>
              <p:spPr>
                <a:xfrm rot="5399996" flipH="1">
                  <a:off x="4472847" y="2193184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orme libre 17"/>
                <p:cNvSpPr/>
                <p:nvPr/>
              </p:nvSpPr>
              <p:spPr>
                <a:xfrm rot="5399996" flipH="1">
                  <a:off x="4461855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orme libre 18"/>
                <p:cNvSpPr/>
                <p:nvPr/>
              </p:nvSpPr>
              <p:spPr>
                <a:xfrm rot="5399996" flipH="1">
                  <a:off x="4477369" y="2249022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orme libre 19"/>
                <p:cNvSpPr/>
                <p:nvPr/>
              </p:nvSpPr>
              <p:spPr>
                <a:xfrm rot="5399996" flipH="1">
                  <a:off x="4467877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orme libre 20"/>
                <p:cNvSpPr/>
                <p:nvPr/>
              </p:nvSpPr>
              <p:spPr>
                <a:xfrm rot="5399996" flipH="1">
                  <a:off x="4477231" y="2325713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orme libre 21"/>
                <p:cNvSpPr/>
                <p:nvPr/>
              </p:nvSpPr>
              <p:spPr>
                <a:xfrm rot="5399996" flipH="1">
                  <a:off x="4475714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orme libre 22"/>
                <p:cNvSpPr/>
                <p:nvPr/>
              </p:nvSpPr>
              <p:spPr>
                <a:xfrm rot="5399996" flipH="1">
                  <a:off x="4473711" y="2240510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orme libre 23"/>
                <p:cNvSpPr/>
                <p:nvPr/>
              </p:nvSpPr>
              <p:spPr>
                <a:xfrm rot="5399996" flipH="1">
                  <a:off x="4479247" y="2227565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orme libre 24"/>
                <p:cNvSpPr/>
                <p:nvPr/>
              </p:nvSpPr>
              <p:spPr>
                <a:xfrm rot="5399996" flipH="1">
                  <a:off x="4461700" y="2173187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orme libre 25"/>
                <p:cNvSpPr/>
                <p:nvPr/>
              </p:nvSpPr>
              <p:spPr>
                <a:xfrm rot="5399996" flipH="1">
                  <a:off x="4469756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orme libre 26"/>
                <p:cNvSpPr/>
                <p:nvPr/>
              </p:nvSpPr>
              <p:spPr>
                <a:xfrm rot="5399996" flipH="1">
                  <a:off x="4473341" y="2222536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orme libre 27"/>
                <p:cNvSpPr/>
                <p:nvPr/>
              </p:nvSpPr>
              <p:spPr>
                <a:xfrm rot="5399996" flipH="1">
                  <a:off x="4463822" y="2311480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orme libre 28"/>
                <p:cNvSpPr/>
                <p:nvPr/>
              </p:nvSpPr>
              <p:spPr>
                <a:xfrm rot="5399996" flipH="1">
                  <a:off x="4479581" y="227171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orme libre 29"/>
                <p:cNvSpPr/>
                <p:nvPr/>
              </p:nvSpPr>
              <p:spPr>
                <a:xfrm rot="5399996" flipH="1">
                  <a:off x="4479247" y="2414222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orme libre 30"/>
                <p:cNvSpPr/>
                <p:nvPr/>
              </p:nvSpPr>
              <p:spPr>
                <a:xfrm rot="5399996" flipH="1">
                  <a:off x="4470821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orme libre 31"/>
                <p:cNvSpPr/>
                <p:nvPr/>
              </p:nvSpPr>
              <p:spPr>
                <a:xfrm rot="5399996" flipH="1">
                  <a:off x="4476107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orme libre 32"/>
                <p:cNvSpPr/>
                <p:nvPr/>
              </p:nvSpPr>
              <p:spPr>
                <a:xfrm rot="5399996" flipH="1">
                  <a:off x="4480350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orme libre 33"/>
                <p:cNvSpPr/>
                <p:nvPr/>
              </p:nvSpPr>
              <p:spPr>
                <a:xfrm rot="5399996" flipH="1">
                  <a:off x="4475316" y="2277848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orme libre 34"/>
                <p:cNvSpPr/>
                <p:nvPr/>
              </p:nvSpPr>
              <p:spPr>
                <a:xfrm rot="5399996" flipH="1">
                  <a:off x="4436719" y="24198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orme libre 35"/>
                <p:cNvSpPr/>
                <p:nvPr/>
              </p:nvSpPr>
              <p:spPr>
                <a:xfrm rot="5399996" flipH="1">
                  <a:off x="4463045" y="2393328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orme libre 36"/>
                <p:cNvSpPr/>
                <p:nvPr/>
              </p:nvSpPr>
              <p:spPr>
                <a:xfrm rot="5399996" flipH="1">
                  <a:off x="4451793" y="2346424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orme libre 37"/>
                <p:cNvSpPr/>
                <p:nvPr/>
              </p:nvSpPr>
              <p:spPr>
                <a:xfrm rot="5399996" flipH="1">
                  <a:off x="4467406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orme libre 38"/>
                <p:cNvSpPr/>
                <p:nvPr/>
              </p:nvSpPr>
              <p:spPr>
                <a:xfrm rot="5399996" flipH="1">
                  <a:off x="4449576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orme libre 39"/>
                <p:cNvSpPr/>
                <p:nvPr/>
              </p:nvSpPr>
              <p:spPr>
                <a:xfrm rot="5399996" flipH="1">
                  <a:off x="4459547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orme libre 40"/>
                <p:cNvSpPr/>
                <p:nvPr/>
              </p:nvSpPr>
              <p:spPr>
                <a:xfrm rot="5399996" flipH="1">
                  <a:off x="4474502" y="2420788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orme libre 41"/>
                <p:cNvSpPr/>
                <p:nvPr/>
              </p:nvSpPr>
              <p:spPr>
                <a:xfrm rot="5399996" flipH="1">
                  <a:off x="4477963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orme libre 42"/>
                <p:cNvSpPr/>
                <p:nvPr/>
              </p:nvSpPr>
              <p:spPr>
                <a:xfrm rot="5399996" flipH="1">
                  <a:off x="4457499" y="4382262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orme libre 43"/>
                <p:cNvSpPr/>
                <p:nvPr/>
              </p:nvSpPr>
              <p:spPr>
                <a:xfrm rot="5399996" flipH="1">
                  <a:off x="4460365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orme libre 44"/>
                <p:cNvSpPr/>
                <p:nvPr/>
              </p:nvSpPr>
              <p:spPr>
                <a:xfrm rot="5399996" flipH="1">
                  <a:off x="4473044" y="3300811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orme libre 45"/>
                <p:cNvSpPr/>
                <p:nvPr/>
              </p:nvSpPr>
              <p:spPr>
                <a:xfrm rot="5399996" flipH="1">
                  <a:off x="4466505" y="3858402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orme libre 46"/>
                <p:cNvSpPr/>
                <p:nvPr/>
              </p:nvSpPr>
              <p:spPr>
                <a:xfrm rot="5399996" flipH="1">
                  <a:off x="4455881" y="3879763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orme libre 47"/>
                <p:cNvSpPr/>
                <p:nvPr/>
              </p:nvSpPr>
              <p:spPr>
                <a:xfrm rot="5399996" flipH="1">
                  <a:off x="4452310" y="4685007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orme libre 48"/>
                <p:cNvSpPr/>
                <p:nvPr/>
              </p:nvSpPr>
              <p:spPr>
                <a:xfrm rot="5399996" flipH="1">
                  <a:off x="4468829" y="281265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orme libre 49"/>
                <p:cNvSpPr/>
                <p:nvPr/>
              </p:nvSpPr>
              <p:spPr>
                <a:xfrm rot="5399996" flipH="1">
                  <a:off x="4480684" y="4358730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orme libre 50"/>
                <p:cNvSpPr/>
                <p:nvPr/>
              </p:nvSpPr>
              <p:spPr>
                <a:xfrm rot="5399996" flipH="1">
                  <a:off x="4468718" y="2838965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orme libre 51"/>
                <p:cNvSpPr/>
                <p:nvPr/>
              </p:nvSpPr>
              <p:spPr>
                <a:xfrm rot="5399996" flipH="1">
                  <a:off x="4463492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orme libre 52"/>
                <p:cNvSpPr/>
                <p:nvPr/>
              </p:nvSpPr>
              <p:spPr>
                <a:xfrm rot="5399996" flipH="1">
                  <a:off x="4480048" y="6106245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orme libre 53"/>
                <p:cNvSpPr/>
                <p:nvPr/>
              </p:nvSpPr>
              <p:spPr>
                <a:xfrm rot="5399996" flipH="1">
                  <a:off x="4478914" y="2585978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orme libre 54"/>
                <p:cNvSpPr/>
                <p:nvPr/>
              </p:nvSpPr>
              <p:spPr>
                <a:xfrm rot="5399996" flipH="1">
                  <a:off x="4471599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orme libre 55"/>
                <p:cNvSpPr/>
                <p:nvPr/>
              </p:nvSpPr>
              <p:spPr>
                <a:xfrm rot="5399996" flipH="1">
                  <a:off x="4467630" y="2925577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orme libre 56"/>
                <p:cNvSpPr/>
                <p:nvPr/>
              </p:nvSpPr>
              <p:spPr>
                <a:xfrm rot="5399996" flipH="1">
                  <a:off x="4476948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orme libre 57"/>
                <p:cNvSpPr/>
                <p:nvPr/>
              </p:nvSpPr>
              <p:spPr>
                <a:xfrm rot="5399996" flipH="1">
                  <a:off x="4478914" y="2576706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orme libre 58"/>
                <p:cNvSpPr/>
                <p:nvPr/>
              </p:nvSpPr>
              <p:spPr>
                <a:xfrm rot="5399996" flipH="1">
                  <a:off x="4476047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orme libre 59"/>
                <p:cNvSpPr/>
                <p:nvPr/>
              </p:nvSpPr>
              <p:spPr>
                <a:xfrm rot="5399996" flipH="1">
                  <a:off x="4464901" y="5201423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orme libre 60"/>
                <p:cNvSpPr/>
                <p:nvPr/>
              </p:nvSpPr>
              <p:spPr>
                <a:xfrm rot="5399996" flipH="1">
                  <a:off x="4460205" y="3478405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orme libre 61"/>
                <p:cNvSpPr/>
                <p:nvPr/>
              </p:nvSpPr>
              <p:spPr>
                <a:xfrm rot="5399996" flipH="1">
                  <a:off x="4450312" y="3488134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orme libre 62"/>
                <p:cNvSpPr/>
                <p:nvPr/>
              </p:nvSpPr>
              <p:spPr>
                <a:xfrm rot="5399996" flipH="1">
                  <a:off x="2611659" y="4311483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orme libre 63"/>
                <p:cNvSpPr/>
                <p:nvPr/>
              </p:nvSpPr>
              <p:spPr>
                <a:xfrm rot="5399996" flipH="1">
                  <a:off x="4462171" y="3872924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orme libre 64"/>
                <p:cNvSpPr/>
                <p:nvPr/>
              </p:nvSpPr>
              <p:spPr>
                <a:xfrm rot="5399996" flipH="1">
                  <a:off x="4459894" y="4682624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orme libre 65"/>
                <p:cNvSpPr/>
                <p:nvPr/>
              </p:nvSpPr>
              <p:spPr>
                <a:xfrm rot="5399996" flipH="1">
                  <a:off x="4455537" y="3028132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orme libre 66"/>
                <p:cNvSpPr/>
                <p:nvPr/>
              </p:nvSpPr>
              <p:spPr>
                <a:xfrm rot="5399996" flipH="1">
                  <a:off x="4474562" y="2521660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orme libre 67"/>
                <p:cNvSpPr/>
                <p:nvPr/>
              </p:nvSpPr>
              <p:spPr>
                <a:xfrm rot="5399996" flipH="1">
                  <a:off x="4460269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orme libre 68"/>
                <p:cNvSpPr/>
                <p:nvPr/>
              </p:nvSpPr>
              <p:spPr>
                <a:xfrm rot="5399996" flipH="1">
                  <a:off x="4463145" y="2486917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orme libre 69"/>
                <p:cNvSpPr/>
                <p:nvPr/>
              </p:nvSpPr>
              <p:spPr>
                <a:xfrm rot="5399996" flipH="1">
                  <a:off x="4469321" y="2469785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orme libre 70"/>
                <p:cNvSpPr/>
                <p:nvPr/>
              </p:nvSpPr>
              <p:spPr>
                <a:xfrm rot="5399996" flipH="1">
                  <a:off x="4462199" y="2619042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orme libre 71"/>
                <p:cNvSpPr/>
                <p:nvPr/>
              </p:nvSpPr>
              <p:spPr>
                <a:xfrm rot="5399996" flipH="1">
                  <a:off x="4464370" y="2495000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orme libre 72"/>
                <p:cNvSpPr/>
                <p:nvPr/>
              </p:nvSpPr>
              <p:spPr>
                <a:xfrm rot="5399996" flipH="1">
                  <a:off x="4459597" y="2566771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orme libre 73"/>
                <p:cNvSpPr/>
                <p:nvPr/>
              </p:nvSpPr>
              <p:spPr>
                <a:xfrm rot="5399996" flipH="1">
                  <a:off x="4463557" y="2548584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orme libre 74"/>
                <p:cNvSpPr/>
                <p:nvPr/>
              </p:nvSpPr>
              <p:spPr>
                <a:xfrm rot="5399996" flipH="1">
                  <a:off x="4459254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orme libre 75"/>
                <p:cNvSpPr/>
                <p:nvPr/>
              </p:nvSpPr>
              <p:spPr>
                <a:xfrm rot="5399996" flipH="1">
                  <a:off x="4458610" y="2774697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orme libre 76"/>
                <p:cNvSpPr/>
                <p:nvPr/>
              </p:nvSpPr>
              <p:spPr>
                <a:xfrm rot="5399996" flipH="1">
                  <a:off x="4460401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orme libre 77"/>
                <p:cNvSpPr/>
                <p:nvPr/>
              </p:nvSpPr>
              <p:spPr>
                <a:xfrm rot="5399996" flipH="1">
                  <a:off x="4439723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orme libre 78"/>
                <p:cNvSpPr/>
                <p:nvPr/>
              </p:nvSpPr>
              <p:spPr>
                <a:xfrm rot="5399996" flipH="1">
                  <a:off x="4468512" y="3048926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orme libre 79"/>
                <p:cNvSpPr/>
                <p:nvPr/>
              </p:nvSpPr>
              <p:spPr>
                <a:xfrm rot="5399996" flipH="1">
                  <a:off x="4439170" y="3293052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orme libre 80"/>
                <p:cNvSpPr/>
                <p:nvPr/>
              </p:nvSpPr>
              <p:spPr>
                <a:xfrm rot="5399996" flipH="1">
                  <a:off x="4457787" y="3289248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orme libre 81"/>
                <p:cNvSpPr/>
                <p:nvPr/>
              </p:nvSpPr>
              <p:spPr>
                <a:xfrm rot="5399996" flipH="1">
                  <a:off x="4481534" y="617289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orme libre 82"/>
                <p:cNvSpPr/>
                <p:nvPr/>
              </p:nvSpPr>
              <p:spPr>
                <a:xfrm rot="5399996" flipH="1">
                  <a:off x="4481337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orme libre 83"/>
                <p:cNvSpPr/>
                <p:nvPr/>
              </p:nvSpPr>
              <p:spPr>
                <a:xfrm rot="5399996" flipH="1">
                  <a:off x="4450110" y="4202939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orme libre 84"/>
                <p:cNvSpPr/>
                <p:nvPr/>
              </p:nvSpPr>
              <p:spPr>
                <a:xfrm rot="5399996" flipH="1">
                  <a:off x="4457389" y="4395723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7" name="Forme libre 85"/>
                <p:cNvSpPr/>
                <p:nvPr/>
              </p:nvSpPr>
              <p:spPr>
                <a:xfrm rot="5399996" flipH="1">
                  <a:off x="4445561" y="4551733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8" name="Espace réservé du pied de page 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09" name="Espace réservé de la date 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87D172-4899-4440-9F4B-8EDDE47CBBFB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310" name="Espace réservé du numéro de diapositive 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C00951-5B3E-46B3-8E9E-D2BE58C9163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547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’image 2" descr="Espace réservé vide pour ajouter une image. Cliquez sur l’espace réservé et sélectionnez l’image à ajouter."/>
          <p:cNvSpPr txBox="1">
            <a:spLocks noGrp="1"/>
          </p:cNvSpPr>
          <p:nvPr>
            <p:ph type="pic" idx="1"/>
          </p:nvPr>
        </p:nvSpPr>
        <p:spPr>
          <a:xfrm>
            <a:off x="1745836" y="1884313"/>
            <a:ext cx="5669280" cy="4041648"/>
          </a:xfrm>
          <a:solidFill>
            <a:srgbClr val="000000"/>
          </a:solidFill>
        </p:spPr>
        <p:txBody>
          <a:bodyPr tIns="914400"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fr-FR"/>
              <a:t>Cliquez sur l'icône pour ajouter une image</a:t>
            </a:r>
          </a:p>
        </p:txBody>
      </p:sp>
      <p:grpSp>
        <p:nvGrpSpPr>
          <p:cNvPr id="4" name="cadre" descr="Graphique de boîte de dialogue"/>
          <p:cNvGrpSpPr/>
          <p:nvPr/>
        </p:nvGrpSpPr>
        <p:grpSpPr>
          <a:xfrm>
            <a:off x="1447504" y="1630823"/>
            <a:ext cx="6291025" cy="4575886"/>
            <a:chOff x="1447504" y="1630823"/>
            <a:chExt cx="6291025" cy="4575886"/>
          </a:xfrm>
        </p:grpSpPr>
        <p:grpSp>
          <p:nvGrpSpPr>
            <p:cNvPr id="5" name="Groupe 614"/>
            <p:cNvGrpSpPr/>
            <p:nvPr/>
          </p:nvGrpSpPr>
          <p:grpSpPr>
            <a:xfrm>
              <a:off x="1447504" y="1630823"/>
              <a:ext cx="5294375" cy="4114799"/>
              <a:chOff x="1447504" y="1630823"/>
              <a:chExt cx="5294375" cy="4114799"/>
            </a:xfrm>
          </p:grpSpPr>
          <p:grpSp>
            <p:nvGrpSpPr>
              <p:cNvPr id="6" name="Groupe 766"/>
              <p:cNvGrpSpPr/>
              <p:nvPr/>
            </p:nvGrpSpPr>
            <p:grpSpPr>
              <a:xfrm>
                <a:off x="1447504" y="1652238"/>
                <a:ext cx="5294375" cy="54864"/>
                <a:chOff x="1447504" y="1652238"/>
                <a:chExt cx="5294375" cy="54864"/>
              </a:xfrm>
            </p:grpSpPr>
            <p:sp>
              <p:nvSpPr>
                <p:cNvPr id="7" name="Forme libre 842"/>
                <p:cNvSpPr/>
                <p:nvPr/>
              </p:nvSpPr>
              <p:spPr>
                <a:xfrm>
                  <a:off x="6710068" y="166173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" name="Forme libre 843"/>
                <p:cNvSpPr/>
                <p:nvPr/>
              </p:nvSpPr>
              <p:spPr>
                <a:xfrm>
                  <a:off x="6706886" y="166806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" name="Forme libre 844"/>
                <p:cNvSpPr/>
                <p:nvPr/>
              </p:nvSpPr>
              <p:spPr>
                <a:xfrm>
                  <a:off x="6716432" y="1667015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" name="Forme libre 15"/>
                <p:cNvSpPr/>
                <p:nvPr/>
              </p:nvSpPr>
              <p:spPr>
                <a:xfrm>
                  <a:off x="6611468" y="1662790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" name="Forme libre 16"/>
                <p:cNvSpPr/>
                <p:nvPr/>
              </p:nvSpPr>
              <p:spPr>
                <a:xfrm>
                  <a:off x="6600331" y="1667015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" name="Forme libre 17"/>
                <p:cNvSpPr/>
                <p:nvPr/>
              </p:nvSpPr>
              <p:spPr>
                <a:xfrm>
                  <a:off x="6697349" y="1672291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" name="Forme libre 18"/>
                <p:cNvSpPr/>
                <p:nvPr/>
              </p:nvSpPr>
              <p:spPr>
                <a:xfrm>
                  <a:off x="6527965" y="1659626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" name="Forme libre 19"/>
                <p:cNvSpPr/>
                <p:nvPr/>
              </p:nvSpPr>
              <p:spPr>
                <a:xfrm>
                  <a:off x="6448449" y="1658575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" name="Forme libre 20"/>
                <p:cNvSpPr/>
                <p:nvPr/>
              </p:nvSpPr>
              <p:spPr>
                <a:xfrm>
                  <a:off x="6430956" y="1661739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" name="Forme libre 21"/>
                <p:cNvSpPr/>
                <p:nvPr/>
              </p:nvSpPr>
              <p:spPr>
                <a:xfrm>
                  <a:off x="6551026" y="1664902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" name="Forme libre 22"/>
                <p:cNvSpPr/>
                <p:nvPr/>
              </p:nvSpPr>
              <p:spPr>
                <a:xfrm>
                  <a:off x="6541489" y="166806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" name="Forme libre 23"/>
                <p:cNvSpPr/>
                <p:nvPr/>
              </p:nvSpPr>
              <p:spPr>
                <a:xfrm>
                  <a:off x="6566141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" name="Forme libre 24"/>
                <p:cNvSpPr/>
                <p:nvPr/>
              </p:nvSpPr>
              <p:spPr>
                <a:xfrm>
                  <a:off x="6616232" y="1672291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" name="Forme libre 25"/>
                <p:cNvSpPr/>
                <p:nvPr/>
              </p:nvSpPr>
              <p:spPr>
                <a:xfrm>
                  <a:off x="6578065" y="1670179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" name="Forme libre 26"/>
                <p:cNvSpPr/>
                <p:nvPr/>
              </p:nvSpPr>
              <p:spPr>
                <a:xfrm>
                  <a:off x="6567732" y="1672291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" name="Forme libre 27"/>
                <p:cNvSpPr/>
                <p:nvPr/>
              </p:nvSpPr>
              <p:spPr>
                <a:xfrm>
                  <a:off x="6436525" y="1667015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" name="Forme libre 28"/>
                <p:cNvSpPr/>
                <p:nvPr/>
              </p:nvSpPr>
              <p:spPr>
                <a:xfrm>
                  <a:off x="6508882" y="166806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" name="Forme libre 29"/>
                <p:cNvSpPr/>
                <p:nvPr/>
              </p:nvSpPr>
              <p:spPr>
                <a:xfrm>
                  <a:off x="6325992" y="1669127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" name="Forme libre 30"/>
                <p:cNvSpPr/>
                <p:nvPr/>
              </p:nvSpPr>
              <p:spPr>
                <a:xfrm>
                  <a:off x="6472306" y="1669127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" name="Forme libre 31"/>
                <p:cNvSpPr/>
                <p:nvPr/>
              </p:nvSpPr>
              <p:spPr>
                <a:xfrm>
                  <a:off x="6399940" y="1664902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" name="Forme libre 32"/>
                <p:cNvSpPr/>
                <p:nvPr/>
              </p:nvSpPr>
              <p:spPr>
                <a:xfrm>
                  <a:off x="6504904" y="1667015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" name="Forme libre 33"/>
                <p:cNvSpPr/>
                <p:nvPr/>
              </p:nvSpPr>
              <p:spPr>
                <a:xfrm>
                  <a:off x="6494571" y="1667015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" name="Forme libre 34"/>
                <p:cNvSpPr/>
                <p:nvPr/>
              </p:nvSpPr>
              <p:spPr>
                <a:xfrm>
                  <a:off x="6263969" y="1669127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" name="Forme libre 35"/>
                <p:cNvSpPr/>
                <p:nvPr/>
              </p:nvSpPr>
              <p:spPr>
                <a:xfrm>
                  <a:off x="6328379" y="1664902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1" name="Forme libre 36"/>
                <p:cNvSpPr/>
                <p:nvPr/>
              </p:nvSpPr>
              <p:spPr>
                <a:xfrm>
                  <a:off x="6376092" y="166701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2" name="Forme libre 37"/>
                <p:cNvSpPr/>
                <p:nvPr/>
              </p:nvSpPr>
              <p:spPr>
                <a:xfrm>
                  <a:off x="6613050" y="168494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3" name="Forme libre 38"/>
                <p:cNvSpPr/>
                <p:nvPr/>
              </p:nvSpPr>
              <p:spPr>
                <a:xfrm>
                  <a:off x="6578065" y="1676506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4" name="Forme libre 39"/>
                <p:cNvSpPr/>
                <p:nvPr/>
              </p:nvSpPr>
              <p:spPr>
                <a:xfrm>
                  <a:off x="6473101" y="1677567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5" name="Forme libre 40"/>
                <p:cNvSpPr/>
                <p:nvPr/>
              </p:nvSpPr>
              <p:spPr>
                <a:xfrm>
                  <a:off x="6306909" y="1663851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6" name="Forme libre 41"/>
                <p:cNvSpPr/>
                <p:nvPr/>
              </p:nvSpPr>
              <p:spPr>
                <a:xfrm>
                  <a:off x="6267946" y="1664902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7" name="Forme libre 42"/>
                <p:cNvSpPr/>
                <p:nvPr/>
              </p:nvSpPr>
              <p:spPr>
                <a:xfrm>
                  <a:off x="3789337" y="1696559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8" name="Forme libre 43"/>
                <p:cNvSpPr/>
                <p:nvPr/>
              </p:nvSpPr>
              <p:spPr>
                <a:xfrm>
                  <a:off x="3868853" y="1695498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9" name="Forme libre 44"/>
                <p:cNvSpPr/>
                <p:nvPr/>
              </p:nvSpPr>
              <p:spPr>
                <a:xfrm>
                  <a:off x="5168197" y="1658575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0" name="Forme libre 45"/>
                <p:cNvSpPr/>
                <p:nvPr/>
              </p:nvSpPr>
              <p:spPr>
                <a:xfrm>
                  <a:off x="4460470" y="1679670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1" name="Forme libre 46"/>
                <p:cNvSpPr/>
                <p:nvPr/>
              </p:nvSpPr>
              <p:spPr>
                <a:xfrm>
                  <a:off x="4431054" y="1693386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2" name="Forme libre 47"/>
                <p:cNvSpPr/>
                <p:nvPr/>
              </p:nvSpPr>
              <p:spPr>
                <a:xfrm>
                  <a:off x="3394920" y="1698662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3" name="Forme libre 48"/>
                <p:cNvSpPr/>
                <p:nvPr/>
              </p:nvSpPr>
              <p:spPr>
                <a:xfrm>
                  <a:off x="5797186" y="166595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4" name="Forme libre 49"/>
                <p:cNvSpPr/>
                <p:nvPr/>
              </p:nvSpPr>
              <p:spPr>
                <a:xfrm>
                  <a:off x="3819549" y="1661739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5" name="Forme libre 50"/>
                <p:cNvSpPr/>
                <p:nvPr/>
              </p:nvSpPr>
              <p:spPr>
                <a:xfrm>
                  <a:off x="5761405" y="1663851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6" name="Forme libre 51"/>
                <p:cNvSpPr/>
                <p:nvPr/>
              </p:nvSpPr>
              <p:spPr>
                <a:xfrm>
                  <a:off x="1978688" y="1691283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7" name="Forme libre 52"/>
                <p:cNvSpPr/>
                <p:nvPr/>
              </p:nvSpPr>
              <p:spPr>
                <a:xfrm>
                  <a:off x="1567574" y="1658575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8" name="Forme libre 53"/>
                <p:cNvSpPr/>
                <p:nvPr/>
              </p:nvSpPr>
              <p:spPr>
                <a:xfrm>
                  <a:off x="6100949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49" name="Forme libre 54"/>
                <p:cNvSpPr/>
                <p:nvPr/>
              </p:nvSpPr>
              <p:spPr>
                <a:xfrm>
                  <a:off x="6143094" y="1678618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0" name="Forme libre 55"/>
                <p:cNvSpPr/>
                <p:nvPr/>
              </p:nvSpPr>
              <p:spPr>
                <a:xfrm>
                  <a:off x="5667570" y="1686007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1" name="Forme libre 56"/>
                <p:cNvSpPr/>
                <p:nvPr/>
              </p:nvSpPr>
              <p:spPr>
                <a:xfrm>
                  <a:off x="6103336" y="1667015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2" name="Forme libre 57"/>
                <p:cNvSpPr/>
                <p:nvPr/>
              </p:nvSpPr>
              <p:spPr>
                <a:xfrm>
                  <a:off x="6112882" y="1664902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3" name="Forme libre 58"/>
                <p:cNvSpPr/>
                <p:nvPr/>
              </p:nvSpPr>
              <p:spPr>
                <a:xfrm>
                  <a:off x="6088230" y="1665954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4" name="Forme libre 59"/>
                <p:cNvSpPr/>
                <p:nvPr/>
              </p:nvSpPr>
              <p:spPr>
                <a:xfrm>
                  <a:off x="2734915" y="1684946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5" name="Forme libre 60"/>
                <p:cNvSpPr/>
                <p:nvPr/>
              </p:nvSpPr>
              <p:spPr>
                <a:xfrm>
                  <a:off x="4956669" y="169761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6" name="Forme libre 61"/>
                <p:cNvSpPr/>
                <p:nvPr/>
              </p:nvSpPr>
              <p:spPr>
                <a:xfrm>
                  <a:off x="4923275" y="168811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7" name="Forme libre 62"/>
                <p:cNvSpPr/>
                <p:nvPr/>
              </p:nvSpPr>
              <p:spPr>
                <a:xfrm>
                  <a:off x="1467383" y="1652238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8" name="Forme libre 63"/>
                <p:cNvSpPr/>
                <p:nvPr/>
              </p:nvSpPr>
              <p:spPr>
                <a:xfrm>
                  <a:off x="4446160" y="1691283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59" name="Forme libre 64"/>
                <p:cNvSpPr/>
                <p:nvPr/>
              </p:nvSpPr>
              <p:spPr>
                <a:xfrm>
                  <a:off x="3406853" y="169761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0" name="Forme libre 65"/>
                <p:cNvSpPr/>
                <p:nvPr/>
              </p:nvSpPr>
              <p:spPr>
                <a:xfrm>
                  <a:off x="5530007" y="1697611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1" name="Forme libre 66"/>
                <p:cNvSpPr/>
                <p:nvPr/>
              </p:nvSpPr>
              <p:spPr>
                <a:xfrm>
                  <a:off x="6178088" y="1664902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2" name="Forme libre 67"/>
                <p:cNvSpPr/>
                <p:nvPr/>
              </p:nvSpPr>
              <p:spPr>
                <a:xfrm>
                  <a:off x="6360182" y="1684946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3" name="Forme libre 68"/>
                <p:cNvSpPr/>
                <p:nvPr/>
              </p:nvSpPr>
              <p:spPr>
                <a:xfrm>
                  <a:off x="6216255" y="167440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4" name="Forme libre 69"/>
                <p:cNvSpPr/>
                <p:nvPr/>
              </p:nvSpPr>
              <p:spPr>
                <a:xfrm>
                  <a:off x="6248058" y="167650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5" name="Forme libre 70"/>
                <p:cNvSpPr/>
                <p:nvPr/>
              </p:nvSpPr>
              <p:spPr>
                <a:xfrm>
                  <a:off x="6034153" y="1661739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6" name="Forme libre 71"/>
                <p:cNvSpPr/>
                <p:nvPr/>
              </p:nvSpPr>
              <p:spPr>
                <a:xfrm>
                  <a:off x="6214664" y="1682843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7" name="Forme libre 72"/>
                <p:cNvSpPr/>
                <p:nvPr/>
              </p:nvSpPr>
              <p:spPr>
                <a:xfrm>
                  <a:off x="6115269" y="1681782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8" name="Forme libre 73"/>
                <p:cNvSpPr/>
                <p:nvPr/>
              </p:nvSpPr>
              <p:spPr>
                <a:xfrm>
                  <a:off x="6144685" y="1682843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69" name="Forme libre 74"/>
                <p:cNvSpPr/>
                <p:nvPr/>
              </p:nvSpPr>
              <p:spPr>
                <a:xfrm>
                  <a:off x="6174111" y="1687058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0" name="Forme libre 75"/>
                <p:cNvSpPr/>
                <p:nvPr/>
              </p:nvSpPr>
              <p:spPr>
                <a:xfrm>
                  <a:off x="5846490" y="1681782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1" name="Forme libre 76"/>
                <p:cNvSpPr/>
                <p:nvPr/>
              </p:nvSpPr>
              <p:spPr>
                <a:xfrm>
                  <a:off x="5936348" y="1689171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2" name="Forme libre 77"/>
                <p:cNvSpPr/>
                <p:nvPr/>
              </p:nvSpPr>
              <p:spPr>
                <a:xfrm>
                  <a:off x="5840126" y="1694447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3" name="Forme libre 78"/>
                <p:cNvSpPr/>
                <p:nvPr/>
              </p:nvSpPr>
              <p:spPr>
                <a:xfrm>
                  <a:off x="5504559" y="1679670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4" name="Forme libre 79"/>
                <p:cNvSpPr/>
                <p:nvPr/>
              </p:nvSpPr>
              <p:spPr>
                <a:xfrm>
                  <a:off x="5168993" y="169866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5" name="Forme libre 80"/>
                <p:cNvSpPr/>
                <p:nvPr/>
              </p:nvSpPr>
              <p:spPr>
                <a:xfrm>
                  <a:off x="5196023" y="1696559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6" name="Forme libre 81"/>
                <p:cNvSpPr/>
                <p:nvPr/>
              </p:nvSpPr>
              <p:spPr>
                <a:xfrm>
                  <a:off x="1480102" y="1654350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7" name="Forme libre 82"/>
                <p:cNvSpPr/>
                <p:nvPr/>
              </p:nvSpPr>
              <p:spPr>
                <a:xfrm>
                  <a:off x="1447504" y="1656463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8" name="Forme libre 83"/>
                <p:cNvSpPr/>
                <p:nvPr/>
              </p:nvSpPr>
              <p:spPr>
                <a:xfrm>
                  <a:off x="4015962" y="1702887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79" name="Forme libre 84"/>
                <p:cNvSpPr/>
                <p:nvPr/>
              </p:nvSpPr>
              <p:spPr>
                <a:xfrm>
                  <a:off x="3771845" y="1696559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0" name="Forme libre 85"/>
                <p:cNvSpPr/>
                <p:nvPr/>
              </p:nvSpPr>
              <p:spPr>
                <a:xfrm>
                  <a:off x="3559521" y="170077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81" name="Groupe 767"/>
              <p:cNvGrpSpPr/>
              <p:nvPr/>
            </p:nvGrpSpPr>
            <p:grpSpPr>
              <a:xfrm>
                <a:off x="1484510" y="1630823"/>
                <a:ext cx="36576" cy="4114799"/>
                <a:chOff x="1484510" y="1630823"/>
                <a:chExt cx="36576" cy="4114799"/>
              </a:xfrm>
            </p:grpSpPr>
            <p:sp>
              <p:nvSpPr>
                <p:cNvPr id="82" name="Forme libre 768"/>
                <p:cNvSpPr/>
                <p:nvPr/>
              </p:nvSpPr>
              <p:spPr>
                <a:xfrm rot="5400013">
                  <a:off x="1500987" y="5731852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3" name="Forme libre 769"/>
                <p:cNvSpPr/>
                <p:nvPr/>
              </p:nvSpPr>
              <p:spPr>
                <a:xfrm rot="5400013">
                  <a:off x="1506464" y="5721775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4" name="Forme libre 770"/>
                <p:cNvSpPr/>
                <p:nvPr/>
              </p:nvSpPr>
              <p:spPr>
                <a:xfrm rot="5400013">
                  <a:off x="1501741" y="573181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5" name="Forme libre 15"/>
                <p:cNvSpPr/>
                <p:nvPr/>
              </p:nvSpPr>
              <p:spPr>
                <a:xfrm rot="5400013">
                  <a:off x="1504302" y="5651206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6" name="Forme libre 16"/>
                <p:cNvSpPr/>
                <p:nvPr/>
              </p:nvSpPr>
              <p:spPr>
                <a:xfrm rot="5400013">
                  <a:off x="1502510" y="5642950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7" name="Forme libre 17"/>
                <p:cNvSpPr/>
                <p:nvPr/>
              </p:nvSpPr>
              <p:spPr>
                <a:xfrm rot="5400013">
                  <a:off x="1491509" y="5725099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8" name="Forme libre 18"/>
                <p:cNvSpPr/>
                <p:nvPr/>
              </p:nvSpPr>
              <p:spPr>
                <a:xfrm rot="5400013">
                  <a:off x="1507031" y="5585685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89" name="Forme libre 19"/>
                <p:cNvSpPr/>
                <p:nvPr/>
              </p:nvSpPr>
              <p:spPr>
                <a:xfrm rot="5400013">
                  <a:off x="1497540" y="5534086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0" name="Forme libre 20"/>
                <p:cNvSpPr/>
                <p:nvPr/>
              </p:nvSpPr>
              <p:spPr>
                <a:xfrm rot="5400013">
                  <a:off x="1506893" y="5509717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1" name="Forme libre 21"/>
                <p:cNvSpPr/>
                <p:nvPr/>
              </p:nvSpPr>
              <p:spPr>
                <a:xfrm rot="5400013">
                  <a:off x="1505368" y="5601760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2" name="Forme libre 22"/>
                <p:cNvSpPr/>
                <p:nvPr/>
              </p:nvSpPr>
              <p:spPr>
                <a:xfrm rot="5400013">
                  <a:off x="1503373" y="5596329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3" name="Forme libre 23"/>
                <p:cNvSpPr/>
                <p:nvPr/>
              </p:nvSpPr>
              <p:spPr>
                <a:xfrm rot="5400013">
                  <a:off x="1508910" y="5609967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4" name="Forme libre 24"/>
                <p:cNvSpPr/>
                <p:nvPr/>
              </p:nvSpPr>
              <p:spPr>
                <a:xfrm rot="5400013">
                  <a:off x="1491362" y="5659418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5" name="Forme libre 25"/>
                <p:cNvSpPr/>
                <p:nvPr/>
              </p:nvSpPr>
              <p:spPr>
                <a:xfrm rot="5400013">
                  <a:off x="1499410" y="5625905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6" name="Forme libre 26"/>
                <p:cNvSpPr/>
                <p:nvPr/>
              </p:nvSpPr>
              <p:spPr>
                <a:xfrm rot="5400013">
                  <a:off x="1503003" y="5613587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7" name="Forme libre 27"/>
                <p:cNvSpPr/>
                <p:nvPr/>
              </p:nvSpPr>
              <p:spPr>
                <a:xfrm rot="5400013">
                  <a:off x="1493484" y="5523931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8" name="Forme libre 28"/>
                <p:cNvSpPr/>
                <p:nvPr/>
              </p:nvSpPr>
              <p:spPr>
                <a:xfrm rot="5400013">
                  <a:off x="1509244" y="5565130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99" name="Forme libre 29"/>
                <p:cNvSpPr/>
                <p:nvPr/>
              </p:nvSpPr>
              <p:spPr>
                <a:xfrm rot="5400013">
                  <a:off x="1508910" y="5423329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0" name="Forme libre 30"/>
                <p:cNvSpPr/>
                <p:nvPr/>
              </p:nvSpPr>
              <p:spPr>
                <a:xfrm rot="5400013">
                  <a:off x="1500484" y="5544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1" name="Forme libre 31"/>
                <p:cNvSpPr/>
                <p:nvPr/>
              </p:nvSpPr>
              <p:spPr>
                <a:xfrm rot="5400013">
                  <a:off x="1505761" y="5485348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2" name="Forme libre 32"/>
                <p:cNvSpPr/>
                <p:nvPr/>
              </p:nvSpPr>
              <p:spPr>
                <a:xfrm rot="5400013">
                  <a:off x="1510013" y="5562688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3" name="Forme libre 33"/>
                <p:cNvSpPr/>
                <p:nvPr/>
              </p:nvSpPr>
              <p:spPr>
                <a:xfrm rot="5400013">
                  <a:off x="1504979" y="5558276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4" name="Forme libre 34"/>
                <p:cNvSpPr/>
                <p:nvPr/>
              </p:nvSpPr>
              <p:spPr>
                <a:xfrm rot="5400013">
                  <a:off x="1466381" y="5404282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5" name="Forme libre 35"/>
                <p:cNvSpPr/>
                <p:nvPr/>
              </p:nvSpPr>
              <p:spPr>
                <a:xfrm rot="5400013">
                  <a:off x="1492699" y="5441380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6" name="Forme libre 36"/>
                <p:cNvSpPr/>
                <p:nvPr/>
              </p:nvSpPr>
              <p:spPr>
                <a:xfrm rot="5400013">
                  <a:off x="1481455" y="5484086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7" name="Forme libre 37"/>
                <p:cNvSpPr/>
                <p:nvPr/>
              </p:nvSpPr>
              <p:spPr>
                <a:xfrm rot="5400013">
                  <a:off x="1497060" y="564700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8" name="Forme libre 38"/>
                <p:cNvSpPr/>
                <p:nvPr/>
              </p:nvSpPr>
              <p:spPr>
                <a:xfrm rot="5400013">
                  <a:off x="1479220" y="5638359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09" name="Forme libre 39"/>
                <p:cNvSpPr/>
                <p:nvPr/>
              </p:nvSpPr>
              <p:spPr>
                <a:xfrm rot="5400013">
                  <a:off x="1489201" y="5548917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0" name="Forme libre 40"/>
                <p:cNvSpPr/>
                <p:nvPr/>
              </p:nvSpPr>
              <p:spPr>
                <a:xfrm rot="5400013">
                  <a:off x="1504164" y="5413216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1" name="Forme libre 41"/>
                <p:cNvSpPr/>
                <p:nvPr/>
              </p:nvSpPr>
              <p:spPr>
                <a:xfrm rot="5400013">
                  <a:off x="1507617" y="5380896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2" name="Forme libre 42"/>
                <p:cNvSpPr/>
                <p:nvPr/>
              </p:nvSpPr>
              <p:spPr>
                <a:xfrm rot="5400013">
                  <a:off x="1487161" y="3454566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3" name="Forme libre 43"/>
                <p:cNvSpPr/>
                <p:nvPr/>
              </p:nvSpPr>
              <p:spPr>
                <a:xfrm rot="5400013">
                  <a:off x="1490028" y="351420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4" name="Forme libre 44"/>
                <p:cNvSpPr/>
                <p:nvPr/>
              </p:nvSpPr>
              <p:spPr>
                <a:xfrm rot="5400013">
                  <a:off x="1502706" y="4532489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5" name="Forme libre 45"/>
                <p:cNvSpPr/>
                <p:nvPr/>
              </p:nvSpPr>
              <p:spPr>
                <a:xfrm rot="5400013">
                  <a:off x="1496168" y="3977018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6" name="Forme libre 46"/>
                <p:cNvSpPr/>
                <p:nvPr/>
              </p:nvSpPr>
              <p:spPr>
                <a:xfrm rot="5400013">
                  <a:off x="1485534" y="395635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7" name="Forme libre 47"/>
                <p:cNvSpPr/>
                <p:nvPr/>
              </p:nvSpPr>
              <p:spPr>
                <a:xfrm rot="5400013">
                  <a:off x="1481962" y="3150414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8" name="Forme libre 48"/>
                <p:cNvSpPr/>
                <p:nvPr/>
              </p:nvSpPr>
              <p:spPr>
                <a:xfrm rot="5400013">
                  <a:off x="1498491" y="5022049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19" name="Forme libre 49"/>
                <p:cNvSpPr/>
                <p:nvPr/>
              </p:nvSpPr>
              <p:spPr>
                <a:xfrm rot="5400013">
                  <a:off x="1510346" y="3477384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0" name="Forme libre 50"/>
                <p:cNvSpPr/>
                <p:nvPr/>
              </p:nvSpPr>
              <p:spPr>
                <a:xfrm rot="5400013">
                  <a:off x="1498381" y="4996446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1" name="Forme libre 51"/>
                <p:cNvSpPr/>
                <p:nvPr/>
              </p:nvSpPr>
              <p:spPr>
                <a:xfrm rot="5400013">
                  <a:off x="1493155" y="204484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2" name="Forme libre 52"/>
                <p:cNvSpPr/>
                <p:nvPr/>
              </p:nvSpPr>
              <p:spPr>
                <a:xfrm rot="5400013">
                  <a:off x="1509700" y="1730593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3" name="Forme libre 53"/>
                <p:cNvSpPr/>
                <p:nvPr/>
              </p:nvSpPr>
              <p:spPr>
                <a:xfrm rot="5400013">
                  <a:off x="1508576" y="5250840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4" name="Forme libre 54"/>
                <p:cNvSpPr/>
                <p:nvPr/>
              </p:nvSpPr>
              <p:spPr>
                <a:xfrm rot="5400013">
                  <a:off x="1501253" y="5281089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5" name="Forme libre 55"/>
                <p:cNvSpPr/>
                <p:nvPr/>
              </p:nvSpPr>
              <p:spPr>
                <a:xfrm rot="5400013">
                  <a:off x="1497283" y="4911261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6" name="Forme libre 56"/>
                <p:cNvSpPr/>
                <p:nvPr/>
              </p:nvSpPr>
              <p:spPr>
                <a:xfrm rot="5400013">
                  <a:off x="1506602" y="5253986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7" name="Forme libre 57"/>
                <p:cNvSpPr/>
                <p:nvPr/>
              </p:nvSpPr>
              <p:spPr>
                <a:xfrm rot="5400013">
                  <a:off x="1508576" y="5260112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8" name="Forme libre 58"/>
                <p:cNvSpPr/>
                <p:nvPr/>
              </p:nvSpPr>
              <p:spPr>
                <a:xfrm rot="5400013">
                  <a:off x="1505710" y="5243128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29" name="Forme libre 59"/>
                <p:cNvSpPr/>
                <p:nvPr/>
              </p:nvSpPr>
              <p:spPr>
                <a:xfrm rot="5400013">
                  <a:off x="1494563" y="2634719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0" name="Forme libre 60"/>
                <p:cNvSpPr/>
                <p:nvPr/>
              </p:nvSpPr>
              <p:spPr>
                <a:xfrm rot="5400013">
                  <a:off x="1489859" y="4358433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1" name="Forme libre 61"/>
                <p:cNvSpPr/>
                <p:nvPr/>
              </p:nvSpPr>
              <p:spPr>
                <a:xfrm rot="5400013">
                  <a:off x="1479966" y="4340968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2" name="Forme libre 62"/>
                <p:cNvSpPr/>
                <p:nvPr/>
              </p:nvSpPr>
              <p:spPr>
                <a:xfrm rot="5400013">
                  <a:off x="-358687" y="3489474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3" name="Forme libre 63"/>
                <p:cNvSpPr/>
                <p:nvPr/>
              </p:nvSpPr>
              <p:spPr>
                <a:xfrm rot="5400013">
                  <a:off x="1491833" y="3962488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4" name="Forme libre 64"/>
                <p:cNvSpPr/>
                <p:nvPr/>
              </p:nvSpPr>
              <p:spPr>
                <a:xfrm rot="5400013">
                  <a:off x="1489548" y="3154223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5" name="Forme libre 65"/>
                <p:cNvSpPr/>
                <p:nvPr/>
              </p:nvSpPr>
              <p:spPr>
                <a:xfrm rot="5400013">
                  <a:off x="1485200" y="4807993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6" name="Forme libre 66"/>
                <p:cNvSpPr/>
                <p:nvPr/>
              </p:nvSpPr>
              <p:spPr>
                <a:xfrm rot="5400013">
                  <a:off x="1504215" y="5314465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7" name="Forme libre 67"/>
                <p:cNvSpPr/>
                <p:nvPr/>
              </p:nvSpPr>
              <p:spPr>
                <a:xfrm rot="5400013">
                  <a:off x="1489932" y="5456919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8" name="Forme libre 68"/>
                <p:cNvSpPr/>
                <p:nvPr/>
              </p:nvSpPr>
              <p:spPr>
                <a:xfrm rot="5400013">
                  <a:off x="1492807" y="534708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39" name="Forme libre 69"/>
                <p:cNvSpPr/>
                <p:nvPr/>
              </p:nvSpPr>
              <p:spPr>
                <a:xfrm rot="5400013">
                  <a:off x="1498984" y="5367043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0" name="Forme libre 70"/>
                <p:cNvSpPr/>
                <p:nvPr/>
              </p:nvSpPr>
              <p:spPr>
                <a:xfrm rot="5400013">
                  <a:off x="1491853" y="5212848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1" name="Forme libre 71"/>
                <p:cNvSpPr/>
                <p:nvPr/>
              </p:nvSpPr>
              <p:spPr>
                <a:xfrm rot="5400013">
                  <a:off x="1494033" y="5339735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2" name="Forme libre 72"/>
                <p:cNvSpPr/>
                <p:nvPr/>
              </p:nvSpPr>
              <p:spPr>
                <a:xfrm rot="5400013">
                  <a:off x="1489259" y="5269352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3" name="Forme libre 73"/>
                <p:cNvSpPr/>
                <p:nvPr/>
              </p:nvSpPr>
              <p:spPr>
                <a:xfrm rot="5400013">
                  <a:off x="1493219" y="5288235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4" name="Forme libre 74"/>
                <p:cNvSpPr/>
                <p:nvPr/>
              </p:nvSpPr>
              <p:spPr>
                <a:xfrm rot="5400013">
                  <a:off x="1488917" y="5313313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5" name="Forme libre 75"/>
                <p:cNvSpPr/>
                <p:nvPr/>
              </p:nvSpPr>
              <p:spPr>
                <a:xfrm rot="5400013">
                  <a:off x="1488272" y="5060724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6" name="Forme libre 76"/>
                <p:cNvSpPr/>
                <p:nvPr/>
              </p:nvSpPr>
              <p:spPr>
                <a:xfrm rot="5400013">
                  <a:off x="1490064" y="5122437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7" name="Forme libre 77"/>
                <p:cNvSpPr/>
                <p:nvPr/>
              </p:nvSpPr>
              <p:spPr>
                <a:xfrm rot="5400013">
                  <a:off x="1469386" y="5066946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8" name="Forme libre 78"/>
                <p:cNvSpPr/>
                <p:nvPr/>
              </p:nvSpPr>
              <p:spPr>
                <a:xfrm rot="5400013">
                  <a:off x="1498175" y="4783680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49" name="Forme libre 79"/>
                <p:cNvSpPr/>
                <p:nvPr/>
              </p:nvSpPr>
              <p:spPr>
                <a:xfrm rot="5400013">
                  <a:off x="1468822" y="4539561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0" name="Forme libre 80"/>
                <p:cNvSpPr/>
                <p:nvPr/>
              </p:nvSpPr>
              <p:spPr>
                <a:xfrm rot="5400013">
                  <a:off x="1487449" y="4546876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1" name="Forme libre 81"/>
                <p:cNvSpPr/>
                <p:nvPr/>
              </p:nvSpPr>
              <p:spPr>
                <a:xfrm rot="5400013">
                  <a:off x="1511196" y="1662521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2" name="Forme libre 82"/>
                <p:cNvSpPr/>
                <p:nvPr/>
              </p:nvSpPr>
              <p:spPr>
                <a:xfrm rot="5400013">
                  <a:off x="1511000" y="163528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3" name="Forme libre 83"/>
                <p:cNvSpPr/>
                <p:nvPr/>
              </p:nvSpPr>
              <p:spPr>
                <a:xfrm rot="5400013">
                  <a:off x="1479772" y="3632462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4" name="Forme libre 84"/>
                <p:cNvSpPr/>
                <p:nvPr/>
              </p:nvSpPr>
              <p:spPr>
                <a:xfrm rot="5400013">
                  <a:off x="1487051" y="3438985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5" name="Forme libre 85"/>
                <p:cNvSpPr/>
                <p:nvPr/>
              </p:nvSpPr>
              <p:spPr>
                <a:xfrm rot="5400013">
                  <a:off x="1475223" y="3282271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  <p:grpSp>
          <p:nvGrpSpPr>
            <p:cNvPr id="156" name="Groupe 615"/>
            <p:cNvGrpSpPr/>
            <p:nvPr/>
          </p:nvGrpSpPr>
          <p:grpSpPr>
            <a:xfrm>
              <a:off x="2444136" y="2091899"/>
              <a:ext cx="5294393" cy="4114810"/>
              <a:chOff x="2444136" y="2091899"/>
              <a:chExt cx="5294393" cy="4114810"/>
            </a:xfrm>
          </p:grpSpPr>
          <p:grpSp>
            <p:nvGrpSpPr>
              <p:cNvPr id="157" name="Groupe 616"/>
              <p:cNvGrpSpPr/>
              <p:nvPr/>
            </p:nvGrpSpPr>
            <p:grpSpPr>
              <a:xfrm>
                <a:off x="2444136" y="6130421"/>
                <a:ext cx="5294393" cy="54864"/>
                <a:chOff x="2444136" y="6130421"/>
                <a:chExt cx="5294393" cy="54864"/>
              </a:xfrm>
            </p:grpSpPr>
            <p:sp>
              <p:nvSpPr>
                <p:cNvPr id="158" name="Forme libre 692"/>
                <p:cNvSpPr/>
                <p:nvPr/>
              </p:nvSpPr>
              <p:spPr>
                <a:xfrm rot="10799991">
                  <a:off x="2444136" y="6171569"/>
                  <a:ext cx="31811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59" name="Forme libre 693"/>
                <p:cNvSpPr/>
                <p:nvPr/>
              </p:nvSpPr>
              <p:spPr>
                <a:xfrm rot="10799991">
                  <a:off x="2469593" y="6168396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0" name="Forme libre 694"/>
                <p:cNvSpPr/>
                <p:nvPr/>
              </p:nvSpPr>
              <p:spPr>
                <a:xfrm rot="10799991">
                  <a:off x="2449722" y="6165222"/>
                  <a:ext cx="19879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1" name="Forme libre 15"/>
                <p:cNvSpPr/>
                <p:nvPr/>
              </p:nvSpPr>
              <p:spPr>
                <a:xfrm rot="10799991">
                  <a:off x="2553096" y="6170508"/>
                  <a:ext cx="21470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2" name="Forme libre 16"/>
                <p:cNvSpPr/>
                <p:nvPr/>
              </p:nvSpPr>
              <p:spPr>
                <a:xfrm rot="10799991">
                  <a:off x="2565010" y="6168386"/>
                  <a:ext cx="2067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3" name="Forme libre 17"/>
                <p:cNvSpPr/>
                <p:nvPr/>
              </p:nvSpPr>
              <p:spPr>
                <a:xfrm rot="10799991">
                  <a:off x="2449714" y="6162068"/>
                  <a:ext cx="3896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4" name="Forme libre 18"/>
                <p:cNvSpPr/>
                <p:nvPr/>
              </p:nvSpPr>
              <p:spPr>
                <a:xfrm rot="10799991">
                  <a:off x="2638180" y="6173672"/>
                  <a:ext cx="19879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5" name="Forme libre 19"/>
                <p:cNvSpPr/>
                <p:nvPr/>
              </p:nvSpPr>
              <p:spPr>
                <a:xfrm rot="10799991">
                  <a:off x="2691454" y="6174733"/>
                  <a:ext cx="46122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6" name="Forme libre 20"/>
                <p:cNvSpPr/>
                <p:nvPr/>
              </p:nvSpPr>
              <p:spPr>
                <a:xfrm rot="10799991">
                  <a:off x="2737576" y="6172620"/>
                  <a:ext cx="17492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7" name="Forme libre 21"/>
                <p:cNvSpPr/>
                <p:nvPr/>
              </p:nvSpPr>
              <p:spPr>
                <a:xfrm rot="10799991">
                  <a:off x="2619893" y="616840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8" name="Forme libre 22"/>
                <p:cNvSpPr/>
                <p:nvPr/>
              </p:nvSpPr>
              <p:spPr>
                <a:xfrm rot="10799991">
                  <a:off x="2627043" y="6168396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69" name="Forme libre 23"/>
                <p:cNvSpPr/>
                <p:nvPr/>
              </p:nvSpPr>
              <p:spPr>
                <a:xfrm rot="10799991">
                  <a:off x="2617488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2385"/>
                    <a:gd name="f8" fmla="val 954"/>
                    <a:gd name="f9" fmla="val 1431"/>
                    <a:gd name="f10" fmla="+- 0 0 -90"/>
                    <a:gd name="f11" fmla="abs f3"/>
                    <a:gd name="f12" fmla="abs f4"/>
                    <a:gd name="f13" fmla="abs f5"/>
                    <a:gd name="f14" fmla="*/ f3 1 2385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2385"/>
                    <a:gd name="f23" fmla="*/ f16 1 0"/>
                    <a:gd name="f24" fmla="*/ f18 1 f2"/>
                    <a:gd name="f25" fmla="*/ f19 1 2385"/>
                    <a:gd name="f26" fmla="*/ f20 1 21600"/>
                    <a:gd name="f27" fmla="*/ 21600 f20 1"/>
                    <a:gd name="f28" fmla="*/ 2385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2385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0" name="Forme libre 24"/>
                <p:cNvSpPr/>
                <p:nvPr/>
              </p:nvSpPr>
              <p:spPr>
                <a:xfrm rot="10799991">
                  <a:off x="2534003" y="6157853"/>
                  <a:ext cx="35780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1" name="Forme libre 25"/>
                <p:cNvSpPr/>
                <p:nvPr/>
              </p:nvSpPr>
              <p:spPr>
                <a:xfrm rot="10799991">
                  <a:off x="2585685" y="6164180"/>
                  <a:ext cx="22265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2" name="Forme libre 26"/>
                <p:cNvSpPr/>
                <p:nvPr/>
              </p:nvSpPr>
              <p:spPr>
                <a:xfrm rot="10799991">
                  <a:off x="2607960" y="6163110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3" name="Forme libre 27"/>
                <p:cNvSpPr/>
                <p:nvPr/>
              </p:nvSpPr>
              <p:spPr>
                <a:xfrm rot="10799991">
                  <a:off x="2706569" y="6167344"/>
                  <a:ext cx="4294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4" name="Forme libre 28"/>
                <p:cNvSpPr/>
                <p:nvPr/>
              </p:nvSpPr>
              <p:spPr>
                <a:xfrm rot="10799991">
                  <a:off x="2674738" y="6168396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5" name="Forme libre 29"/>
                <p:cNvSpPr/>
                <p:nvPr/>
              </p:nvSpPr>
              <p:spPr>
                <a:xfrm rot="10799991">
                  <a:off x="2857637" y="6168405"/>
                  <a:ext cx="238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6" name="Forme libre 30"/>
                <p:cNvSpPr/>
                <p:nvPr/>
              </p:nvSpPr>
              <p:spPr>
                <a:xfrm rot="10799991">
                  <a:off x="2691445" y="6166274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7" name="Forme libre 31"/>
                <p:cNvSpPr/>
                <p:nvPr/>
              </p:nvSpPr>
              <p:spPr>
                <a:xfrm rot="10799991">
                  <a:off x="2770175" y="6170498"/>
                  <a:ext cx="1590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8" name="Forme libre 32"/>
                <p:cNvSpPr/>
                <p:nvPr/>
              </p:nvSpPr>
              <p:spPr>
                <a:xfrm rot="10799991">
                  <a:off x="2677939" y="6170517"/>
                  <a:ext cx="318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79" name="Forme libre 33"/>
                <p:cNvSpPr/>
                <p:nvPr/>
              </p:nvSpPr>
              <p:spPr>
                <a:xfrm rot="10799991">
                  <a:off x="2677143" y="6168386"/>
                  <a:ext cx="1431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0" name="Forme libre 34"/>
                <p:cNvSpPr/>
                <p:nvPr/>
              </p:nvSpPr>
              <p:spPr>
                <a:xfrm rot="10799991">
                  <a:off x="2827416" y="6148361"/>
                  <a:ext cx="94631" cy="2004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1" name="Forme libre 35"/>
                <p:cNvSpPr/>
                <p:nvPr/>
              </p:nvSpPr>
              <p:spPr>
                <a:xfrm rot="10799991">
                  <a:off x="2809932" y="6168405"/>
                  <a:ext cx="4771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2" name="Forme libre 36"/>
                <p:cNvSpPr/>
                <p:nvPr/>
              </p:nvSpPr>
              <p:spPr>
                <a:xfrm rot="10799991">
                  <a:off x="2742349" y="6159965"/>
                  <a:ext cx="67592" cy="1055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3" name="Forme libre 37"/>
                <p:cNvSpPr/>
                <p:nvPr/>
              </p:nvSpPr>
              <p:spPr>
                <a:xfrm rot="10799991">
                  <a:off x="2568201" y="6151516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4" name="Forme libre 38"/>
                <p:cNvSpPr/>
                <p:nvPr/>
              </p:nvSpPr>
              <p:spPr>
                <a:xfrm rot="10799991">
                  <a:off x="2549109" y="6152568"/>
                  <a:ext cx="5884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5" name="Forme libre 39"/>
                <p:cNvSpPr/>
                <p:nvPr/>
              </p:nvSpPr>
              <p:spPr>
                <a:xfrm rot="10799991">
                  <a:off x="2677939" y="6155741"/>
                  <a:ext cx="3498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6" name="Forme libre 40"/>
                <p:cNvSpPr/>
                <p:nvPr/>
              </p:nvSpPr>
              <p:spPr>
                <a:xfrm rot="10799991">
                  <a:off x="2860033" y="6168386"/>
                  <a:ext cx="1908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7" name="Forme libre 41"/>
                <p:cNvSpPr/>
                <p:nvPr/>
              </p:nvSpPr>
              <p:spPr>
                <a:xfrm rot="10799991">
                  <a:off x="2906950" y="6170498"/>
                  <a:ext cx="1113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8" name="Forme libre 42"/>
                <p:cNvSpPr/>
                <p:nvPr/>
              </p:nvSpPr>
              <p:spPr>
                <a:xfrm rot="10799991">
                  <a:off x="5386355" y="6139912"/>
                  <a:ext cx="1033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89" name="Forme libre 43"/>
                <p:cNvSpPr/>
                <p:nvPr/>
              </p:nvSpPr>
              <p:spPr>
                <a:xfrm rot="10799991">
                  <a:off x="5312398" y="6140964"/>
                  <a:ext cx="4773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0" name="Forme libre 44"/>
                <p:cNvSpPr/>
                <p:nvPr/>
              </p:nvSpPr>
              <p:spPr>
                <a:xfrm rot="10799991">
                  <a:off x="3986820" y="6172620"/>
                  <a:ext cx="31016" cy="63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1" name="Forme libre 45"/>
                <p:cNvSpPr/>
                <p:nvPr/>
              </p:nvSpPr>
              <p:spPr>
                <a:xfrm rot="10799991">
                  <a:off x="4711235" y="6154689"/>
                  <a:ext cx="1431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2" name="Forme libre 46"/>
                <p:cNvSpPr/>
                <p:nvPr/>
              </p:nvSpPr>
              <p:spPr>
                <a:xfrm rot="10799991">
                  <a:off x="4735888" y="6142015"/>
                  <a:ext cx="1908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3" name="Forme libre 47"/>
                <p:cNvSpPr/>
                <p:nvPr/>
              </p:nvSpPr>
              <p:spPr>
                <a:xfrm rot="10799991">
                  <a:off x="5772817" y="6135697"/>
                  <a:ext cx="1828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4" name="Forme libre 48"/>
                <p:cNvSpPr/>
                <p:nvPr/>
              </p:nvSpPr>
              <p:spPr>
                <a:xfrm rot="10799991">
                  <a:off x="3357823" y="6167344"/>
                  <a:ext cx="31016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5" name="Forme libre 49"/>
                <p:cNvSpPr/>
                <p:nvPr/>
              </p:nvSpPr>
              <p:spPr>
                <a:xfrm rot="10799991">
                  <a:off x="5356930" y="6173662"/>
                  <a:ext cx="954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6" name="Forme libre 50"/>
                <p:cNvSpPr/>
                <p:nvPr/>
              </p:nvSpPr>
              <p:spPr>
                <a:xfrm rot="10799991">
                  <a:off x="3388830" y="6170508"/>
                  <a:ext cx="35780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7" name="Forme libre 51"/>
                <p:cNvSpPr/>
                <p:nvPr/>
              </p:nvSpPr>
              <p:spPr>
                <a:xfrm rot="10799991">
                  <a:off x="7203350" y="6145188"/>
                  <a:ext cx="3977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8" name="Forme libre 52"/>
                <p:cNvSpPr/>
                <p:nvPr/>
              </p:nvSpPr>
              <p:spPr>
                <a:xfrm rot="10799991">
                  <a:off x="7600958" y="6177897"/>
                  <a:ext cx="17492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199" name="Forme libre 53"/>
                <p:cNvSpPr/>
                <p:nvPr/>
              </p:nvSpPr>
              <p:spPr>
                <a:xfrm rot="10799991">
                  <a:off x="3075529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0" name="Forme libre 54"/>
                <p:cNvSpPr/>
                <p:nvPr/>
              </p:nvSpPr>
              <p:spPr>
                <a:xfrm rot="10799991">
                  <a:off x="3038944" y="6156782"/>
                  <a:ext cx="397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1" name="Forme libre 55"/>
                <p:cNvSpPr/>
                <p:nvPr/>
              </p:nvSpPr>
              <p:spPr>
                <a:xfrm rot="10799991">
                  <a:off x="3516050" y="6150465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2" name="Forme libre 56"/>
                <p:cNvSpPr/>
                <p:nvPr/>
              </p:nvSpPr>
              <p:spPr>
                <a:xfrm rot="10799991">
                  <a:off x="3070765" y="6170517"/>
                  <a:ext cx="11923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3" name="Forme libre 57"/>
                <p:cNvSpPr/>
                <p:nvPr/>
              </p:nvSpPr>
              <p:spPr>
                <a:xfrm rot="10799991">
                  <a:off x="3063605" y="6171569"/>
                  <a:ext cx="954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4" name="Forme libre 58"/>
                <p:cNvSpPr/>
                <p:nvPr/>
              </p:nvSpPr>
              <p:spPr>
                <a:xfrm rot="10799991">
                  <a:off x="3082689" y="6170508"/>
                  <a:ext cx="15105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5" name="Forme libre 59"/>
                <p:cNvSpPr/>
                <p:nvPr/>
              </p:nvSpPr>
              <p:spPr>
                <a:xfrm rot="10799991">
                  <a:off x="6440777" y="6150455"/>
                  <a:ext cx="10332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6" name="Forme libre 60"/>
                <p:cNvSpPr/>
                <p:nvPr/>
              </p:nvSpPr>
              <p:spPr>
                <a:xfrm rot="10799991">
                  <a:off x="4227764" y="6138861"/>
                  <a:ext cx="1591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7" name="Forme libre 61"/>
                <p:cNvSpPr/>
                <p:nvPr/>
              </p:nvSpPr>
              <p:spPr>
                <a:xfrm rot="10799991">
                  <a:off x="4229355" y="6136739"/>
                  <a:ext cx="33393" cy="126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8" name="Forme libre 62"/>
                <p:cNvSpPr/>
                <p:nvPr/>
              </p:nvSpPr>
              <p:spPr>
                <a:xfrm rot="10799991">
                  <a:off x="2928421" y="6130421"/>
                  <a:ext cx="4790221" cy="5486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09" name="Forme libre 63"/>
                <p:cNvSpPr/>
                <p:nvPr/>
              </p:nvSpPr>
              <p:spPr>
                <a:xfrm rot="10799991">
                  <a:off x="4734287" y="6143076"/>
                  <a:ext cx="5568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0" name="Forme libre 64"/>
                <p:cNvSpPr/>
                <p:nvPr/>
              </p:nvSpPr>
              <p:spPr>
                <a:xfrm rot="10799991">
                  <a:off x="5776776" y="6138861"/>
                  <a:ext cx="2386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1" name="Forme libre 65"/>
                <p:cNvSpPr/>
                <p:nvPr/>
              </p:nvSpPr>
              <p:spPr>
                <a:xfrm rot="10799991">
                  <a:off x="3643299" y="6137790"/>
                  <a:ext cx="1271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2" name="Forme libre 66"/>
                <p:cNvSpPr/>
                <p:nvPr/>
              </p:nvSpPr>
              <p:spPr>
                <a:xfrm rot="10799991">
                  <a:off x="2988066" y="6170498"/>
                  <a:ext cx="1987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3" name="Forme libre 67"/>
                <p:cNvSpPr/>
                <p:nvPr/>
              </p:nvSpPr>
              <p:spPr>
                <a:xfrm rot="10799991">
                  <a:off x="2803559" y="6150455"/>
                  <a:ext cx="2226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4" name="Forme libre 68"/>
                <p:cNvSpPr/>
                <p:nvPr/>
              </p:nvSpPr>
              <p:spPr>
                <a:xfrm rot="10799991">
                  <a:off x="2939539" y="6157834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5" name="Forme libre 69"/>
                <p:cNvSpPr/>
                <p:nvPr/>
              </p:nvSpPr>
              <p:spPr>
                <a:xfrm rot="10799991">
                  <a:off x="2923647" y="6159956"/>
                  <a:ext cx="14310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6" name="Forme libre 70"/>
                <p:cNvSpPr/>
                <p:nvPr/>
              </p:nvSpPr>
              <p:spPr>
                <a:xfrm rot="10799991">
                  <a:off x="3100162" y="6167345"/>
                  <a:ext cx="51691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7" name="Forme libre 71"/>
                <p:cNvSpPr/>
                <p:nvPr/>
              </p:nvSpPr>
              <p:spPr>
                <a:xfrm rot="10799991">
                  <a:off x="2957846" y="6150464"/>
                  <a:ext cx="13514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8" name="Forme libre 72"/>
                <p:cNvSpPr/>
                <p:nvPr/>
              </p:nvSpPr>
              <p:spPr>
                <a:xfrm rot="10799991">
                  <a:off x="3041339" y="6153619"/>
                  <a:ext cx="294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19" name="Forme libre 73"/>
                <p:cNvSpPr/>
                <p:nvPr/>
              </p:nvSpPr>
              <p:spPr>
                <a:xfrm rot="10799991">
                  <a:off x="3023052" y="6153628"/>
                  <a:ext cx="18288" cy="105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0" name="Forme libre 74"/>
                <p:cNvSpPr/>
                <p:nvPr/>
              </p:nvSpPr>
              <p:spPr>
                <a:xfrm rot="10799991">
                  <a:off x="2988853" y="6150464"/>
                  <a:ext cx="23061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1" name="Forme libre 75"/>
                <p:cNvSpPr/>
                <p:nvPr/>
              </p:nvSpPr>
              <p:spPr>
                <a:xfrm rot="10799991">
                  <a:off x="3308518" y="6152576"/>
                  <a:ext cx="3101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2" name="Forme libre 76"/>
                <p:cNvSpPr/>
                <p:nvPr/>
              </p:nvSpPr>
              <p:spPr>
                <a:xfrm rot="10799991">
                  <a:off x="3237753" y="6143066"/>
                  <a:ext cx="11923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3" name="Forme libre 77"/>
                <p:cNvSpPr/>
                <p:nvPr/>
              </p:nvSpPr>
              <p:spPr>
                <a:xfrm rot="10799991">
                  <a:off x="3287048" y="6140954"/>
                  <a:ext cx="5884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4" name="Forme libre 78"/>
                <p:cNvSpPr/>
                <p:nvPr/>
              </p:nvSpPr>
              <p:spPr>
                <a:xfrm rot="10799991">
                  <a:off x="3675887" y="6150464"/>
                  <a:ext cx="556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5" name="Forme libre 79"/>
                <p:cNvSpPr/>
                <p:nvPr/>
              </p:nvSpPr>
              <p:spPr>
                <a:xfrm rot="10799991">
                  <a:off x="3968514" y="6131472"/>
                  <a:ext cx="48508" cy="738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6" name="Forme libre 80"/>
                <p:cNvSpPr/>
                <p:nvPr/>
              </p:nvSpPr>
              <p:spPr>
                <a:xfrm rot="10799991">
                  <a:off x="3981242" y="6138842"/>
                  <a:ext cx="875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7" name="Forme libre 81"/>
                <p:cNvSpPr/>
                <p:nvPr/>
              </p:nvSpPr>
              <p:spPr>
                <a:xfrm rot="10799991">
                  <a:off x="7686839" y="6180008"/>
                  <a:ext cx="19083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8" name="Forme libre 82"/>
                <p:cNvSpPr/>
                <p:nvPr/>
              </p:nvSpPr>
              <p:spPr>
                <a:xfrm rot="10799991">
                  <a:off x="7723424" y="6176845"/>
                  <a:ext cx="1510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29" name="Forme libre 83"/>
                <p:cNvSpPr/>
                <p:nvPr/>
              </p:nvSpPr>
              <p:spPr>
                <a:xfrm rot="10799991">
                  <a:off x="5153366" y="6131472"/>
                  <a:ext cx="16696" cy="316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0" name="Forme libre 84"/>
                <p:cNvSpPr/>
                <p:nvPr/>
              </p:nvSpPr>
              <p:spPr>
                <a:xfrm rot="10799991">
                  <a:off x="5406234" y="6136748"/>
                  <a:ext cx="7955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1" name="Forme libre 85"/>
                <p:cNvSpPr/>
                <p:nvPr/>
              </p:nvSpPr>
              <p:spPr>
                <a:xfrm rot="10799991">
                  <a:off x="5596274" y="6131463"/>
                  <a:ext cx="30220" cy="52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  <p:grpSp>
            <p:nvGrpSpPr>
              <p:cNvPr id="232" name="Groupe 617"/>
              <p:cNvGrpSpPr/>
              <p:nvPr/>
            </p:nvGrpSpPr>
            <p:grpSpPr>
              <a:xfrm>
                <a:off x="7664939" y="2091899"/>
                <a:ext cx="36576" cy="4114810"/>
                <a:chOff x="7664939" y="2091899"/>
                <a:chExt cx="36576" cy="4114810"/>
              </a:xfrm>
            </p:grpSpPr>
            <p:sp>
              <p:nvSpPr>
                <p:cNvPr id="233" name="Forme libre 618"/>
                <p:cNvSpPr/>
                <p:nvPr/>
              </p:nvSpPr>
              <p:spPr>
                <a:xfrm rot="16200004">
                  <a:off x="7660313" y="2102854"/>
                  <a:ext cx="24725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7"/>
                    <a:gd name="f7" fmla="val 6"/>
                    <a:gd name="f8" fmla="val 30"/>
                    <a:gd name="f9" fmla="val 3"/>
                    <a:gd name="f10" fmla="val 60"/>
                    <a:gd name="f11" fmla="val 2"/>
                    <a:gd name="f12" fmla="val 26"/>
                    <a:gd name="f13" fmla="val 1"/>
                    <a:gd name="f14" fmla="val 39"/>
                    <a:gd name="f15" fmla="val 8"/>
                    <a:gd name="f16" fmla="+- 0 0 -90"/>
                    <a:gd name="f17" fmla="*/ f3 1 67"/>
                    <a:gd name="f18" fmla="*/ f4 1 6"/>
                    <a:gd name="f19" fmla="+- f7 0 f5"/>
                    <a:gd name="f20" fmla="+- f6 0 f5"/>
                    <a:gd name="f21" fmla="*/ f16 f0 1"/>
                    <a:gd name="f22" fmla="*/ f19 1 6"/>
                    <a:gd name="f23" fmla="*/ f20 1 67"/>
                    <a:gd name="f24" fmla="*/ 30 f20 1"/>
                    <a:gd name="f25" fmla="*/ 6 f19 1"/>
                    <a:gd name="f26" fmla="*/ 67 f20 1"/>
                    <a:gd name="f27" fmla="*/ 3 f19 1"/>
                    <a:gd name="f28" fmla="*/ 39 f20 1"/>
                    <a:gd name="f29" fmla="*/ 0 f19 1"/>
                    <a:gd name="f30" fmla="*/ f21 1 f2"/>
                    <a:gd name="f31" fmla="*/ f24 1 67"/>
                    <a:gd name="f32" fmla="*/ f25 1 6"/>
                    <a:gd name="f33" fmla="*/ f26 1 67"/>
                    <a:gd name="f34" fmla="*/ f27 1 6"/>
                    <a:gd name="f35" fmla="*/ f28 1 67"/>
                    <a:gd name="f36" fmla="*/ f29 1 6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3"/>
                        <a:pt x="f14" y="f5"/>
                      </a:cubicBezTo>
                      <a:cubicBezTo>
                        <a:pt x="f5" y="f13"/>
                        <a:pt x="f15" y="f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4" name="Forme libre 619"/>
                <p:cNvSpPr/>
                <p:nvPr/>
              </p:nvSpPr>
              <p:spPr>
                <a:xfrm rot="16200004">
                  <a:off x="7672146" y="2115044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2"/>
                    <a:gd name="f8" fmla="val 1"/>
                    <a:gd name="f9" fmla="val 16"/>
                    <a:gd name="f10" fmla="val 11"/>
                    <a:gd name="f11" fmla="+- 0 0 -90"/>
                    <a:gd name="f12" fmla="*/ f3 1 2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0"/>
                    <a:gd name="f19" fmla="*/ 0 f15 1"/>
                    <a:gd name="f20" fmla="*/ 2 f14 1"/>
                    <a:gd name="f21" fmla="*/ 20 f15 1"/>
                    <a:gd name="f22" fmla="*/ 1 f14 1"/>
                    <a:gd name="f23" fmla="*/ f16 1 f2"/>
                    <a:gd name="f24" fmla="*/ f19 1 20"/>
                    <a:gd name="f25" fmla="*/ f20 1 2"/>
                    <a:gd name="f26" fmla="*/ f21 1 2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20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8"/>
                      </a:ln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5" name="Forme libre 620"/>
                <p:cNvSpPr/>
                <p:nvPr/>
              </p:nvSpPr>
              <p:spPr>
                <a:xfrm rot="16200004">
                  <a:off x="7668822" y="2102201"/>
                  <a:ext cx="15453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"/>
                    <a:gd name="f7" fmla="val 6"/>
                    <a:gd name="f8" fmla="val 2"/>
                    <a:gd name="f9" fmla="val 5"/>
                    <a:gd name="f10" fmla="val 3"/>
                    <a:gd name="f11" fmla="val 19"/>
                    <a:gd name="f12" fmla="val 1"/>
                    <a:gd name="f13" fmla="val 15"/>
                    <a:gd name="f14" fmla="val 23"/>
                    <a:gd name="f15" fmla="+- 0 0 -90"/>
                    <a:gd name="f16" fmla="*/ f3 1 41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1"/>
                    <a:gd name="f23" fmla="*/ 41 f19 1"/>
                    <a:gd name="f24" fmla="*/ 0 f18 1"/>
                    <a:gd name="f25" fmla="*/ 0 f19 1"/>
                    <a:gd name="f26" fmla="*/ 2 f18 1"/>
                    <a:gd name="f27" fmla="*/ 19 f19 1"/>
                    <a:gd name="f28" fmla="*/ 1 f18 1"/>
                    <a:gd name="f29" fmla="*/ f20 1 f2"/>
                    <a:gd name="f30" fmla="*/ f23 1 41"/>
                    <a:gd name="f31" fmla="*/ f24 1 6"/>
                    <a:gd name="f32" fmla="*/ f25 1 41"/>
                    <a:gd name="f33" fmla="*/ f26 1 6"/>
                    <a:gd name="f34" fmla="*/ f27 1 41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1" h="6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10"/>
                        <a:pt x="f7" y="f7"/>
                        <a:pt x="f11" y="f12"/>
                      </a:cubicBezTo>
                      <a:cubicBezTo>
                        <a:pt x="f13" y="f10"/>
                        <a:pt x="f14" y="f12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6" name="Forme libre 621"/>
                <p:cNvSpPr/>
                <p:nvPr/>
              </p:nvSpPr>
              <p:spPr>
                <a:xfrm rot="16200004">
                  <a:off x="7665036" y="2183510"/>
                  <a:ext cx="16687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"/>
                    <a:gd name="f7" fmla="val 6"/>
                    <a:gd name="f8" fmla="val 2"/>
                    <a:gd name="f9" fmla="val 1"/>
                    <a:gd name="f10" fmla="val 15"/>
                    <a:gd name="f11" fmla="val 4"/>
                    <a:gd name="f12" fmla="val 18"/>
                    <a:gd name="f13" fmla="val 31"/>
                    <a:gd name="f14" fmla="val 3"/>
                    <a:gd name="f15" fmla="+- 0 0 -90"/>
                    <a:gd name="f16" fmla="*/ f3 1 4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45"/>
                    <a:gd name="f23" fmla="*/ 2 f19 1"/>
                    <a:gd name="f24" fmla="*/ 0 f18 1"/>
                    <a:gd name="f25" fmla="*/ 18 f19 1"/>
                    <a:gd name="f26" fmla="*/ 6 f18 1"/>
                    <a:gd name="f27" fmla="*/ 45 f19 1"/>
                    <a:gd name="f28" fmla="*/ 4 f18 1"/>
                    <a:gd name="f29" fmla="*/ f20 1 f2"/>
                    <a:gd name="f30" fmla="*/ f23 1 45"/>
                    <a:gd name="f31" fmla="*/ f24 1 6"/>
                    <a:gd name="f32" fmla="*/ f25 1 45"/>
                    <a:gd name="f33" fmla="*/ f26 1 6"/>
                    <a:gd name="f34" fmla="*/ f27 1 45"/>
                    <a:gd name="f35" fmla="*/ f28 1 6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5" h="6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5" y="f9"/>
                        <a:pt x="f10" y="f11"/>
                        <a:pt x="f12" y="f7"/>
                      </a:cubicBezTo>
                      <a:lnTo>
                        <a:pt x="f6" y="f11"/>
                      </a:lnTo>
                      <a:cubicBezTo>
                        <a:pt x="f13" y="f14"/>
                        <a:pt x="f11" y="f8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7" name="Forme libre 622"/>
                <p:cNvSpPr/>
                <p:nvPr/>
              </p:nvSpPr>
              <p:spPr>
                <a:xfrm rot="16200004">
                  <a:off x="7667458" y="2193174"/>
                  <a:ext cx="16066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4"/>
                    <a:gd name="f7" fmla="val 3"/>
                    <a:gd name="f8" fmla="val 42"/>
                    <a:gd name="f9" fmla="val 37"/>
                    <a:gd name="f10" fmla="val 2"/>
                    <a:gd name="f11" fmla="+- 0 0 -90"/>
                    <a:gd name="f12" fmla="*/ f3 1 44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44"/>
                    <a:gd name="f19" fmla="*/ 42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44"/>
                    <a:gd name="f25" fmla="*/ f20 1 3"/>
                    <a:gd name="f26" fmla="*/ f21 1 44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44" h="3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9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8" name="Forme libre 623"/>
                <p:cNvSpPr/>
                <p:nvPr/>
              </p:nvSpPr>
              <p:spPr>
                <a:xfrm rot="16200004">
                  <a:off x="7664222" y="2110321"/>
                  <a:ext cx="30284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2"/>
                    <a:gd name="f7" fmla="val 5"/>
                    <a:gd name="f8" fmla="val 14"/>
                    <a:gd name="f9" fmla="+- 0 0 -90"/>
                    <a:gd name="f10" fmla="*/ f3 1 82"/>
                    <a:gd name="f11" fmla="*/ f4 1 5"/>
                    <a:gd name="f12" fmla="+- f7 0 f5"/>
                    <a:gd name="f13" fmla="+- f6 0 f5"/>
                    <a:gd name="f14" fmla="*/ f9 f0 1"/>
                    <a:gd name="f15" fmla="*/ f12 1 5"/>
                    <a:gd name="f16" fmla="*/ f13 1 82"/>
                    <a:gd name="f17" fmla="*/ 14 f13 1"/>
                    <a:gd name="f18" fmla="*/ 5 f12 1"/>
                    <a:gd name="f19" fmla="*/ 82 f13 1"/>
                    <a:gd name="f20" fmla="*/ 0 f12 1"/>
                    <a:gd name="f21" fmla="*/ 0 f13 1"/>
                    <a:gd name="f22" fmla="*/ f14 1 f2"/>
                    <a:gd name="f23" fmla="*/ f17 1 82"/>
                    <a:gd name="f24" fmla="*/ f18 1 5"/>
                    <a:gd name="f25" fmla="*/ f19 1 82"/>
                    <a:gd name="f26" fmla="*/ f20 1 5"/>
                    <a:gd name="f27" fmla="*/ f21 1 8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3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82" h="5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39" name="Forme libre 624"/>
                <p:cNvSpPr/>
                <p:nvPr/>
              </p:nvSpPr>
              <p:spPr>
                <a:xfrm rot="16200004">
                  <a:off x="7663541" y="2249021"/>
                  <a:ext cx="1545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5"/>
                    <a:gd name="f8" fmla="val 19"/>
                    <a:gd name="f9" fmla="val 4"/>
                    <a:gd name="f10" fmla="+- 0 0 -90"/>
                    <a:gd name="f11" fmla="*/ f3 1 42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42"/>
                    <a:gd name="f18" fmla="*/ 19 f14 1"/>
                    <a:gd name="f19" fmla="*/ 4 f13 1"/>
                    <a:gd name="f20" fmla="*/ 42 f14 1"/>
                    <a:gd name="f21" fmla="*/ 0 f13 1"/>
                    <a:gd name="f22" fmla="*/ 0 f14 1"/>
                    <a:gd name="f23" fmla="*/ 5 f13 1"/>
                    <a:gd name="f24" fmla="*/ f15 1 f2"/>
                    <a:gd name="f25" fmla="*/ f18 1 42"/>
                    <a:gd name="f26" fmla="*/ f19 1 5"/>
                    <a:gd name="f27" fmla="*/ f20 1 42"/>
                    <a:gd name="f28" fmla="*/ f21 1 5"/>
                    <a:gd name="f29" fmla="*/ f22 1 42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2" h="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0" name="Forme libre 625"/>
                <p:cNvSpPr/>
                <p:nvPr/>
              </p:nvSpPr>
              <p:spPr>
                <a:xfrm rot="16200004">
                  <a:off x="7652641" y="2300621"/>
                  <a:ext cx="3584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8"/>
                    <a:gd name="f7" fmla="val 6"/>
                    <a:gd name="f8" fmla="val 81"/>
                    <a:gd name="f9" fmla="val 3"/>
                    <a:gd name="f10" fmla="val 57"/>
                    <a:gd name="f11" fmla="val 1"/>
                    <a:gd name="f12" fmla="val 75"/>
                    <a:gd name="f13" fmla="val 47"/>
                    <a:gd name="f14" fmla="val 22"/>
                    <a:gd name="f15" fmla="val 2"/>
                    <a:gd name="f16" fmla="val 5"/>
                    <a:gd name="f17" fmla="val 24"/>
                    <a:gd name="f18" fmla="val 49"/>
                    <a:gd name="f19" fmla="val 4"/>
                    <a:gd name="f20" fmla="+- 0 0 -90"/>
                    <a:gd name="f21" fmla="*/ f3 1 98"/>
                    <a:gd name="f22" fmla="*/ f4 1 6"/>
                    <a:gd name="f23" fmla="+- f7 0 f5"/>
                    <a:gd name="f24" fmla="+- f6 0 f5"/>
                    <a:gd name="f25" fmla="*/ f20 f0 1"/>
                    <a:gd name="f26" fmla="*/ f23 1 6"/>
                    <a:gd name="f27" fmla="*/ f24 1 98"/>
                    <a:gd name="f28" fmla="*/ 81 f24 1"/>
                    <a:gd name="f29" fmla="*/ 6 f23 1"/>
                    <a:gd name="f30" fmla="*/ 75 f24 1"/>
                    <a:gd name="f31" fmla="*/ 0 f23 1"/>
                    <a:gd name="f32" fmla="*/ 0 f24 1"/>
                    <a:gd name="f33" fmla="*/ 5 f23 1"/>
                    <a:gd name="f34" fmla="*/ f25 1 f2"/>
                    <a:gd name="f35" fmla="*/ f28 1 98"/>
                    <a:gd name="f36" fmla="*/ f29 1 6"/>
                    <a:gd name="f37" fmla="*/ f30 1 98"/>
                    <a:gd name="f38" fmla="*/ f31 1 6"/>
                    <a:gd name="f39" fmla="*/ f32 1 98"/>
                    <a:gd name="f40" fmla="*/ f33 1 6"/>
                    <a:gd name="f41" fmla="*/ 0 1 f27"/>
                    <a:gd name="f42" fmla="*/ f6 1 f27"/>
                    <a:gd name="f43" fmla="*/ 0 1 f26"/>
                    <a:gd name="f44" fmla="*/ f7 1 f26"/>
                    <a:gd name="f45" fmla="+- f34 0 f1"/>
                    <a:gd name="f46" fmla="*/ f35 1 f27"/>
                    <a:gd name="f47" fmla="*/ f36 1 f26"/>
                    <a:gd name="f48" fmla="*/ f37 1 f27"/>
                    <a:gd name="f49" fmla="*/ f38 1 f26"/>
                    <a:gd name="f50" fmla="*/ f39 1 f27"/>
                    <a:gd name="f51" fmla="*/ f40 1 f26"/>
                    <a:gd name="f52" fmla="*/ f41 f21 1"/>
                    <a:gd name="f53" fmla="*/ f42 f21 1"/>
                    <a:gd name="f54" fmla="*/ f44 f22 1"/>
                    <a:gd name="f55" fmla="*/ f43 f22 1"/>
                    <a:gd name="f56" fmla="*/ f46 f21 1"/>
                    <a:gd name="f57" fmla="*/ f47 f22 1"/>
                    <a:gd name="f58" fmla="*/ f48 f21 1"/>
                    <a:gd name="f59" fmla="*/ f49 f22 1"/>
                    <a:gd name="f60" fmla="*/ f50 f21 1"/>
                    <a:gd name="f61" fmla="*/ f51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56" y="f57"/>
                    </a:cxn>
                    <a:cxn ang="f45">
                      <a:pos x="f56" y="f57"/>
                    </a:cxn>
                    <a:cxn ang="f45">
                      <a:pos x="f58" y="f59"/>
                    </a:cxn>
                    <a:cxn ang="f45">
                      <a:pos x="f60" y="f61"/>
                    </a:cxn>
                    <a:cxn ang="f45">
                      <a:pos x="f56" y="f57"/>
                    </a:cxn>
                  </a:cxnLst>
                  <a:rect l="f52" t="f55" r="f53" b="f54"/>
                  <a:pathLst>
                    <a:path w="98" h="6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6" y="f9"/>
                        <a:pt x="f10" y="f11"/>
                        <a:pt x="f12" y="f5"/>
                      </a:cubicBezTo>
                      <a:cubicBezTo>
                        <a:pt x="f13" y="f5"/>
                        <a:pt x="f14" y="f15"/>
                        <a:pt x="f5" y="f16"/>
                      </a:cubicBezTo>
                      <a:cubicBezTo>
                        <a:pt x="f17" y="f9"/>
                        <a:pt x="f18" y="f19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1" name="Forme libre 626"/>
                <p:cNvSpPr/>
                <p:nvPr/>
              </p:nvSpPr>
              <p:spPr>
                <a:xfrm rot="16200004">
                  <a:off x="7665544" y="2325684"/>
                  <a:ext cx="13597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3"/>
                    <a:gd name="f8" fmla="val 11"/>
                    <a:gd name="f9" fmla="val 2"/>
                    <a:gd name="f10" fmla="val 23"/>
                    <a:gd name="f11" fmla="val 1"/>
                    <a:gd name="f12" fmla="val 24"/>
                    <a:gd name="f13" fmla="val 12"/>
                    <a:gd name="f14" fmla="+- 0 0 -90"/>
                    <a:gd name="f15" fmla="*/ f3 1 3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36"/>
                    <a:gd name="f22" fmla="*/ 0 f18 1"/>
                    <a:gd name="f23" fmla="*/ 3 f17 1"/>
                    <a:gd name="f24" fmla="*/ 36 f18 1"/>
                    <a:gd name="f25" fmla="*/ 0 f17 1"/>
                    <a:gd name="f26" fmla="*/ f19 1 f2"/>
                    <a:gd name="f27" fmla="*/ f22 1 36"/>
                    <a:gd name="f28" fmla="*/ f23 1 3"/>
                    <a:gd name="f29" fmla="*/ f24 1 36"/>
                    <a:gd name="f30" fmla="*/ f25 1 3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36" h="3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2" name="Forme libre 627"/>
                <p:cNvSpPr/>
                <p:nvPr/>
              </p:nvSpPr>
              <p:spPr>
                <a:xfrm rot="16200004">
                  <a:off x="7668917" y="2232955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5"/>
                    <a:gd name="f8" fmla="val 29"/>
                    <a:gd name="f9" fmla="val 4"/>
                    <a:gd name="f10" fmla="val 23"/>
                    <a:gd name="f11" fmla="val 1"/>
                    <a:gd name="f12" fmla="val 16"/>
                    <a:gd name="f13" fmla="+- 0 0 -90"/>
                    <a:gd name="f14" fmla="*/ f3 1 32"/>
                    <a:gd name="f15" fmla="*/ f4 1 5"/>
                    <a:gd name="f16" fmla="+- f7 0 f5"/>
                    <a:gd name="f17" fmla="+- f6 0 f5"/>
                    <a:gd name="f18" fmla="*/ f13 f0 1"/>
                    <a:gd name="f19" fmla="*/ f16 1 5"/>
                    <a:gd name="f20" fmla="*/ f17 1 32"/>
                    <a:gd name="f21" fmla="*/ 32 f17 1"/>
                    <a:gd name="f22" fmla="*/ 5 f16 1"/>
                    <a:gd name="f23" fmla="*/ 0 f17 1"/>
                    <a:gd name="f24" fmla="*/ 0 f16 1"/>
                    <a:gd name="f25" fmla="*/ 16 f17 1"/>
                    <a:gd name="f26" fmla="*/ f18 1 f2"/>
                    <a:gd name="f27" fmla="*/ f21 1 32"/>
                    <a:gd name="f28" fmla="*/ f22 1 5"/>
                    <a:gd name="f29" fmla="*/ f23 1 32"/>
                    <a:gd name="f30" fmla="*/ f24 1 5"/>
                    <a:gd name="f31" fmla="*/ f25 1 32"/>
                    <a:gd name="f32" fmla="*/ 0 1 f20"/>
                    <a:gd name="f33" fmla="*/ f6 1 f20"/>
                    <a:gd name="f34" fmla="*/ 0 1 f19"/>
                    <a:gd name="f35" fmla="*/ f7 1 f19"/>
                    <a:gd name="f36" fmla="+- f26 0 f1"/>
                    <a:gd name="f37" fmla="*/ f27 1 f20"/>
                    <a:gd name="f38" fmla="*/ f28 1 f19"/>
                    <a:gd name="f39" fmla="*/ f29 1 f20"/>
                    <a:gd name="f40" fmla="*/ f30 1 f19"/>
                    <a:gd name="f41" fmla="*/ f31 1 f20"/>
                    <a:gd name="f42" fmla="*/ f32 f14 1"/>
                    <a:gd name="f43" fmla="*/ f33 f14 1"/>
                    <a:gd name="f44" fmla="*/ f35 f15 1"/>
                    <a:gd name="f45" fmla="*/ f34 f15 1"/>
                    <a:gd name="f46" fmla="*/ f37 f14 1"/>
                    <a:gd name="f47" fmla="*/ f38 f15 1"/>
                    <a:gd name="f48" fmla="*/ f39 f14 1"/>
                    <a:gd name="f49" fmla="*/ f40 f15 1"/>
                    <a:gd name="f50" fmla="*/ f41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6" y="f47"/>
                    </a:cxn>
                    <a:cxn ang="f36">
                      <a:pos x="f46" y="f47"/>
                    </a:cxn>
                    <a:cxn ang="f36">
                      <a:pos x="f48" y="f49"/>
                    </a:cxn>
                    <a:cxn ang="f36">
                      <a:pos x="f50" y="f47"/>
                    </a:cxn>
                    <a:cxn ang="f36">
                      <a:pos x="f46" y="f47"/>
                    </a:cxn>
                  </a:cxnLst>
                  <a:rect l="f42" t="f45" r="f43" b="f44"/>
                  <a:pathLst>
                    <a:path w="32" h="5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5" y="f5"/>
                      </a:cubicBezTo>
                      <a:lnTo>
                        <a:pt x="f12" y="f7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3" name="Forme libre 628"/>
                <p:cNvSpPr/>
                <p:nvPr/>
              </p:nvSpPr>
              <p:spPr>
                <a:xfrm rot="16200004">
                  <a:off x="7669055" y="2240480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35"/>
                    <a:gd name="f9" fmla="+- 0 0 -90"/>
                    <a:gd name="f10" fmla="*/ f3 1 3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36"/>
                    <a:gd name="f16" fmla="*/ 36 f13 1"/>
                    <a:gd name="f17" fmla="*/ 1 f12 1"/>
                    <a:gd name="f18" fmla="*/ 35 f13 1"/>
                    <a:gd name="f19" fmla="*/ 0 f13 1"/>
                    <a:gd name="f20" fmla="*/ 0 f12 1"/>
                    <a:gd name="f21" fmla="*/ 0 1 f12"/>
                    <a:gd name="f22" fmla="*/ f7 1 f12"/>
                    <a:gd name="f23" fmla="*/ f14 1 f2"/>
                    <a:gd name="f24" fmla="*/ f16 1 36"/>
                    <a:gd name="f25" fmla="*/ f18 1 36"/>
                    <a:gd name="f26" fmla="*/ f19 1 36"/>
                    <a:gd name="f27" fmla="*/ f17 1 f12"/>
                    <a:gd name="f28" fmla="*/ f20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39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36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7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4" name="Forme libre 629"/>
                <p:cNvSpPr/>
                <p:nvPr/>
              </p:nvSpPr>
              <p:spPr>
                <a:xfrm rot="16200004">
                  <a:off x="7675267" y="2227546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ss"/>
                    <a:gd name="f6" fmla="val 0"/>
                    <a:gd name="f7" fmla="val 1854"/>
                    <a:gd name="f8" fmla="val 742"/>
                    <a:gd name="f9" fmla="val 1112"/>
                    <a:gd name="f10" fmla="+- 0 0 -90"/>
                    <a:gd name="f11" fmla="abs f3"/>
                    <a:gd name="f12" fmla="abs f4"/>
                    <a:gd name="f13" fmla="abs f5"/>
                    <a:gd name="f14" fmla="*/ f3 1 1854"/>
                    <a:gd name="f15" fmla="val f6"/>
                    <a:gd name="f16" fmla="+- f6 0 f6"/>
                    <a:gd name="f17" fmla="+- f7 0 f6"/>
                    <a:gd name="f18" fmla="*/ f10 f0 1"/>
                    <a:gd name="f19" fmla="?: f11 f3 1"/>
                    <a:gd name="f20" fmla="?: f12 f4 1"/>
                    <a:gd name="f21" fmla="?: f13 f5 1"/>
                    <a:gd name="f22" fmla="*/ f17 1 1854"/>
                    <a:gd name="f23" fmla="*/ f16 1 0"/>
                    <a:gd name="f24" fmla="*/ f18 1 f2"/>
                    <a:gd name="f25" fmla="*/ f19 1 1854"/>
                    <a:gd name="f26" fmla="*/ f20 1 21600"/>
                    <a:gd name="f27" fmla="*/ 21600 f20 1"/>
                    <a:gd name="f28" fmla="*/ 1854 1 f22"/>
                    <a:gd name="f29" fmla="*/ 0 1 f23"/>
                    <a:gd name="f30" fmla="*/ 0 1 f22"/>
                    <a:gd name="f31" fmla="*/ 1 1 f23"/>
                    <a:gd name="f32" fmla="+- f24 0 f1"/>
                    <a:gd name="f33" fmla="min f26 f25"/>
                    <a:gd name="f34" fmla="*/ f27 1 f21"/>
                    <a:gd name="f35" fmla="*/ f30 f14 1"/>
                    <a:gd name="f36" fmla="*/ f28 f14 1"/>
                    <a:gd name="f37" fmla="val f34"/>
                    <a:gd name="f38" fmla="*/ f6 f33 1"/>
                    <a:gd name="f39" fmla="+- f37 0 f15"/>
                    <a:gd name="f40" fmla="*/ f39 1 0"/>
                    <a:gd name="f41" fmla="*/ f31 f40 1"/>
                    <a:gd name="f42" fmla="*/ f29 f40 1"/>
                    <a:gd name="f43" fmla="*/ f42 f33 1"/>
                    <a:gd name="f44" fmla="*/ f41 f3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6" y="f43"/>
                    </a:cxn>
                    <a:cxn ang="f32">
                      <a:pos x="f36" y="f43"/>
                    </a:cxn>
                    <a:cxn ang="f32">
                      <a:pos x="f35" y="f43"/>
                    </a:cxn>
                    <a:cxn ang="f32">
                      <a:pos x="f36" y="f43"/>
                    </a:cxn>
                  </a:cxnLst>
                  <a:rect l="f35" t="f43" r="f36" b="f44"/>
                  <a:pathLst>
                    <a:path w="1854">
                      <a:moveTo>
                        <a:pt x="f7" y="f38"/>
                      </a:moveTo>
                      <a:lnTo>
                        <a:pt x="f7" y="f38"/>
                      </a:lnTo>
                      <a:lnTo>
                        <a:pt x="f6" y="f38"/>
                      </a:lnTo>
                      <a:cubicBezTo>
                        <a:pt x="f8" y="f38"/>
                        <a:pt x="f9" y="f38"/>
                        <a:pt x="f7" y="f3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5" name="Forme libre 630"/>
                <p:cNvSpPr/>
                <p:nvPr/>
              </p:nvSpPr>
              <p:spPr>
                <a:xfrm rot="16200004">
                  <a:off x="7666865" y="2173195"/>
                  <a:ext cx="2780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9"/>
                    <a:gd name="f8" fmla="val 51"/>
                    <a:gd name="f9" fmla="val 3"/>
                    <a:gd name="f10" fmla="val 5"/>
                    <a:gd name="f11" fmla="val 49"/>
                    <a:gd name="f12" fmla="val 66"/>
                    <a:gd name="f13" fmla="val 6"/>
                    <a:gd name="f14" fmla="val 38"/>
                    <a:gd name="f15" fmla="val 4"/>
                    <a:gd name="f16" fmla="+- 0 0 -90"/>
                    <a:gd name="f17" fmla="*/ f3 1 7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75"/>
                    <a:gd name="f23" fmla="*/ f19 1 9"/>
                    <a:gd name="f24" fmla="*/ 75 f20 1"/>
                    <a:gd name="f25" fmla="*/ 0 f19 1"/>
                    <a:gd name="f26" fmla="*/ 49 f20 1"/>
                    <a:gd name="f27" fmla="*/ 9 f19 1"/>
                    <a:gd name="f28" fmla="*/ f21 1 f2"/>
                    <a:gd name="f29" fmla="*/ f24 1 75"/>
                    <a:gd name="f30" fmla="*/ f25 1 9"/>
                    <a:gd name="f31" fmla="*/ f26 1 75"/>
                    <a:gd name="f32" fmla="*/ f27 1 9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75" h="9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5" y="f10"/>
                        <a:pt x="f11" y="f7"/>
                      </a:cubicBezTo>
                      <a:cubicBezTo>
                        <a:pt x="f12" y="f13"/>
                        <a:pt x="f14" y="f1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6" name="Forme libre 631"/>
                <p:cNvSpPr/>
                <p:nvPr/>
              </p:nvSpPr>
              <p:spPr>
                <a:xfrm rot="16200004">
                  <a:off x="7669306" y="2209506"/>
                  <a:ext cx="17300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4"/>
                    <a:gd name="f8" fmla="val 3"/>
                    <a:gd name="f9" fmla="val 44"/>
                    <a:gd name="f10" fmla="val 43"/>
                    <a:gd name="f11" fmla="val 35"/>
                    <a:gd name="f12" fmla="val 1"/>
                    <a:gd name="f13" fmla="+- 0 0 -90"/>
                    <a:gd name="f14" fmla="*/ f3 1 47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47"/>
                    <a:gd name="f21" fmla="*/ 0 f17 1"/>
                    <a:gd name="f22" fmla="*/ 3 f16 1"/>
                    <a:gd name="f23" fmla="*/ 44 f17 1"/>
                    <a:gd name="f24" fmla="*/ 4 f16 1"/>
                    <a:gd name="f25" fmla="*/ 47 f17 1"/>
                    <a:gd name="f26" fmla="*/ 0 f16 1"/>
                    <a:gd name="f27" fmla="*/ f18 1 f2"/>
                    <a:gd name="f28" fmla="*/ f21 1 47"/>
                    <a:gd name="f29" fmla="*/ f22 1 4"/>
                    <a:gd name="f30" fmla="*/ f23 1 47"/>
                    <a:gd name="f31" fmla="*/ f24 1 4"/>
                    <a:gd name="f32" fmla="*/ f25 1 47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47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5"/>
                      </a:cubicBez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7" name="Forme libre 632"/>
                <p:cNvSpPr/>
                <p:nvPr/>
              </p:nvSpPr>
              <p:spPr>
                <a:xfrm rot="16200004">
                  <a:off x="7674985" y="2222518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"/>
                    <a:gd name="f7" fmla="val 2"/>
                    <a:gd name="f8" fmla="val 5"/>
                    <a:gd name="f9" fmla="+- 0 0 -90"/>
                    <a:gd name="f10" fmla="*/ f3 1 22"/>
                    <a:gd name="f11" fmla="*/ f4 1 2"/>
                    <a:gd name="f12" fmla="+- f7 0 f5"/>
                    <a:gd name="f13" fmla="+- f6 0 f5"/>
                    <a:gd name="f14" fmla="*/ f9 f0 1"/>
                    <a:gd name="f15" fmla="*/ f12 1 2"/>
                    <a:gd name="f16" fmla="*/ f13 1 22"/>
                    <a:gd name="f17" fmla="*/ 0 f13 1"/>
                    <a:gd name="f18" fmla="*/ 2 f12 1"/>
                    <a:gd name="f19" fmla="*/ 22 f13 1"/>
                    <a:gd name="f20" fmla="*/ 0 f12 1"/>
                    <a:gd name="f21" fmla="*/ 5 f13 1"/>
                    <a:gd name="f22" fmla="*/ f14 1 f2"/>
                    <a:gd name="f23" fmla="*/ f17 1 22"/>
                    <a:gd name="f24" fmla="*/ f18 1 2"/>
                    <a:gd name="f25" fmla="*/ f19 1 22"/>
                    <a:gd name="f26" fmla="*/ f20 1 2"/>
                    <a:gd name="f27" fmla="*/ f21 1 22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5"/>
                    <a:gd name="f37" fmla="*/ f27 1 f16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1 1"/>
                    <a:gd name="f46" fmla="*/ f37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5"/>
                    </a:cxn>
                    <a:cxn ang="f32">
                      <a:pos x="f46" y="f45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22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8" name="Forme libre 633"/>
                <p:cNvSpPr/>
                <p:nvPr/>
              </p:nvSpPr>
              <p:spPr>
                <a:xfrm rot="16200004">
                  <a:off x="7659166" y="2311479"/>
                  <a:ext cx="333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90"/>
                    <a:gd name="f7" fmla="val 4"/>
                    <a:gd name="f8" fmla="val 63"/>
                    <a:gd name="f9" fmla="val 44"/>
                    <a:gd name="f10" fmla="val 2"/>
                    <a:gd name="f11" fmla="val 23"/>
                    <a:gd name="f12" fmla="val 25"/>
                    <a:gd name="f13" fmla="val 3"/>
                    <a:gd name="f14" fmla="val 51"/>
                    <a:gd name="f15" fmla="val 76"/>
                    <a:gd name="f16" fmla="val 79"/>
                    <a:gd name="f17" fmla="+- 0 0 -90"/>
                    <a:gd name="f18" fmla="*/ f3 1 90"/>
                    <a:gd name="f19" fmla="*/ f4 1 4"/>
                    <a:gd name="f20" fmla="+- f7 0 f5"/>
                    <a:gd name="f21" fmla="+- f6 0 f5"/>
                    <a:gd name="f22" fmla="*/ f17 f0 1"/>
                    <a:gd name="f23" fmla="*/ f20 1 4"/>
                    <a:gd name="f24" fmla="*/ f21 1 90"/>
                    <a:gd name="f25" fmla="*/ 63 f21 1"/>
                    <a:gd name="f26" fmla="*/ 0 f20 1"/>
                    <a:gd name="f27" fmla="*/ 0 f21 1"/>
                    <a:gd name="f28" fmla="*/ 2 f20 1"/>
                    <a:gd name="f29" fmla="*/ 76 f21 1"/>
                    <a:gd name="f30" fmla="*/ 4 f20 1"/>
                    <a:gd name="f31" fmla="*/ f22 1 f2"/>
                    <a:gd name="f32" fmla="*/ f25 1 90"/>
                    <a:gd name="f33" fmla="*/ f26 1 4"/>
                    <a:gd name="f34" fmla="*/ f27 1 90"/>
                    <a:gd name="f35" fmla="*/ f28 1 4"/>
                    <a:gd name="f36" fmla="*/ f29 1 90"/>
                    <a:gd name="f37" fmla="*/ f30 1 4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90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0"/>
                        <a:pt x="f5" y="f10"/>
                      </a:cubicBezTo>
                      <a:cubicBezTo>
                        <a:pt x="f12" y="f13"/>
                        <a:pt x="f14" y="f7"/>
                        <a:pt x="f15" y="f7"/>
                      </a:cubicBezTo>
                      <a:cubicBezTo>
                        <a:pt x="f16" y="f10"/>
                        <a:pt x="f6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49" name="Forme libre 634"/>
                <p:cNvSpPr/>
                <p:nvPr/>
              </p:nvSpPr>
              <p:spPr>
                <a:xfrm rot="16200004">
                  <a:off x="7674925" y="2271689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0 f12 1"/>
                    <a:gd name="f18" fmla="*/ 0 f13 1"/>
                    <a:gd name="f19" fmla="*/ 1 f12 1"/>
                    <a:gd name="f20" fmla="*/ 0 1 f12"/>
                    <a:gd name="f21" fmla="*/ f7 1 f12"/>
                    <a:gd name="f22" fmla="*/ f14 1 f2"/>
                    <a:gd name="f23" fmla="*/ f16 1 5"/>
                    <a:gd name="f24" fmla="*/ f18 1 5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5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7"/>
                        <a:pt x="f6" y="f7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0" name="Forme libre 635"/>
                <p:cNvSpPr/>
                <p:nvPr/>
              </p:nvSpPr>
              <p:spPr>
                <a:xfrm rot="16200004">
                  <a:off x="7675267" y="2414193"/>
                  <a:ext cx="1856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0 f13 1"/>
                    <a:gd name="f17" fmla="*/ 0 f12 1"/>
                    <a:gd name="f18" fmla="*/ 4 f13 1"/>
                    <a:gd name="f19" fmla="*/ 1 f12 1"/>
                    <a:gd name="f20" fmla="*/ 5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5" y="f5"/>
                      </a:moveTo>
                      <a:lnTo>
                        <a:pt x="f5" y="f5"/>
                      </a:lnTo>
                      <a:lnTo>
                        <a:pt x="f8" y="f7"/>
                      </a:lnTo>
                      <a:cubicBezTo>
                        <a:pt x="f8" y="f7"/>
                        <a:pt x="f8" y="f5"/>
                        <a:pt x="f6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1" name="Forme libre 636"/>
                <p:cNvSpPr/>
                <p:nvPr/>
              </p:nvSpPr>
              <p:spPr>
                <a:xfrm rot="16200004">
                  <a:off x="7668240" y="2292062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2"/>
                    <a:gd name="f8" fmla="val 6"/>
                    <a:gd name="f9" fmla="val 25"/>
                    <a:gd name="f10" fmla="val 36"/>
                    <a:gd name="f11" fmla="val 1"/>
                    <a:gd name="f12" fmla="val 33"/>
                    <a:gd name="f13" fmla="val 18"/>
                    <a:gd name="f14" fmla="+- 0 0 -90"/>
                    <a:gd name="f15" fmla="*/ f3 1 47"/>
                    <a:gd name="f16" fmla="*/ f4 1 2"/>
                    <a:gd name="f17" fmla="+- f7 0 f5"/>
                    <a:gd name="f18" fmla="+- f6 0 f5"/>
                    <a:gd name="f19" fmla="*/ f14 f0 1"/>
                    <a:gd name="f20" fmla="*/ f17 1 2"/>
                    <a:gd name="f21" fmla="*/ f18 1 47"/>
                    <a:gd name="f22" fmla="*/ 6 f18 1"/>
                    <a:gd name="f23" fmla="*/ 2 f17 1"/>
                    <a:gd name="f24" fmla="*/ 47 f18 1"/>
                    <a:gd name="f25" fmla="*/ 0 f17 1"/>
                    <a:gd name="f26" fmla="*/ 2 f18 1"/>
                    <a:gd name="f27" fmla="*/ 1 f17 1"/>
                    <a:gd name="f28" fmla="*/ f19 1 f2"/>
                    <a:gd name="f29" fmla="*/ f22 1 47"/>
                    <a:gd name="f30" fmla="*/ f23 1 2"/>
                    <a:gd name="f31" fmla="*/ f24 1 47"/>
                    <a:gd name="f32" fmla="*/ f25 1 2"/>
                    <a:gd name="f33" fmla="*/ f26 1 47"/>
                    <a:gd name="f34" fmla="*/ f27 1 2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7" h="2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7"/>
                        <a:pt x="f10" y="f11"/>
                        <a:pt x="f6" y="f5"/>
                      </a:cubicBezTo>
                      <a:cubicBezTo>
                        <a:pt x="f12" y="f5"/>
                        <a:pt x="f13" y="f11"/>
                        <a:pt x="f7" y="f11"/>
                      </a:cubicBezTo>
                      <a:cubicBezTo>
                        <a:pt x="f5" y="f11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2" name="Forme libre 637"/>
                <p:cNvSpPr/>
                <p:nvPr/>
              </p:nvSpPr>
              <p:spPr>
                <a:xfrm rot="16200004">
                  <a:off x="7667902" y="2350767"/>
                  <a:ext cx="12362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3"/>
                    <a:gd name="f7" fmla="val 3"/>
                    <a:gd name="f8" fmla="val 1"/>
                    <a:gd name="f9" fmla="val 10"/>
                    <a:gd name="f10" fmla="val 2"/>
                    <a:gd name="f11" fmla="val 21"/>
                    <a:gd name="f12" fmla="val 23"/>
                    <a:gd name="f13" fmla="+- 0 0 -90"/>
                    <a:gd name="f14" fmla="*/ f3 1 33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33"/>
                    <a:gd name="f21" fmla="*/ 0 f17 1"/>
                    <a:gd name="f22" fmla="*/ 1 f16 1"/>
                    <a:gd name="f23" fmla="*/ 33 f17 1"/>
                    <a:gd name="f24" fmla="*/ 3 f16 1"/>
                    <a:gd name="f25" fmla="*/ f18 1 f2"/>
                    <a:gd name="f26" fmla="*/ f21 1 33"/>
                    <a:gd name="f27" fmla="*/ f22 1 3"/>
                    <a:gd name="f28" fmla="*/ f23 1 33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33" h="3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9" y="f10"/>
                        <a:pt x="f11" y="f7"/>
                        <a:pt x="f6" y="f7"/>
                      </a:cubicBezTo>
                      <a:cubicBezTo>
                        <a:pt x="f12" y="f10"/>
                        <a:pt x="f7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3" name="Forme libre 638"/>
                <p:cNvSpPr/>
                <p:nvPr/>
              </p:nvSpPr>
              <p:spPr>
                <a:xfrm rot="16200004">
                  <a:off x="7673553" y="2274844"/>
                  <a:ext cx="2468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"/>
                    <a:gd name="f7" fmla="val 1"/>
                    <a:gd name="f8" fmla="val 3"/>
                    <a:gd name="f9" fmla="+- 0 0 -90"/>
                    <a:gd name="f10" fmla="*/ f3 1 6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6"/>
                    <a:gd name="f16" fmla="*/ 3 f13 1"/>
                    <a:gd name="f17" fmla="*/ 1 f12 1"/>
                    <a:gd name="f18" fmla="*/ 6 f13 1"/>
                    <a:gd name="f19" fmla="*/ 0 1 f12"/>
                    <a:gd name="f20" fmla="*/ f7 1 f12"/>
                    <a:gd name="f21" fmla="*/ f14 1 f2"/>
                    <a:gd name="f22" fmla="*/ f16 1 6"/>
                    <a:gd name="f23" fmla="*/ f18 1 6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6" h="1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5" y="f5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4" name="Forme libre 639"/>
                <p:cNvSpPr/>
                <p:nvPr/>
              </p:nvSpPr>
              <p:spPr>
                <a:xfrm rot="16200004">
                  <a:off x="7669927" y="2277829"/>
                  <a:ext cx="1112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3"/>
                    <a:gd name="f8" fmla="val 25"/>
                    <a:gd name="f9" fmla="val 15"/>
                    <a:gd name="f10" fmla="val 1"/>
                    <a:gd name="f11" fmla="val 8"/>
                    <a:gd name="f12" fmla="val 2"/>
                    <a:gd name="f13" fmla="val 11"/>
                    <a:gd name="f14" fmla="val 22"/>
                    <a:gd name="f15" fmla="val 29"/>
                    <a:gd name="f16" fmla="val 27"/>
                    <a:gd name="f17" fmla="+- 0 0 -90"/>
                    <a:gd name="f18" fmla="*/ f3 1 31"/>
                    <a:gd name="f19" fmla="*/ f4 1 3"/>
                    <a:gd name="f20" fmla="+- f7 0 f5"/>
                    <a:gd name="f21" fmla="+- f6 0 f5"/>
                    <a:gd name="f22" fmla="*/ f17 f0 1"/>
                    <a:gd name="f23" fmla="*/ f20 1 3"/>
                    <a:gd name="f24" fmla="*/ f21 1 31"/>
                    <a:gd name="f25" fmla="*/ 25 f21 1"/>
                    <a:gd name="f26" fmla="*/ 0 f20 1"/>
                    <a:gd name="f27" fmla="*/ 0 f21 1"/>
                    <a:gd name="f28" fmla="*/ 3 f20 1"/>
                    <a:gd name="f29" fmla="*/ 31 f21 1"/>
                    <a:gd name="f30" fmla="*/ 2 f20 1"/>
                    <a:gd name="f31" fmla="*/ f22 1 f2"/>
                    <a:gd name="f32" fmla="*/ f25 1 31"/>
                    <a:gd name="f33" fmla="*/ f26 1 3"/>
                    <a:gd name="f34" fmla="*/ f27 1 31"/>
                    <a:gd name="f35" fmla="*/ f28 1 3"/>
                    <a:gd name="f36" fmla="*/ f29 1 31"/>
                    <a:gd name="f37" fmla="*/ f30 1 3"/>
                    <a:gd name="f38" fmla="*/ 0 1 f24"/>
                    <a:gd name="f39" fmla="*/ f6 1 f24"/>
                    <a:gd name="f40" fmla="*/ 0 1 f23"/>
                    <a:gd name="f41" fmla="*/ f7 1 f23"/>
                    <a:gd name="f42" fmla="+- f31 0 f1"/>
                    <a:gd name="f43" fmla="*/ f32 1 f24"/>
                    <a:gd name="f44" fmla="*/ f33 1 f23"/>
                    <a:gd name="f45" fmla="*/ f34 1 f24"/>
                    <a:gd name="f46" fmla="*/ f35 1 f23"/>
                    <a:gd name="f47" fmla="*/ f36 1 f24"/>
                    <a:gd name="f48" fmla="*/ f37 1 f23"/>
                    <a:gd name="f49" fmla="*/ f38 f18 1"/>
                    <a:gd name="f50" fmla="*/ f39 f18 1"/>
                    <a:gd name="f51" fmla="*/ f41 f19 1"/>
                    <a:gd name="f52" fmla="*/ f40 f19 1"/>
                    <a:gd name="f53" fmla="*/ f43 f18 1"/>
                    <a:gd name="f54" fmla="*/ f44 f19 1"/>
                    <a:gd name="f55" fmla="*/ f45 f18 1"/>
                    <a:gd name="f56" fmla="*/ f46 f19 1"/>
                    <a:gd name="f57" fmla="*/ f47 f18 1"/>
                    <a:gd name="f58" fmla="*/ f48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53" y="f54"/>
                    </a:cxn>
                    <a:cxn ang="f42">
                      <a:pos x="f53" y="f54"/>
                    </a:cxn>
                    <a:cxn ang="f42">
                      <a:pos x="f55" y="f56"/>
                    </a:cxn>
                    <a:cxn ang="f42">
                      <a:pos x="f57" y="f58"/>
                    </a:cxn>
                    <a:cxn ang="f42">
                      <a:pos x="f53" y="f54"/>
                    </a:cxn>
                  </a:cxnLst>
                  <a:rect l="f49" t="f52" r="f50" b="f51"/>
                  <a:pathLst>
                    <a:path w="31" h="3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11" y="f12"/>
                        <a:pt x="f5" y="f7"/>
                      </a:cubicBezTo>
                      <a:cubicBezTo>
                        <a:pt x="f13" y="f7"/>
                        <a:pt x="f14" y="f12"/>
                        <a:pt x="f6" y="f12"/>
                      </a:cubicBezTo>
                      <a:cubicBezTo>
                        <a:pt x="f15" y="f10"/>
                        <a:pt x="f1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5" name="Forme libre 640"/>
                <p:cNvSpPr/>
                <p:nvPr/>
              </p:nvSpPr>
              <p:spPr>
                <a:xfrm rot="16200004">
                  <a:off x="7646099" y="2419873"/>
                  <a:ext cx="73545" cy="1336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8"/>
                    <a:gd name="f7" fmla="val 27"/>
                    <a:gd name="f8" fmla="val 60"/>
                    <a:gd name="f9" fmla="val 63"/>
                    <a:gd name="f10" fmla="val 23"/>
                    <a:gd name="f11" fmla="val 113"/>
                    <a:gd name="f12" fmla="val 19"/>
                    <a:gd name="f13" fmla="val 156"/>
                    <a:gd name="f14" fmla="val 24"/>
                    <a:gd name="f15" fmla="val 21"/>
                    <a:gd name="f16" fmla="val 171"/>
                    <a:gd name="f17" fmla="val 7"/>
                    <a:gd name="f18" fmla="val 134"/>
                    <a:gd name="f19" fmla="val 133"/>
                    <a:gd name="f20" fmla="val 2"/>
                    <a:gd name="f21" fmla="val 3"/>
                    <a:gd name="f22" fmla="val 89"/>
                    <a:gd name="f23" fmla="val 6"/>
                    <a:gd name="f24" fmla="val 104"/>
                    <a:gd name="f25" fmla="val 8"/>
                    <a:gd name="f26" fmla="val 186"/>
                    <a:gd name="f27" fmla="val 11"/>
                    <a:gd name="f28" fmla="val 149"/>
                    <a:gd name="f29" fmla="val 14"/>
                    <a:gd name="f30" fmla="val 91"/>
                    <a:gd name="f31" fmla="val 16"/>
                    <a:gd name="f32" fmla="val 102"/>
                    <a:gd name="f33" fmla="val 13"/>
                    <a:gd name="f34" fmla="val 74"/>
                    <a:gd name="f35" fmla="val 97"/>
                    <a:gd name="f36" fmla="val 18"/>
                    <a:gd name="f37" fmla="val 25"/>
                    <a:gd name="f38" fmla="val 64"/>
                    <a:gd name="f39" fmla="val 46"/>
                    <a:gd name="f40" fmla="val 26"/>
                    <a:gd name="f41" fmla="+- 0 0 -90"/>
                    <a:gd name="f42" fmla="*/ f3 1 198"/>
                    <a:gd name="f43" fmla="*/ f4 1 27"/>
                    <a:gd name="f44" fmla="+- f7 0 f5"/>
                    <a:gd name="f45" fmla="+- f6 0 f5"/>
                    <a:gd name="f46" fmla="*/ f41 f0 1"/>
                    <a:gd name="f47" fmla="*/ f45 1 198"/>
                    <a:gd name="f48" fmla="*/ f44 1 27"/>
                    <a:gd name="f49" fmla="*/ 60 f45 1"/>
                    <a:gd name="f50" fmla="*/ 27 f44 1"/>
                    <a:gd name="f51" fmla="*/ 156 f45 1"/>
                    <a:gd name="f52" fmla="*/ 24 f44 1"/>
                    <a:gd name="f53" fmla="*/ 134 f45 1"/>
                    <a:gd name="f54" fmla="*/ 0 f44 1"/>
                    <a:gd name="f55" fmla="*/ 89 f45 1"/>
                    <a:gd name="f56" fmla="*/ 6 f44 1"/>
                    <a:gd name="f57" fmla="*/ 149 f45 1"/>
                    <a:gd name="f58" fmla="*/ 14 f44 1"/>
                    <a:gd name="f59" fmla="*/ 74 f45 1"/>
                    <a:gd name="f60" fmla="*/ 11 f44 1"/>
                    <a:gd name="f61" fmla="*/ 13 f45 1"/>
                    <a:gd name="f62" fmla="*/ 25 f44 1"/>
                    <a:gd name="f63" fmla="*/ 63 f45 1"/>
                    <a:gd name="f64" fmla="*/ 23 f44 1"/>
                    <a:gd name="f65" fmla="*/ f46 1 f2"/>
                    <a:gd name="f66" fmla="*/ f49 1 198"/>
                    <a:gd name="f67" fmla="*/ f50 1 27"/>
                    <a:gd name="f68" fmla="*/ f51 1 198"/>
                    <a:gd name="f69" fmla="*/ f52 1 27"/>
                    <a:gd name="f70" fmla="*/ f53 1 198"/>
                    <a:gd name="f71" fmla="*/ f54 1 27"/>
                    <a:gd name="f72" fmla="*/ f55 1 198"/>
                    <a:gd name="f73" fmla="*/ f56 1 27"/>
                    <a:gd name="f74" fmla="*/ f57 1 198"/>
                    <a:gd name="f75" fmla="*/ f58 1 27"/>
                    <a:gd name="f76" fmla="*/ f59 1 198"/>
                    <a:gd name="f77" fmla="*/ f60 1 27"/>
                    <a:gd name="f78" fmla="*/ f61 1 198"/>
                    <a:gd name="f79" fmla="*/ f62 1 27"/>
                    <a:gd name="f80" fmla="*/ f63 1 198"/>
                    <a:gd name="f81" fmla="*/ f64 1 27"/>
                    <a:gd name="f82" fmla="*/ 0 1 f47"/>
                    <a:gd name="f83" fmla="*/ f6 1 f47"/>
                    <a:gd name="f84" fmla="*/ 0 1 f48"/>
                    <a:gd name="f85" fmla="*/ f7 1 f48"/>
                    <a:gd name="f86" fmla="+- f65 0 f1"/>
                    <a:gd name="f87" fmla="*/ f66 1 f47"/>
                    <a:gd name="f88" fmla="*/ f67 1 f48"/>
                    <a:gd name="f89" fmla="*/ f68 1 f47"/>
                    <a:gd name="f90" fmla="*/ f69 1 f48"/>
                    <a:gd name="f91" fmla="*/ f70 1 f47"/>
                    <a:gd name="f92" fmla="*/ f71 1 f48"/>
                    <a:gd name="f93" fmla="*/ f72 1 f47"/>
                    <a:gd name="f94" fmla="*/ f73 1 f48"/>
                    <a:gd name="f95" fmla="*/ f74 1 f47"/>
                    <a:gd name="f96" fmla="*/ f75 1 f48"/>
                    <a:gd name="f97" fmla="*/ f76 1 f47"/>
                    <a:gd name="f98" fmla="*/ f77 1 f48"/>
                    <a:gd name="f99" fmla="*/ f78 1 f47"/>
                    <a:gd name="f100" fmla="*/ f79 1 f48"/>
                    <a:gd name="f101" fmla="*/ f80 1 f47"/>
                    <a:gd name="f102" fmla="*/ f81 1 f48"/>
                    <a:gd name="f103" fmla="*/ f82 f42 1"/>
                    <a:gd name="f104" fmla="*/ f83 f42 1"/>
                    <a:gd name="f105" fmla="*/ f85 f43 1"/>
                    <a:gd name="f106" fmla="*/ f84 f43 1"/>
                    <a:gd name="f107" fmla="*/ f87 f42 1"/>
                    <a:gd name="f108" fmla="*/ f88 f43 1"/>
                    <a:gd name="f109" fmla="*/ f89 f42 1"/>
                    <a:gd name="f110" fmla="*/ f90 f43 1"/>
                    <a:gd name="f111" fmla="*/ f91 f42 1"/>
                    <a:gd name="f112" fmla="*/ f92 f43 1"/>
                    <a:gd name="f113" fmla="*/ f93 f42 1"/>
                    <a:gd name="f114" fmla="*/ f94 f43 1"/>
                    <a:gd name="f115" fmla="*/ f95 f42 1"/>
                    <a:gd name="f116" fmla="*/ f96 f43 1"/>
                    <a:gd name="f117" fmla="*/ f97 f42 1"/>
                    <a:gd name="f118" fmla="*/ f98 f43 1"/>
                    <a:gd name="f119" fmla="*/ f99 f42 1"/>
                    <a:gd name="f120" fmla="*/ f100 f43 1"/>
                    <a:gd name="f121" fmla="*/ f101 f42 1"/>
                    <a:gd name="f122" fmla="*/ f102 f4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6">
                      <a:pos x="f107" y="f108"/>
                    </a:cxn>
                    <a:cxn ang="f86">
                      <a:pos x="f107" y="f108"/>
                    </a:cxn>
                    <a:cxn ang="f86">
                      <a:pos x="f109" y="f110"/>
                    </a:cxn>
                    <a:cxn ang="f86">
                      <a:pos x="f111" y="f112"/>
                    </a:cxn>
                    <a:cxn ang="f86">
                      <a:pos x="f113" y="f114"/>
                    </a:cxn>
                    <a:cxn ang="f86">
                      <a:pos x="f115" y="f116"/>
                    </a:cxn>
                    <a:cxn ang="f86">
                      <a:pos x="f117" y="f118"/>
                    </a:cxn>
                    <a:cxn ang="f86">
                      <a:pos x="f119" y="f120"/>
                    </a:cxn>
                    <a:cxn ang="f86">
                      <a:pos x="f121" y="f122"/>
                    </a:cxn>
                    <a:cxn ang="f86">
                      <a:pos x="f107" y="f108"/>
                    </a:cxn>
                  </a:cxnLst>
                  <a:rect l="f103" t="f106" r="f104" b="f105"/>
                  <a:pathLst>
                    <a:path w="198" h="27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6" y="f15"/>
                        <a:pt x="f16" y="f17"/>
                        <a:pt x="f18" y="f5"/>
                      </a:cubicBezTo>
                      <a:cubicBezTo>
                        <a:pt x="f19" y="f20"/>
                        <a:pt x="f19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cubicBezTo>
                        <a:pt x="f30" y="f31"/>
                        <a:pt x="f32" y="f33"/>
                        <a:pt x="f34" y="f27"/>
                      </a:cubicBezTo>
                      <a:cubicBezTo>
                        <a:pt x="f35" y="f31"/>
                        <a:pt x="f5" y="f36"/>
                        <a:pt x="f33" y="f37"/>
                      </a:cubicBezTo>
                      <a:lnTo>
                        <a:pt x="f9" y="f10"/>
                      </a:lnTo>
                      <a:cubicBezTo>
                        <a:pt x="f38" y="f14"/>
                        <a:pt x="f39" y="f4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6" name="Forme libre 641"/>
                <p:cNvSpPr/>
                <p:nvPr/>
              </p:nvSpPr>
              <p:spPr>
                <a:xfrm rot="16200004">
                  <a:off x="7656248" y="2393327"/>
                  <a:ext cx="37078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"/>
                    <a:gd name="f7" fmla="val 6"/>
                    <a:gd name="f8" fmla="val 82"/>
                    <a:gd name="f9" fmla="val 79"/>
                    <a:gd name="f10" fmla="val 5"/>
                    <a:gd name="f11" fmla="val 65"/>
                    <a:gd name="f12" fmla="val 4"/>
                    <a:gd name="f13" fmla="val 38"/>
                    <a:gd name="f14" fmla="val 8"/>
                    <a:gd name="f15" fmla="val 2"/>
                    <a:gd name="f16" fmla="val 88"/>
                    <a:gd name="f17" fmla="+- 0 0 -90"/>
                    <a:gd name="f18" fmla="*/ f3 1 100"/>
                    <a:gd name="f19" fmla="*/ f4 1 6"/>
                    <a:gd name="f20" fmla="+- f7 0 f5"/>
                    <a:gd name="f21" fmla="+- f6 0 f5"/>
                    <a:gd name="f22" fmla="*/ f17 f0 1"/>
                    <a:gd name="f23" fmla="*/ f20 1 6"/>
                    <a:gd name="f24" fmla="*/ f21 1 100"/>
                    <a:gd name="f25" fmla="*/ 82 f21 1"/>
                    <a:gd name="f26" fmla="*/ 6 f20 1"/>
                    <a:gd name="f27" fmla="*/ 100 f21 1"/>
                    <a:gd name="f28" fmla="*/ 38 f21 1"/>
                    <a:gd name="f29" fmla="*/ 0 f20 1"/>
                    <a:gd name="f30" fmla="*/ 0 f21 1"/>
                    <a:gd name="f31" fmla="*/ 5 f20 1"/>
                    <a:gd name="f32" fmla="*/ 88 f21 1"/>
                    <a:gd name="f33" fmla="*/ f22 1 f2"/>
                    <a:gd name="f34" fmla="*/ f25 1 100"/>
                    <a:gd name="f35" fmla="*/ f26 1 6"/>
                    <a:gd name="f36" fmla="*/ f27 1 100"/>
                    <a:gd name="f37" fmla="*/ f28 1 100"/>
                    <a:gd name="f38" fmla="*/ f29 1 6"/>
                    <a:gd name="f39" fmla="*/ f30 1 100"/>
                    <a:gd name="f40" fmla="*/ f31 1 6"/>
                    <a:gd name="f41" fmla="*/ f32 1 100"/>
                    <a:gd name="f42" fmla="*/ 0 1 f24"/>
                    <a:gd name="f43" fmla="*/ f6 1 f24"/>
                    <a:gd name="f44" fmla="*/ 0 1 f23"/>
                    <a:gd name="f45" fmla="*/ f7 1 f23"/>
                    <a:gd name="f46" fmla="+- f33 0 f1"/>
                    <a:gd name="f47" fmla="*/ f34 1 f24"/>
                    <a:gd name="f48" fmla="*/ f35 1 f23"/>
                    <a:gd name="f49" fmla="*/ f36 1 f24"/>
                    <a:gd name="f50" fmla="*/ f37 1 f24"/>
                    <a:gd name="f51" fmla="*/ f38 1 f23"/>
                    <a:gd name="f52" fmla="*/ f39 1 f24"/>
                    <a:gd name="f53" fmla="*/ f40 1 f23"/>
                    <a:gd name="f54" fmla="*/ f41 1 f24"/>
                    <a:gd name="f55" fmla="*/ f42 f18 1"/>
                    <a:gd name="f56" fmla="*/ f43 f18 1"/>
                    <a:gd name="f57" fmla="*/ f45 f19 1"/>
                    <a:gd name="f58" fmla="*/ f44 f19 1"/>
                    <a:gd name="f59" fmla="*/ f47 f18 1"/>
                    <a:gd name="f60" fmla="*/ f48 f19 1"/>
                    <a:gd name="f61" fmla="*/ f49 f18 1"/>
                    <a:gd name="f62" fmla="*/ f50 f18 1"/>
                    <a:gd name="f63" fmla="*/ f51 f19 1"/>
                    <a:gd name="f64" fmla="*/ f52 f18 1"/>
                    <a:gd name="f65" fmla="*/ f53 f19 1"/>
                    <a:gd name="f66" fmla="*/ f54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6">
                      <a:pos x="f59" y="f60"/>
                    </a:cxn>
                    <a:cxn ang="f46">
                      <a:pos x="f59" y="f60"/>
                    </a:cxn>
                    <a:cxn ang="f46">
                      <a:pos x="f61" y="f60"/>
                    </a:cxn>
                    <a:cxn ang="f46">
                      <a:pos x="f62" y="f63"/>
                    </a:cxn>
                    <a:cxn ang="f46">
                      <a:pos x="f64" y="f65"/>
                    </a:cxn>
                    <a:cxn ang="f46">
                      <a:pos x="f66" y="f60"/>
                    </a:cxn>
                    <a:cxn ang="f46">
                      <a:pos x="f59" y="f60"/>
                    </a:cxn>
                  </a:cxnLst>
                  <a:rect l="f55" t="f58" r="f56" b="f57"/>
                  <a:pathLst>
                    <a:path w="100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cubicBezTo>
                        <a:pt x="f9" y="f10"/>
                        <a:pt x="f11" y="f12"/>
                        <a:pt x="f13" y="f5"/>
                      </a:cubicBezTo>
                      <a:cubicBezTo>
                        <a:pt x="f14" y="f15"/>
                        <a:pt x="f15" y="f12"/>
                        <a:pt x="f5" y="f10"/>
                      </a:cubicBezTo>
                      <a:lnTo>
                        <a:pt x="f16" y="f7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7" name="Forme libre 642"/>
                <p:cNvSpPr/>
                <p:nvPr/>
              </p:nvSpPr>
              <p:spPr>
                <a:xfrm rot="16200004">
                  <a:off x="7652038" y="2346405"/>
                  <a:ext cx="52532" cy="703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2"/>
                    <a:gd name="f7" fmla="val 14"/>
                    <a:gd name="f8" fmla="val 80"/>
                    <a:gd name="f9" fmla="val 3"/>
                    <a:gd name="f10" fmla="val 66"/>
                    <a:gd name="f11" fmla="val 7"/>
                    <a:gd name="f12" fmla="val 23"/>
                    <a:gd name="f13" fmla="val 9"/>
                    <a:gd name="f14" fmla="val 49"/>
                    <a:gd name="f15" fmla="val 102"/>
                    <a:gd name="f16" fmla="val 86"/>
                    <a:gd name="f17" fmla="val 10"/>
                    <a:gd name="f18" fmla="val 118"/>
                    <a:gd name="f19" fmla="val 8"/>
                    <a:gd name="f20" fmla="val 33"/>
                    <a:gd name="f21" fmla="val 6"/>
                    <a:gd name="f22" fmla="val 81"/>
                    <a:gd name="f23" fmla="val 97"/>
                    <a:gd name="f24" fmla="val 112"/>
                    <a:gd name="f25" fmla="val 2"/>
                    <a:gd name="f26" fmla="val 127"/>
                    <a:gd name="f27" fmla="val 111"/>
                    <a:gd name="f28" fmla="val 1"/>
                    <a:gd name="f29" fmla="val 83"/>
                    <a:gd name="f30" fmla="val 85"/>
                    <a:gd name="f31" fmla="val 89"/>
                    <a:gd name="f32" fmla="val 90"/>
                    <a:gd name="f33" fmla="val 84"/>
                    <a:gd name="f34" fmla="val 82"/>
                    <a:gd name="f35" fmla="val 56"/>
                    <a:gd name="f36" fmla="val 76"/>
                    <a:gd name="f37" fmla="val 18"/>
                    <a:gd name="f38" fmla="val 40"/>
                    <a:gd name="f39" fmla="+- 0 0 -90"/>
                    <a:gd name="f40" fmla="*/ f3 1 142"/>
                    <a:gd name="f41" fmla="*/ f4 1 14"/>
                    <a:gd name="f42" fmla="+- f7 0 f5"/>
                    <a:gd name="f43" fmla="+- f6 0 f5"/>
                    <a:gd name="f44" fmla="*/ f39 f0 1"/>
                    <a:gd name="f45" fmla="*/ f43 1 142"/>
                    <a:gd name="f46" fmla="*/ f42 1 14"/>
                    <a:gd name="f47" fmla="*/ 80 f43 1"/>
                    <a:gd name="f48" fmla="*/ 3 f42 1"/>
                    <a:gd name="f49" fmla="*/ 49 f43 1"/>
                    <a:gd name="f50" fmla="*/ 14 f42 1"/>
                    <a:gd name="f51" fmla="*/ 118 f43 1"/>
                    <a:gd name="f52" fmla="*/ 8 f42 1"/>
                    <a:gd name="f53" fmla="*/ 81 f43 1"/>
                    <a:gd name="f54" fmla="*/ 127 f43 1"/>
                    <a:gd name="f55" fmla="*/ 2 f42 1"/>
                    <a:gd name="f56" fmla="*/ 83 f43 1"/>
                    <a:gd name="f57" fmla="*/ 0 f42 1"/>
                    <a:gd name="f58" fmla="*/ 85 f43 1"/>
                    <a:gd name="f59" fmla="*/ 1 f42 1"/>
                    <a:gd name="f60" fmla="*/ 86 f43 1"/>
                    <a:gd name="f61" fmla="*/ 84 f43 1"/>
                    <a:gd name="f62" fmla="*/ 0 f43 1"/>
                    <a:gd name="f63" fmla="*/ f44 1 f2"/>
                    <a:gd name="f64" fmla="*/ f47 1 142"/>
                    <a:gd name="f65" fmla="*/ f48 1 14"/>
                    <a:gd name="f66" fmla="*/ f49 1 142"/>
                    <a:gd name="f67" fmla="*/ f50 1 14"/>
                    <a:gd name="f68" fmla="*/ f51 1 142"/>
                    <a:gd name="f69" fmla="*/ f52 1 14"/>
                    <a:gd name="f70" fmla="*/ f53 1 142"/>
                    <a:gd name="f71" fmla="*/ f54 1 142"/>
                    <a:gd name="f72" fmla="*/ f55 1 14"/>
                    <a:gd name="f73" fmla="*/ f56 1 142"/>
                    <a:gd name="f74" fmla="*/ f57 1 14"/>
                    <a:gd name="f75" fmla="*/ f58 1 142"/>
                    <a:gd name="f76" fmla="*/ f59 1 14"/>
                    <a:gd name="f77" fmla="*/ f60 1 142"/>
                    <a:gd name="f78" fmla="*/ f61 1 142"/>
                    <a:gd name="f79" fmla="*/ f62 1 142"/>
                    <a:gd name="f80" fmla="*/ 0 1 f45"/>
                    <a:gd name="f81" fmla="*/ f6 1 f45"/>
                    <a:gd name="f82" fmla="*/ 0 1 f46"/>
                    <a:gd name="f83" fmla="*/ f7 1 f46"/>
                    <a:gd name="f84" fmla="+- f63 0 f1"/>
                    <a:gd name="f85" fmla="*/ f64 1 f45"/>
                    <a:gd name="f86" fmla="*/ f65 1 f46"/>
                    <a:gd name="f87" fmla="*/ f66 1 f45"/>
                    <a:gd name="f88" fmla="*/ f67 1 f46"/>
                    <a:gd name="f89" fmla="*/ f68 1 f45"/>
                    <a:gd name="f90" fmla="*/ f69 1 f46"/>
                    <a:gd name="f91" fmla="*/ f70 1 f45"/>
                    <a:gd name="f92" fmla="*/ f71 1 f45"/>
                    <a:gd name="f93" fmla="*/ f72 1 f46"/>
                    <a:gd name="f94" fmla="*/ f73 1 f45"/>
                    <a:gd name="f95" fmla="*/ f74 1 f46"/>
                    <a:gd name="f96" fmla="*/ f75 1 f45"/>
                    <a:gd name="f97" fmla="*/ f76 1 f46"/>
                    <a:gd name="f98" fmla="*/ f77 1 f45"/>
                    <a:gd name="f99" fmla="*/ f78 1 f45"/>
                    <a:gd name="f100" fmla="*/ f79 1 f45"/>
                    <a:gd name="f101" fmla="*/ f80 f40 1"/>
                    <a:gd name="f102" fmla="*/ f81 f40 1"/>
                    <a:gd name="f103" fmla="*/ f83 f41 1"/>
                    <a:gd name="f104" fmla="*/ f82 f41 1"/>
                    <a:gd name="f105" fmla="*/ f85 f40 1"/>
                    <a:gd name="f106" fmla="*/ f86 f41 1"/>
                    <a:gd name="f107" fmla="*/ f87 f40 1"/>
                    <a:gd name="f108" fmla="*/ f88 f41 1"/>
                    <a:gd name="f109" fmla="*/ f89 f40 1"/>
                    <a:gd name="f110" fmla="*/ f90 f41 1"/>
                    <a:gd name="f111" fmla="*/ f91 f40 1"/>
                    <a:gd name="f112" fmla="*/ f92 f40 1"/>
                    <a:gd name="f113" fmla="*/ f93 f41 1"/>
                    <a:gd name="f114" fmla="*/ f94 f40 1"/>
                    <a:gd name="f115" fmla="*/ f95 f41 1"/>
                    <a:gd name="f116" fmla="*/ f96 f40 1"/>
                    <a:gd name="f117" fmla="*/ f97 f41 1"/>
                    <a:gd name="f118" fmla="*/ f98 f40 1"/>
                    <a:gd name="f119" fmla="*/ f99 f40 1"/>
                    <a:gd name="f120" fmla="*/ f100 f4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84">
                      <a:pos x="f105" y="f106"/>
                    </a:cxn>
                    <a:cxn ang="f84">
                      <a:pos x="f105" y="f106"/>
                    </a:cxn>
                    <a:cxn ang="f84">
                      <a:pos x="f107" y="f108"/>
                    </a:cxn>
                    <a:cxn ang="f84">
                      <a:pos x="f109" y="f110"/>
                    </a:cxn>
                    <a:cxn ang="f84">
                      <a:pos x="f111" y="f106"/>
                    </a:cxn>
                    <a:cxn ang="f84">
                      <a:pos x="f112" y="f113"/>
                    </a:cxn>
                    <a:cxn ang="f84">
                      <a:pos x="f114" y="f115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18" y="f117"/>
                    </a:cxn>
                    <a:cxn ang="f84">
                      <a:pos x="f119" y="f117"/>
                    </a:cxn>
                    <a:cxn ang="f84">
                      <a:pos x="f105" y="f106"/>
                    </a:cxn>
                    <a:cxn ang="f84">
                      <a:pos x="f119" y="f117"/>
                    </a:cxn>
                    <a:cxn ang="f84">
                      <a:pos x="f116" y="f117"/>
                    </a:cxn>
                    <a:cxn ang="f84">
                      <a:pos x="f116" y="f117"/>
                    </a:cxn>
                    <a:cxn ang="f84">
                      <a:pos x="f120" y="f106"/>
                    </a:cxn>
                    <a:cxn ang="f84">
                      <a:pos x="f105" y="f106"/>
                    </a:cxn>
                  </a:cxnLst>
                  <a:rect l="f101" t="f104" r="f102" b="f103"/>
                  <a:pathLst>
                    <a:path w="142" h="14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7"/>
                      </a:cubicBezTo>
                      <a:cubicBezTo>
                        <a:pt x="f15" y="f7"/>
                        <a:pt x="f16" y="f17"/>
                        <a:pt x="f18" y="f19"/>
                      </a:cubicBezTo>
                      <a:cubicBezTo>
                        <a:pt x="f20" y="f13"/>
                        <a:pt x="f6" y="f21"/>
                        <a:pt x="f22" y="f9"/>
                      </a:cubicBezTo>
                      <a:cubicBezTo>
                        <a:pt x="f23" y="f9"/>
                        <a:pt x="f24" y="f25"/>
                        <a:pt x="f26" y="f25"/>
                      </a:cubicBezTo>
                      <a:cubicBezTo>
                        <a:pt x="f27" y="f25"/>
                        <a:pt x="f23" y="f28"/>
                        <a:pt x="f29" y="f5"/>
                      </a:cubicBezTo>
                      <a:lnTo>
                        <a:pt x="f30" y="f28"/>
                      </a:lnTo>
                      <a:lnTo>
                        <a:pt x="f30" y="f28"/>
                      </a:lnTo>
                      <a:cubicBezTo>
                        <a:pt x="f30" y="f28"/>
                        <a:pt x="f30" y="f28"/>
                        <a:pt x="f30" y="f28"/>
                      </a:cubicBezTo>
                      <a:cubicBezTo>
                        <a:pt x="f31" y="f28"/>
                        <a:pt x="f32" y="f28"/>
                        <a:pt x="f16" y="f28"/>
                      </a:cubicBezTo>
                      <a:lnTo>
                        <a:pt x="f33" y="f28"/>
                      </a:lnTo>
                      <a:cubicBezTo>
                        <a:pt x="f29" y="f25"/>
                        <a:pt x="f34" y="f25"/>
                        <a:pt x="f8" y="f9"/>
                      </a:cubicBezTo>
                      <a:cubicBezTo>
                        <a:pt x="f35" y="f25"/>
                        <a:pt x="f36" y="f25"/>
                        <a:pt x="f33" y="f28"/>
                      </a:cubicBezTo>
                      <a:cubicBezTo>
                        <a:pt x="f33" y="f28"/>
                        <a:pt x="f30" y="f28"/>
                        <a:pt x="f30" y="f28"/>
                      </a:cubicBezTo>
                      <a:lnTo>
                        <a:pt x="f30" y="f28"/>
                      </a:lnTo>
                      <a:lnTo>
                        <a:pt x="f5" y="f9"/>
                      </a:lnTo>
                      <a:cubicBezTo>
                        <a:pt x="f37" y="f9"/>
                        <a:pt x="f38" y="f9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8" name="Forme libre 643"/>
                <p:cNvSpPr/>
                <p:nvPr/>
              </p:nvSpPr>
              <p:spPr>
                <a:xfrm rot="16200004">
                  <a:off x="7685244" y="2189818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"/>
                    <a:gd name="f7" fmla="val 1"/>
                    <a:gd name="f8" fmla="val 8"/>
                    <a:gd name="f9" fmla="val 2"/>
                    <a:gd name="f10" fmla="+- 0 0 -90"/>
                    <a:gd name="f11" fmla="*/ f3 1 1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11"/>
                    <a:gd name="f17" fmla="*/ 11 f14 1"/>
                    <a:gd name="f18" fmla="*/ 1 f13 1"/>
                    <a:gd name="f19" fmla="*/ 8 f14 1"/>
                    <a:gd name="f20" fmla="*/ 0 f13 1"/>
                    <a:gd name="f21" fmla="*/ 0 1 f13"/>
                    <a:gd name="f22" fmla="*/ f7 1 f13"/>
                    <a:gd name="f23" fmla="*/ f15 1 f2"/>
                    <a:gd name="f24" fmla="*/ f17 1 11"/>
                    <a:gd name="f25" fmla="*/ f19 1 1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11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7"/>
                        <a:pt x="f8" y="f7"/>
                        <a:pt x="f8" y="f5"/>
                      </a:cubicBezTo>
                      <a:cubicBezTo>
                        <a:pt x="f9" y="f7"/>
                        <a:pt x="f5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59" name="Forme libre 644"/>
                <p:cNvSpPr/>
                <p:nvPr/>
              </p:nvSpPr>
              <p:spPr>
                <a:xfrm rot="16200004">
                  <a:off x="7661058" y="2193541"/>
                  <a:ext cx="45738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2"/>
                    <a:gd name="f7" fmla="val 12"/>
                    <a:gd name="f8" fmla="val 48"/>
                    <a:gd name="f9" fmla="val 11"/>
                    <a:gd name="f10" fmla="val 54"/>
                    <a:gd name="f11" fmla="val 10"/>
                    <a:gd name="f12" fmla="val 59"/>
                    <a:gd name="f13" fmla="val 8"/>
                    <a:gd name="f14" fmla="val 79"/>
                    <a:gd name="f15" fmla="val 9"/>
                    <a:gd name="f16" fmla="val 96"/>
                    <a:gd name="f17" fmla="val 80"/>
                    <a:gd name="f18" fmla="val 92"/>
                    <a:gd name="f19" fmla="val 84"/>
                    <a:gd name="f20" fmla="val 7"/>
                    <a:gd name="f21" fmla="val 78"/>
                    <a:gd name="f22" fmla="val 44"/>
                    <a:gd name="f23" fmla="val 6"/>
                    <a:gd name="f24" fmla="val 1"/>
                    <a:gd name="f25" fmla="val 16"/>
                    <a:gd name="f26" fmla="val 4"/>
                    <a:gd name="f27" fmla="val 25"/>
                    <a:gd name="f28" fmla="+- 0 0 -90"/>
                    <a:gd name="f29" fmla="*/ f3 1 122"/>
                    <a:gd name="f30" fmla="*/ f4 1 12"/>
                    <a:gd name="f31" fmla="+- f7 0 f5"/>
                    <a:gd name="f32" fmla="+- f6 0 f5"/>
                    <a:gd name="f33" fmla="*/ f28 f0 1"/>
                    <a:gd name="f34" fmla="*/ f32 1 122"/>
                    <a:gd name="f35" fmla="*/ f31 1 12"/>
                    <a:gd name="f36" fmla="*/ 48 f32 1"/>
                    <a:gd name="f37" fmla="*/ 11 f31 1"/>
                    <a:gd name="f38" fmla="*/ 79 f32 1"/>
                    <a:gd name="f39" fmla="*/ 9 f31 1"/>
                    <a:gd name="f40" fmla="*/ 80 f32 1"/>
                    <a:gd name="f41" fmla="*/ 12 f31 1"/>
                    <a:gd name="f42" fmla="*/ 84 f32 1"/>
                    <a:gd name="f43" fmla="*/ 7 f31 1"/>
                    <a:gd name="f44" fmla="*/ 78 f32 1"/>
                    <a:gd name="f45" fmla="*/ 8 f31 1"/>
                    <a:gd name="f46" fmla="*/ 6 f32 1"/>
                    <a:gd name="f47" fmla="*/ 0 f31 1"/>
                    <a:gd name="f48" fmla="*/ f33 1 f2"/>
                    <a:gd name="f49" fmla="*/ f36 1 122"/>
                    <a:gd name="f50" fmla="*/ f37 1 12"/>
                    <a:gd name="f51" fmla="*/ f38 1 122"/>
                    <a:gd name="f52" fmla="*/ f39 1 12"/>
                    <a:gd name="f53" fmla="*/ f40 1 122"/>
                    <a:gd name="f54" fmla="*/ f41 1 12"/>
                    <a:gd name="f55" fmla="*/ f42 1 122"/>
                    <a:gd name="f56" fmla="*/ f43 1 12"/>
                    <a:gd name="f57" fmla="*/ f44 1 122"/>
                    <a:gd name="f58" fmla="*/ f45 1 12"/>
                    <a:gd name="f59" fmla="*/ f46 1 122"/>
                    <a:gd name="f60" fmla="*/ f47 1 12"/>
                    <a:gd name="f61" fmla="*/ 0 1 f34"/>
                    <a:gd name="f62" fmla="*/ f6 1 f34"/>
                    <a:gd name="f63" fmla="*/ 0 1 f35"/>
                    <a:gd name="f64" fmla="*/ f7 1 f35"/>
                    <a:gd name="f65" fmla="+- f48 0 f1"/>
                    <a:gd name="f66" fmla="*/ f49 1 f34"/>
                    <a:gd name="f67" fmla="*/ f50 1 f35"/>
                    <a:gd name="f68" fmla="*/ f51 1 f34"/>
                    <a:gd name="f69" fmla="*/ f52 1 f35"/>
                    <a:gd name="f70" fmla="*/ f53 1 f34"/>
                    <a:gd name="f71" fmla="*/ f54 1 f35"/>
                    <a:gd name="f72" fmla="*/ f55 1 f34"/>
                    <a:gd name="f73" fmla="*/ f56 1 f35"/>
                    <a:gd name="f74" fmla="*/ f57 1 f34"/>
                    <a:gd name="f75" fmla="*/ f58 1 f35"/>
                    <a:gd name="f76" fmla="*/ f59 1 f34"/>
                    <a:gd name="f77" fmla="*/ f60 1 f35"/>
                    <a:gd name="f78" fmla="*/ f61 f29 1"/>
                    <a:gd name="f79" fmla="*/ f62 f29 1"/>
                    <a:gd name="f80" fmla="*/ f64 f30 1"/>
                    <a:gd name="f81" fmla="*/ f63 f30 1"/>
                    <a:gd name="f82" fmla="*/ f66 f29 1"/>
                    <a:gd name="f83" fmla="*/ f67 f30 1"/>
                    <a:gd name="f84" fmla="*/ f68 f29 1"/>
                    <a:gd name="f85" fmla="*/ f69 f30 1"/>
                    <a:gd name="f86" fmla="*/ f70 f29 1"/>
                    <a:gd name="f87" fmla="*/ f71 f30 1"/>
                    <a:gd name="f88" fmla="*/ f72 f29 1"/>
                    <a:gd name="f89" fmla="*/ f73 f30 1"/>
                    <a:gd name="f90" fmla="*/ f74 f29 1"/>
                    <a:gd name="f91" fmla="*/ f75 f30 1"/>
                    <a:gd name="f92" fmla="*/ f76 f29 1"/>
                    <a:gd name="f93" fmla="*/ f77 f3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5">
                      <a:pos x="f82" y="f83"/>
                    </a:cxn>
                    <a:cxn ang="f65">
                      <a:pos x="f82" y="f83"/>
                    </a:cxn>
                    <a:cxn ang="f65">
                      <a:pos x="f84" y="f85"/>
                    </a:cxn>
                    <a:cxn ang="f65">
                      <a:pos x="f86" y="f87"/>
                    </a:cxn>
                    <a:cxn ang="f65">
                      <a:pos x="f88" y="f89"/>
                    </a:cxn>
                    <a:cxn ang="f65">
                      <a:pos x="f90" y="f91"/>
                    </a:cxn>
                    <a:cxn ang="f65">
                      <a:pos x="f92" y="f93"/>
                    </a:cxn>
                    <a:cxn ang="f65">
                      <a:pos x="f82" y="f83"/>
                    </a:cxn>
                  </a:cxnLst>
                  <a:rect l="f78" t="f81" r="f79" b="f80"/>
                  <a:pathLst>
                    <a:path w="122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1"/>
                        <a:pt x="f14" y="f9"/>
                        <a:pt x="f17" y="f7"/>
                      </a:cubicBezTo>
                      <a:cubicBezTo>
                        <a:pt x="f18" y="f9"/>
                        <a:pt x="f6" y="f15"/>
                        <a:pt x="f19" y="f20"/>
                      </a:cubicBezTo>
                      <a:lnTo>
                        <a:pt x="f21" y="f13"/>
                      </a:lnTo>
                      <a:cubicBezTo>
                        <a:pt x="f22" y="f23"/>
                        <a:pt x="f5" y="f24"/>
                        <a:pt x="f23" y="f5"/>
                      </a:cubicBezTo>
                      <a:cubicBezTo>
                        <a:pt x="f25" y="f26"/>
                        <a:pt x="f27" y="f20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0" name="Forme libre 645"/>
                <p:cNvSpPr/>
                <p:nvPr/>
              </p:nvSpPr>
              <p:spPr>
                <a:xfrm rot="16200004">
                  <a:off x="7669630" y="2285789"/>
                  <a:ext cx="27194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4"/>
                    <a:gd name="f7" fmla="val 6"/>
                    <a:gd name="f8" fmla="val 70"/>
                    <a:gd name="f9" fmla="val 2"/>
                    <a:gd name="f10" fmla="val 36"/>
                    <a:gd name="f11" fmla="val 34"/>
                    <a:gd name="f12" fmla="val 4"/>
                    <a:gd name="f13" fmla="val 65"/>
                    <a:gd name="f14" fmla="+- 0 0 -90"/>
                    <a:gd name="f15" fmla="*/ f3 1 74"/>
                    <a:gd name="f16" fmla="*/ f4 1 6"/>
                    <a:gd name="f17" fmla="+- f7 0 f5"/>
                    <a:gd name="f18" fmla="+- f6 0 f5"/>
                    <a:gd name="f19" fmla="*/ f14 f0 1"/>
                    <a:gd name="f20" fmla="*/ f17 1 6"/>
                    <a:gd name="f21" fmla="*/ f18 1 74"/>
                    <a:gd name="f22" fmla="*/ 70 f18 1"/>
                    <a:gd name="f23" fmla="*/ 0 f17 1"/>
                    <a:gd name="f24" fmla="*/ 0 f18 1"/>
                    <a:gd name="f25" fmla="*/ 2 f17 1"/>
                    <a:gd name="f26" fmla="*/ 36 f18 1"/>
                    <a:gd name="f27" fmla="*/ 6 f17 1"/>
                    <a:gd name="f28" fmla="*/ 34 f18 1"/>
                    <a:gd name="f29" fmla="*/ 4 f17 1"/>
                    <a:gd name="f30" fmla="*/ f19 1 f2"/>
                    <a:gd name="f31" fmla="*/ f22 1 74"/>
                    <a:gd name="f32" fmla="*/ f23 1 6"/>
                    <a:gd name="f33" fmla="*/ f24 1 74"/>
                    <a:gd name="f34" fmla="*/ f25 1 6"/>
                    <a:gd name="f35" fmla="*/ f26 1 74"/>
                    <a:gd name="f36" fmla="*/ f27 1 6"/>
                    <a:gd name="f37" fmla="*/ f28 1 74"/>
                    <a:gd name="f38" fmla="*/ f29 1 6"/>
                    <a:gd name="f39" fmla="*/ 0 1 f21"/>
                    <a:gd name="f40" fmla="*/ f6 1 f21"/>
                    <a:gd name="f41" fmla="*/ 0 1 f20"/>
                    <a:gd name="f42" fmla="*/ f7 1 f20"/>
                    <a:gd name="f43" fmla="+- f30 0 f1"/>
                    <a:gd name="f44" fmla="*/ f31 1 f21"/>
                    <a:gd name="f45" fmla="*/ f32 1 f20"/>
                    <a:gd name="f46" fmla="*/ f33 1 f21"/>
                    <a:gd name="f47" fmla="*/ f34 1 f20"/>
                    <a:gd name="f48" fmla="*/ f35 1 f21"/>
                    <a:gd name="f49" fmla="*/ f36 1 f20"/>
                    <a:gd name="f50" fmla="*/ f37 1 f21"/>
                    <a:gd name="f51" fmla="*/ f38 1 f20"/>
                    <a:gd name="f52" fmla="*/ f39 f15 1"/>
                    <a:gd name="f53" fmla="*/ f40 f15 1"/>
                    <a:gd name="f54" fmla="*/ f42 f16 1"/>
                    <a:gd name="f55" fmla="*/ f41 f16 1"/>
                    <a:gd name="f56" fmla="*/ f44 f15 1"/>
                    <a:gd name="f57" fmla="*/ f45 f16 1"/>
                    <a:gd name="f58" fmla="*/ f46 f15 1"/>
                    <a:gd name="f59" fmla="*/ f47 f16 1"/>
                    <a:gd name="f60" fmla="*/ f48 f15 1"/>
                    <a:gd name="f61" fmla="*/ f49 f16 1"/>
                    <a:gd name="f62" fmla="*/ f50 f15 1"/>
                    <a:gd name="f63" fmla="*/ f51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3">
                      <a:pos x="f56" y="f57"/>
                    </a:cxn>
                    <a:cxn ang="f43">
                      <a:pos x="f56" y="f57"/>
                    </a:cxn>
                    <a:cxn ang="f43">
                      <a:pos x="f58" y="f59"/>
                    </a:cxn>
                    <a:cxn ang="f43">
                      <a:pos x="f60" y="f61"/>
                    </a:cxn>
                    <a:cxn ang="f43">
                      <a:pos x="f62" y="f63"/>
                    </a:cxn>
                    <a:cxn ang="f43">
                      <a:pos x="f56" y="f57"/>
                    </a:cxn>
                  </a:cxnLst>
                  <a:rect l="f52" t="f55" r="f53" b="f54"/>
                  <a:pathLst>
                    <a:path w="74" h="6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10" y="f7"/>
                      </a:lnTo>
                      <a:lnTo>
                        <a:pt x="f11" y="f12"/>
                      </a:lnTo>
                      <a:cubicBezTo>
                        <a:pt x="f6" y="f12"/>
                        <a:pt x="f13" y="f9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1" name="Forme libre 646"/>
                <p:cNvSpPr/>
                <p:nvPr/>
              </p:nvSpPr>
              <p:spPr>
                <a:xfrm rot="16200004">
                  <a:off x="7667030" y="2420787"/>
                  <a:ext cx="1483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7"/>
                    <a:gd name="f8" fmla="val 31"/>
                    <a:gd name="f9" fmla="val 5"/>
                    <a:gd name="f10" fmla="+- 0 0 -90"/>
                    <a:gd name="f11" fmla="*/ f3 1 40"/>
                    <a:gd name="f12" fmla="*/ f4 1 7"/>
                    <a:gd name="f13" fmla="+- f7 0 f5"/>
                    <a:gd name="f14" fmla="+- f6 0 f5"/>
                    <a:gd name="f15" fmla="*/ f10 f0 1"/>
                    <a:gd name="f16" fmla="*/ f14 1 40"/>
                    <a:gd name="f17" fmla="*/ f13 1 7"/>
                    <a:gd name="f18" fmla="*/ 31 f14 1"/>
                    <a:gd name="f19" fmla="*/ 5 f13 1"/>
                    <a:gd name="f20" fmla="*/ 40 f14 1"/>
                    <a:gd name="f21" fmla="*/ 0 f13 1"/>
                    <a:gd name="f22" fmla="*/ 0 f14 1"/>
                    <a:gd name="f23" fmla="*/ 7 f13 1"/>
                    <a:gd name="f24" fmla="*/ f15 1 f2"/>
                    <a:gd name="f25" fmla="*/ f18 1 40"/>
                    <a:gd name="f26" fmla="*/ f19 1 7"/>
                    <a:gd name="f27" fmla="*/ f20 1 40"/>
                    <a:gd name="f28" fmla="*/ f21 1 7"/>
                    <a:gd name="f29" fmla="*/ f22 1 40"/>
                    <a:gd name="f30" fmla="*/ f23 1 7"/>
                    <a:gd name="f31" fmla="*/ 0 1 f16"/>
                    <a:gd name="f32" fmla="*/ f6 1 f16"/>
                    <a:gd name="f33" fmla="*/ 0 1 f17"/>
                    <a:gd name="f34" fmla="*/ f7 1 f17"/>
                    <a:gd name="f35" fmla="+- f24 0 f1"/>
                    <a:gd name="f36" fmla="*/ f25 1 f16"/>
                    <a:gd name="f37" fmla="*/ f26 1 f17"/>
                    <a:gd name="f38" fmla="*/ f27 1 f16"/>
                    <a:gd name="f39" fmla="*/ f28 1 f17"/>
                    <a:gd name="f40" fmla="*/ f29 1 f16"/>
                    <a:gd name="f41" fmla="*/ f30 1 f17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40" h="7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6" y="f5"/>
                      </a:lnTo>
                      <a:lnTo>
                        <a:pt x="f5" y="f7"/>
                      </a:lnTo>
                      <a:lnTo>
                        <a:pt x="f8" y="f9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2" name="Forme libre 647"/>
                <p:cNvSpPr/>
                <p:nvPr/>
              </p:nvSpPr>
              <p:spPr>
                <a:xfrm rot="16200004">
                  <a:off x="7669758" y="2455218"/>
                  <a:ext cx="865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4"/>
                    <a:gd name="f7" fmla="val 4"/>
                    <a:gd name="f8" fmla="val 21"/>
                    <a:gd name="f9" fmla="val 3"/>
                    <a:gd name="f10" fmla="+- 0 0 -90"/>
                    <a:gd name="f11" fmla="*/ f3 1 24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4"/>
                    <a:gd name="f18" fmla="*/ 21 f14 1"/>
                    <a:gd name="f19" fmla="*/ 4 f13 1"/>
                    <a:gd name="f20" fmla="*/ 24 f14 1"/>
                    <a:gd name="f21" fmla="*/ 0 f13 1"/>
                    <a:gd name="f22" fmla="*/ 0 f14 1"/>
                    <a:gd name="f23" fmla="*/ 3 f13 1"/>
                    <a:gd name="f24" fmla="*/ f15 1 f2"/>
                    <a:gd name="f25" fmla="*/ f18 1 24"/>
                    <a:gd name="f26" fmla="*/ f19 1 4"/>
                    <a:gd name="f27" fmla="*/ f20 1 24"/>
                    <a:gd name="f28" fmla="*/ f21 1 4"/>
                    <a:gd name="f29" fmla="*/ f22 1 24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lnTo>
                        <a:pt x="f5" y="f9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3" name="Forme libre 648"/>
                <p:cNvSpPr/>
                <p:nvPr/>
              </p:nvSpPr>
              <p:spPr>
                <a:xfrm rot="16200004">
                  <a:off x="7690818" y="4382253"/>
                  <a:ext cx="803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1"/>
                    <a:gd name="f8" fmla="val 10"/>
                    <a:gd name="f9" fmla="val 16"/>
                    <a:gd name="f10" fmla="+- 0 0 -90"/>
                    <a:gd name="f11" fmla="*/ f3 1 21"/>
                    <a:gd name="f12" fmla="*/ f4 1 1"/>
                    <a:gd name="f13" fmla="+- f7 0 f5"/>
                    <a:gd name="f14" fmla="+- f6 0 f5"/>
                    <a:gd name="f15" fmla="*/ f10 f0 1"/>
                    <a:gd name="f16" fmla="*/ f14 1 21"/>
                    <a:gd name="f17" fmla="*/ 21 f14 1"/>
                    <a:gd name="f18" fmla="*/ 0 f13 1"/>
                    <a:gd name="f19" fmla="*/ 0 f14 1"/>
                    <a:gd name="f20" fmla="*/ 1 f13 1"/>
                    <a:gd name="f21" fmla="*/ 0 1 f13"/>
                    <a:gd name="f22" fmla="*/ f7 1 f13"/>
                    <a:gd name="f23" fmla="*/ f15 1 f2"/>
                    <a:gd name="f24" fmla="*/ f17 1 21"/>
                    <a:gd name="f25" fmla="*/ f19 1 21"/>
                    <a:gd name="f26" fmla="*/ f18 1 f13"/>
                    <a:gd name="f27" fmla="*/ f20 1 f13"/>
                    <a:gd name="f28" fmla="*/ 0 1 f16"/>
                    <a:gd name="f29" fmla="*/ f6 1 f16"/>
                    <a:gd name="f30" fmla="*/ f22 f12 1"/>
                    <a:gd name="f31" fmla="*/ f21 f12 1"/>
                    <a:gd name="f32" fmla="+- f23 0 f1"/>
                    <a:gd name="f33" fmla="*/ f24 1 f16"/>
                    <a:gd name="f34" fmla="*/ f25 1 f16"/>
                    <a:gd name="f35" fmla="*/ f28 f11 1"/>
                    <a:gd name="f36" fmla="*/ f29 f11 1"/>
                    <a:gd name="f37" fmla="*/ f26 f12 1"/>
                    <a:gd name="f38" fmla="*/ f27 f12 1"/>
                    <a:gd name="f39" fmla="*/ f33 f11 1"/>
                    <a:gd name="f40" fmla="*/ f34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9" y="f37"/>
                    </a:cxn>
                    <a:cxn ang="f32">
                      <a:pos x="f39" y="f37"/>
                    </a:cxn>
                    <a:cxn ang="f32">
                      <a:pos x="f40" y="f38"/>
                    </a:cxn>
                    <a:cxn ang="f32">
                      <a:pos x="f39" y="f37"/>
                    </a:cxn>
                  </a:cxnLst>
                  <a:rect l="f35" t="f31" r="f36" b="f30"/>
                  <a:pathLst>
                    <a:path w="21" h="1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7"/>
                      </a:lnTo>
                      <a:cubicBezTo>
                        <a:pt x="f8" y="f5"/>
                        <a:pt x="f9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4" name="Forme libre 649"/>
                <p:cNvSpPr/>
                <p:nvPr/>
              </p:nvSpPr>
              <p:spPr>
                <a:xfrm rot="16200004">
                  <a:off x="7692285" y="4322620"/>
                  <a:ext cx="3712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"/>
                    <a:gd name="f7" fmla="val 2"/>
                    <a:gd name="f8" fmla="val 6"/>
                    <a:gd name="f9" fmla="val 3"/>
                    <a:gd name="f10" fmla="val 1"/>
                    <a:gd name="f11" fmla="+- 0 0 -90"/>
                    <a:gd name="f12" fmla="*/ f3 1 10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0"/>
                    <a:gd name="f19" fmla="*/ 6 f15 1"/>
                    <a:gd name="f20" fmla="*/ 2 f14 1"/>
                    <a:gd name="f21" fmla="*/ 10 f15 1"/>
                    <a:gd name="f22" fmla="*/ 0 f14 1"/>
                    <a:gd name="f23" fmla="*/ f16 1 f2"/>
                    <a:gd name="f24" fmla="*/ f19 1 10"/>
                    <a:gd name="f25" fmla="*/ f20 1 2"/>
                    <a:gd name="f26" fmla="*/ f21 1 10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0" h="2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5"/>
                      </a:lnTo>
                      <a:cubicBezTo>
                        <a:pt x="f9" y="f10"/>
                        <a:pt x="f5" y="f7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5" name="Forme libre 650"/>
                <p:cNvSpPr/>
                <p:nvPr/>
              </p:nvSpPr>
              <p:spPr>
                <a:xfrm rot="16200004">
                  <a:off x="7659216" y="3300810"/>
                  <a:ext cx="24103" cy="422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9"/>
                    <a:gd name="f8" fmla="val 34"/>
                    <a:gd name="f9" fmla="val 5"/>
                    <a:gd name="f10" fmla="val 4"/>
                    <a:gd name="f11" fmla="val 13"/>
                    <a:gd name="f12" fmla="val 8"/>
                    <a:gd name="f13" fmla="val 35"/>
                    <a:gd name="f14" fmla="val 7"/>
                    <a:gd name="f15" fmla="val 51"/>
                    <a:gd name="f16" fmla="+- 0 0 -90"/>
                    <a:gd name="f17" fmla="*/ f3 1 65"/>
                    <a:gd name="f18" fmla="*/ f4 1 9"/>
                    <a:gd name="f19" fmla="+- f7 0 f5"/>
                    <a:gd name="f20" fmla="+- f6 0 f5"/>
                    <a:gd name="f21" fmla="*/ f16 f0 1"/>
                    <a:gd name="f22" fmla="*/ f20 1 65"/>
                    <a:gd name="f23" fmla="*/ f19 1 9"/>
                    <a:gd name="f24" fmla="*/ 65 f20 1"/>
                    <a:gd name="f25" fmla="*/ 9 f19 1"/>
                    <a:gd name="f26" fmla="*/ 4 f20 1"/>
                    <a:gd name="f27" fmla="*/ 4 f19 1"/>
                    <a:gd name="f28" fmla="*/ 13 f20 1"/>
                    <a:gd name="f29" fmla="*/ 8 f19 1"/>
                    <a:gd name="f30" fmla="*/ f21 1 f2"/>
                    <a:gd name="f31" fmla="*/ f24 1 65"/>
                    <a:gd name="f32" fmla="*/ f25 1 9"/>
                    <a:gd name="f33" fmla="*/ f26 1 65"/>
                    <a:gd name="f34" fmla="*/ f27 1 9"/>
                    <a:gd name="f35" fmla="*/ f28 1 65"/>
                    <a:gd name="f36" fmla="*/ f29 1 9"/>
                    <a:gd name="f37" fmla="*/ 0 1 f22"/>
                    <a:gd name="f38" fmla="*/ f6 1 f22"/>
                    <a:gd name="f39" fmla="*/ 0 1 f23"/>
                    <a:gd name="f40" fmla="*/ f7 1 f23"/>
                    <a:gd name="f41" fmla="+- f30 0 f1"/>
                    <a:gd name="f42" fmla="*/ f31 1 f22"/>
                    <a:gd name="f43" fmla="*/ f32 1 f23"/>
                    <a:gd name="f44" fmla="*/ f33 1 f22"/>
                    <a:gd name="f45" fmla="*/ f34 1 f23"/>
                    <a:gd name="f46" fmla="*/ f35 1 f22"/>
                    <a:gd name="f47" fmla="*/ f36 1 f23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9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5" y="f5"/>
                        <a:pt x="f10" y="f10"/>
                      </a:cubicBezTo>
                      <a:lnTo>
                        <a:pt x="f11" y="f12"/>
                      </a:lnTo>
                      <a:cubicBezTo>
                        <a:pt x="f13" y="f14"/>
                        <a:pt x="f15" y="f12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6" name="Forme libre 651"/>
                <p:cNvSpPr/>
                <p:nvPr/>
              </p:nvSpPr>
              <p:spPr>
                <a:xfrm rot="16200004">
                  <a:off x="7678729" y="3858383"/>
                  <a:ext cx="11128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9"/>
                    <a:gd name="f7" fmla="val 4"/>
                    <a:gd name="f8" fmla="val 3"/>
                    <a:gd name="f9" fmla="val 9"/>
                    <a:gd name="f10" fmla="+- 0 0 -90"/>
                    <a:gd name="f11" fmla="*/ f3 1 2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29"/>
                    <a:gd name="f18" fmla="*/ 0 f14 1"/>
                    <a:gd name="f19" fmla="*/ 3 f13 1"/>
                    <a:gd name="f20" fmla="*/ 9 f14 1"/>
                    <a:gd name="f21" fmla="*/ 4 f13 1"/>
                    <a:gd name="f22" fmla="*/ 29 f14 1"/>
                    <a:gd name="f23" fmla="*/ 0 f13 1"/>
                    <a:gd name="f24" fmla="*/ f15 1 f2"/>
                    <a:gd name="f25" fmla="*/ f18 1 29"/>
                    <a:gd name="f26" fmla="*/ f19 1 4"/>
                    <a:gd name="f27" fmla="*/ f20 1 29"/>
                    <a:gd name="f28" fmla="*/ f21 1 4"/>
                    <a:gd name="f29" fmla="*/ f22 1 2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9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lnTo>
                        <a:pt x="f6" y="f5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7" name="Forme libre 652"/>
                <p:cNvSpPr/>
                <p:nvPr/>
              </p:nvSpPr>
              <p:spPr>
                <a:xfrm rot="16200004">
                  <a:off x="7685660" y="3879762"/>
                  <a:ext cx="14831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0"/>
                    <a:gd name="f7" fmla="val 3"/>
                    <a:gd name="f8" fmla="val 9"/>
                    <a:gd name="f9" fmla="val 1"/>
                    <a:gd name="f10" fmla="val 22"/>
                    <a:gd name="f11" fmla="val 2"/>
                    <a:gd name="f12" fmla="+- 0 0 -90"/>
                    <a:gd name="f13" fmla="*/ f3 1 40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40"/>
                    <a:gd name="f20" fmla="*/ 40 f16 1"/>
                    <a:gd name="f21" fmla="*/ 3 f15 1"/>
                    <a:gd name="f22" fmla="*/ 0 f16 1"/>
                    <a:gd name="f23" fmla="*/ 0 f15 1"/>
                    <a:gd name="f24" fmla="*/ f17 1 f2"/>
                    <a:gd name="f25" fmla="*/ f20 1 40"/>
                    <a:gd name="f26" fmla="*/ f21 1 3"/>
                    <a:gd name="f27" fmla="*/ f22 1 40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40" h="3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5" y="f5"/>
                      </a:lnTo>
                      <a:cubicBezTo>
                        <a:pt x="f8" y="f9"/>
                        <a:pt x="f10" y="f11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8" name="Forme libre 653"/>
                <p:cNvSpPr/>
                <p:nvPr/>
              </p:nvSpPr>
              <p:spPr>
                <a:xfrm rot="16200004">
                  <a:off x="7689844" y="4685006"/>
                  <a:ext cx="14209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5"/>
                    <a:gd name="f8" fmla="val 24"/>
                    <a:gd name="f9" fmla="val 21"/>
                    <a:gd name="f10" fmla="val 3"/>
                    <a:gd name="f11" fmla="+- 0 0 -90"/>
                    <a:gd name="f12" fmla="*/ f3 1 38"/>
                    <a:gd name="f13" fmla="*/ f4 1 5"/>
                    <a:gd name="f14" fmla="+- f7 0 f5"/>
                    <a:gd name="f15" fmla="+- f6 0 f5"/>
                    <a:gd name="f16" fmla="*/ f11 f0 1"/>
                    <a:gd name="f17" fmla="*/ f14 1 5"/>
                    <a:gd name="f18" fmla="*/ f15 1 38"/>
                    <a:gd name="f19" fmla="*/ 24 f15 1"/>
                    <a:gd name="f20" fmla="*/ 0 f14 1"/>
                    <a:gd name="f21" fmla="*/ 0 f15 1"/>
                    <a:gd name="f22" fmla="*/ 5 f14 1"/>
                    <a:gd name="f23" fmla="*/ f16 1 f2"/>
                    <a:gd name="f24" fmla="*/ f19 1 38"/>
                    <a:gd name="f25" fmla="*/ f20 1 5"/>
                    <a:gd name="f26" fmla="*/ f21 1 38"/>
                    <a:gd name="f27" fmla="*/ f22 1 5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38" h="5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5" y="f7"/>
                      </a:lnTo>
                      <a:cubicBezTo>
                        <a:pt x="f6" y="f7"/>
                        <a:pt x="f9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69" name="Forme libre 654"/>
                <p:cNvSpPr/>
                <p:nvPr/>
              </p:nvSpPr>
              <p:spPr>
                <a:xfrm rot="16200004">
                  <a:off x="7663440" y="2812658"/>
                  <a:ext cx="24103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6"/>
                    <a:gd name="f8" fmla="val 3"/>
                    <a:gd name="f9" fmla="val 39"/>
                    <a:gd name="f10" fmla="val 1"/>
                    <a:gd name="f11" fmla="val 18"/>
                    <a:gd name="f12" fmla="val 32"/>
                    <a:gd name="f13" fmla="val 2"/>
                    <a:gd name="f14" fmla="val 57"/>
                    <a:gd name="f15" fmla="+- 0 0 -90"/>
                    <a:gd name="f16" fmla="*/ f3 1 65"/>
                    <a:gd name="f17" fmla="*/ f4 1 6"/>
                    <a:gd name="f18" fmla="+- f7 0 f5"/>
                    <a:gd name="f19" fmla="+- f6 0 f5"/>
                    <a:gd name="f20" fmla="*/ f15 f0 1"/>
                    <a:gd name="f21" fmla="*/ f18 1 6"/>
                    <a:gd name="f22" fmla="*/ f19 1 65"/>
                    <a:gd name="f23" fmla="*/ 65 f19 1"/>
                    <a:gd name="f24" fmla="*/ 3 f18 1"/>
                    <a:gd name="f25" fmla="*/ 0 f19 1"/>
                    <a:gd name="f26" fmla="*/ 0 f18 1"/>
                    <a:gd name="f27" fmla="*/ f20 1 f2"/>
                    <a:gd name="f28" fmla="*/ f23 1 65"/>
                    <a:gd name="f29" fmla="*/ f24 1 6"/>
                    <a:gd name="f30" fmla="*/ f25 1 65"/>
                    <a:gd name="f31" fmla="*/ f26 1 6"/>
                    <a:gd name="f32" fmla="*/ 0 1 f22"/>
                    <a:gd name="f33" fmla="*/ f6 1 f22"/>
                    <a:gd name="f34" fmla="*/ 0 1 f21"/>
                    <a:gd name="f35" fmla="*/ f7 1 f21"/>
                    <a:gd name="f36" fmla="+- f27 0 f1"/>
                    <a:gd name="f37" fmla="*/ f28 1 f22"/>
                    <a:gd name="f38" fmla="*/ f29 1 f21"/>
                    <a:gd name="f39" fmla="*/ f30 1 f22"/>
                    <a:gd name="f40" fmla="*/ f31 1 f21"/>
                    <a:gd name="f41" fmla="*/ f32 f16 1"/>
                    <a:gd name="f42" fmla="*/ f33 f16 1"/>
                    <a:gd name="f43" fmla="*/ f35 f17 1"/>
                    <a:gd name="f44" fmla="*/ f34 f17 1"/>
                    <a:gd name="f45" fmla="*/ f37 f16 1"/>
                    <a:gd name="f46" fmla="*/ f38 f17 1"/>
                    <a:gd name="f47" fmla="*/ f39 f16 1"/>
                    <a:gd name="f48" fmla="*/ f40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6">
                      <a:pos x="f45" y="f46"/>
                    </a:cxn>
                    <a:cxn ang="f36">
                      <a:pos x="f45" y="f46"/>
                    </a:cxn>
                    <a:cxn ang="f36">
                      <a:pos x="f47" y="f48"/>
                    </a:cxn>
                    <a:cxn ang="f36">
                      <a:pos x="f45" y="f46"/>
                    </a:cxn>
                  </a:cxnLst>
                  <a:rect l="f41" t="f44" r="f42" b="f43"/>
                  <a:pathLst>
                    <a:path w="65" h="6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5"/>
                        <a:pt x="f5" y="f5"/>
                      </a:cubicBezTo>
                      <a:cubicBezTo>
                        <a:pt x="f12" y="f13"/>
                        <a:pt x="f14" y="f7"/>
                        <a:pt x="f6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0" name="Forme libre 655"/>
                <p:cNvSpPr/>
                <p:nvPr/>
              </p:nvSpPr>
              <p:spPr>
                <a:xfrm rot="16200004">
                  <a:off x="7668264" y="4358721"/>
                  <a:ext cx="7415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"/>
                    <a:gd name="f7" fmla="val 2"/>
                    <a:gd name="f8" fmla="val 18"/>
                    <a:gd name="f9" fmla="val 5"/>
                    <a:gd name="f10" fmla="val 1"/>
                    <a:gd name="f11" fmla="val 13"/>
                    <a:gd name="f12" fmla="+- 0 0 -90"/>
                    <a:gd name="f13" fmla="*/ f3 1 2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21"/>
                    <a:gd name="f20" fmla="*/ 18 f16 1"/>
                    <a:gd name="f21" fmla="*/ 0 f15 1"/>
                    <a:gd name="f22" fmla="*/ 0 f16 1"/>
                    <a:gd name="f23" fmla="*/ 2 f15 1"/>
                    <a:gd name="f24" fmla="*/ f17 1 f2"/>
                    <a:gd name="f25" fmla="*/ f20 1 21"/>
                    <a:gd name="f26" fmla="*/ f21 1 2"/>
                    <a:gd name="f27" fmla="*/ f22 1 21"/>
                    <a:gd name="f28" fmla="*/ f23 1 2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1" h="2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5" y="f7"/>
                      </a:cubicBezTo>
                      <a:cubicBezTo>
                        <a:pt x="f11" y="f7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1" name="Forme libre 656"/>
                <p:cNvSpPr/>
                <p:nvPr/>
              </p:nvSpPr>
              <p:spPr>
                <a:xfrm rot="16200004">
                  <a:off x="7659838" y="2838964"/>
                  <a:ext cx="27806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75"/>
                    <a:gd name="f7" fmla="val 4"/>
                    <a:gd name="f8" fmla="val 3"/>
                    <a:gd name="f9" fmla="val 13"/>
                    <a:gd name="f10" fmla="val 32"/>
                    <a:gd name="f11" fmla="val 52"/>
                    <a:gd name="f12" fmla="val 2"/>
                    <a:gd name="f13" fmla="val 1"/>
                    <a:gd name="f14" fmla="val 25"/>
                    <a:gd name="f15" fmla="+- 0 0 -90"/>
                    <a:gd name="f16" fmla="*/ f3 1 75"/>
                    <a:gd name="f17" fmla="*/ f4 1 4"/>
                    <a:gd name="f18" fmla="+- f7 0 f5"/>
                    <a:gd name="f19" fmla="+- f6 0 f5"/>
                    <a:gd name="f20" fmla="*/ f15 f0 1"/>
                    <a:gd name="f21" fmla="*/ f18 1 4"/>
                    <a:gd name="f22" fmla="*/ f19 1 75"/>
                    <a:gd name="f23" fmla="*/ 0 f19 1"/>
                    <a:gd name="f24" fmla="*/ 3 f18 1"/>
                    <a:gd name="f25" fmla="*/ 13 f19 1"/>
                    <a:gd name="f26" fmla="*/ 4 f18 1"/>
                    <a:gd name="f27" fmla="*/ 75 f19 1"/>
                    <a:gd name="f28" fmla="*/ f20 1 f2"/>
                    <a:gd name="f29" fmla="*/ f23 1 75"/>
                    <a:gd name="f30" fmla="*/ f24 1 4"/>
                    <a:gd name="f31" fmla="*/ f25 1 75"/>
                    <a:gd name="f32" fmla="*/ f26 1 4"/>
                    <a:gd name="f33" fmla="*/ f27 1 75"/>
                    <a:gd name="f34" fmla="*/ 0 1 f22"/>
                    <a:gd name="f35" fmla="*/ f6 1 f22"/>
                    <a:gd name="f36" fmla="*/ 0 1 f21"/>
                    <a:gd name="f37" fmla="*/ f7 1 f21"/>
                    <a:gd name="f38" fmla="+- f28 0 f1"/>
                    <a:gd name="f39" fmla="*/ f29 1 f22"/>
                    <a:gd name="f40" fmla="*/ f30 1 f21"/>
                    <a:gd name="f41" fmla="*/ f31 1 f22"/>
                    <a:gd name="f42" fmla="*/ f32 1 f21"/>
                    <a:gd name="f43" fmla="*/ f33 1 f22"/>
                    <a:gd name="f44" fmla="*/ f34 f16 1"/>
                    <a:gd name="f45" fmla="*/ f35 f16 1"/>
                    <a:gd name="f46" fmla="*/ f37 f17 1"/>
                    <a:gd name="f47" fmla="*/ f36 f17 1"/>
                    <a:gd name="f48" fmla="*/ f39 f16 1"/>
                    <a:gd name="f49" fmla="*/ f40 f17 1"/>
                    <a:gd name="f50" fmla="*/ f41 f16 1"/>
                    <a:gd name="f51" fmla="*/ f42 f17 1"/>
                    <a:gd name="f52" fmla="*/ f43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8" y="f49"/>
                    </a:cxn>
                    <a:cxn ang="f38">
                      <a:pos x="f48" y="f49"/>
                    </a:cxn>
                    <a:cxn ang="f38">
                      <a:pos x="f50" y="f51"/>
                    </a:cxn>
                    <a:cxn ang="f38">
                      <a:pos x="f52" y="f49"/>
                    </a:cxn>
                    <a:cxn ang="f38">
                      <a:pos x="f48" y="f49"/>
                    </a:cxn>
                  </a:cxnLst>
                  <a:rect l="f44" t="f47" r="f45" b="f46"/>
                  <a:pathLst>
                    <a:path w="75" h="4">
                      <a:moveTo>
                        <a:pt x="f5" y="f8"/>
                      </a:moveTo>
                      <a:lnTo>
                        <a:pt x="f5" y="f8"/>
                      </a:lnTo>
                      <a:lnTo>
                        <a:pt x="f9" y="f7"/>
                      </a:lnTo>
                      <a:cubicBezTo>
                        <a:pt x="f10" y="f8"/>
                        <a:pt x="f11" y="f12"/>
                        <a:pt x="f6" y="f8"/>
                      </a:cubicBezTo>
                      <a:cubicBezTo>
                        <a:pt x="f11" y="f13"/>
                        <a:pt x="f14" y="f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2" name="Forme libre 657"/>
                <p:cNvSpPr/>
                <p:nvPr/>
              </p:nvSpPr>
              <p:spPr>
                <a:xfrm rot="16200004">
                  <a:off x="7689780" y="5791969"/>
                  <a:ext cx="309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1"/>
                    <a:gd name="f8" fmla="val 3"/>
                    <a:gd name="f9" fmla="+- 0 0 -90"/>
                    <a:gd name="f10" fmla="*/ f3 1 8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8"/>
                    <a:gd name="f16" fmla="*/ 8 f13 1"/>
                    <a:gd name="f17" fmla="*/ 1 f12 1"/>
                    <a:gd name="f18" fmla="*/ 1 f13 1"/>
                    <a:gd name="f19" fmla="*/ 0 f12 1"/>
                    <a:gd name="f20" fmla="*/ 0 1 f12"/>
                    <a:gd name="f21" fmla="*/ f7 1 f12"/>
                    <a:gd name="f22" fmla="*/ f14 1 f2"/>
                    <a:gd name="f23" fmla="*/ f16 1 8"/>
                    <a:gd name="f24" fmla="*/ f18 1 8"/>
                    <a:gd name="f25" fmla="*/ f17 1 f12"/>
                    <a:gd name="f26" fmla="*/ f19 1 f12"/>
                    <a:gd name="f27" fmla="*/ 0 1 f15"/>
                    <a:gd name="f28" fmla="*/ f6 1 f15"/>
                    <a:gd name="f29" fmla="*/ f21 f11 1"/>
                    <a:gd name="f30" fmla="*/ f20 f11 1"/>
                    <a:gd name="f31" fmla="+- f22 0 f1"/>
                    <a:gd name="f32" fmla="*/ f23 1 f15"/>
                    <a:gd name="f33" fmla="*/ f24 1 f15"/>
                    <a:gd name="f34" fmla="*/ f27 f10 1"/>
                    <a:gd name="f35" fmla="*/ f28 f10 1"/>
                    <a:gd name="f36" fmla="*/ f25 f11 1"/>
                    <a:gd name="f37" fmla="*/ f26 f11 1"/>
                    <a:gd name="f38" fmla="*/ f32 f10 1"/>
                    <a:gd name="f39" fmla="*/ f33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8" y="f36"/>
                    </a:cxn>
                    <a:cxn ang="f31">
                      <a:pos x="f38" y="f36"/>
                    </a:cxn>
                    <a:cxn ang="f31">
                      <a:pos x="f39" y="f37"/>
                    </a:cxn>
                    <a:cxn ang="f31">
                      <a:pos x="f38" y="f36"/>
                    </a:cxn>
                  </a:cxnLst>
                  <a:rect l="f34" t="f30" r="f35" b="f29"/>
                  <a:pathLst>
                    <a:path w="8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7" y="f5"/>
                      </a:lnTo>
                      <a:cubicBezTo>
                        <a:pt x="f5" y="f7"/>
                        <a:pt x="f8" y="f7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3" name="Forme libre 658"/>
                <p:cNvSpPr/>
                <p:nvPr/>
              </p:nvSpPr>
              <p:spPr>
                <a:xfrm rot="16200004">
                  <a:off x="7662718" y="6106216"/>
                  <a:ext cx="13597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"/>
                    <a:gd name="f7" fmla="val 1"/>
                    <a:gd name="f8" fmla="val 9"/>
                    <a:gd name="f9" fmla="val 23"/>
                    <a:gd name="f10" fmla="val 29"/>
                    <a:gd name="f11" fmla="val 19"/>
                    <a:gd name="f12" fmla="+- 0 0 -90"/>
                    <a:gd name="f13" fmla="*/ f3 1 36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36"/>
                    <a:gd name="f19" fmla="*/ 0 f16 1"/>
                    <a:gd name="f20" fmla="*/ 1 f15 1"/>
                    <a:gd name="f21" fmla="*/ 36 f16 1"/>
                    <a:gd name="f22" fmla="*/ 0 1 f15"/>
                    <a:gd name="f23" fmla="*/ f7 1 f15"/>
                    <a:gd name="f24" fmla="*/ f17 1 f2"/>
                    <a:gd name="f25" fmla="*/ f19 1 36"/>
                    <a:gd name="f26" fmla="*/ f21 1 36"/>
                    <a:gd name="f27" fmla="*/ f20 1 f15"/>
                    <a:gd name="f28" fmla="*/ 0 1 f18"/>
                    <a:gd name="f29" fmla="*/ f6 1 f18"/>
                    <a:gd name="f30" fmla="*/ f23 f14 1"/>
                    <a:gd name="f31" fmla="*/ f22 f14 1"/>
                    <a:gd name="f32" fmla="+- f24 0 f1"/>
                    <a:gd name="f33" fmla="*/ f25 1 f18"/>
                    <a:gd name="f34" fmla="*/ f26 1 f18"/>
                    <a:gd name="f35" fmla="*/ f28 f13 1"/>
                    <a:gd name="f36" fmla="*/ f29 f13 1"/>
                    <a:gd name="f37" fmla="*/ f27 f14 1"/>
                    <a:gd name="f38" fmla="*/ f33 f13 1"/>
                    <a:gd name="f39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38" y="f37"/>
                    </a:cxn>
                    <a:cxn ang="f32">
                      <a:pos x="f38" y="f37"/>
                    </a:cxn>
                    <a:cxn ang="f32">
                      <a:pos x="f39" y="f37"/>
                    </a:cxn>
                    <a:cxn ang="f32">
                      <a:pos x="f38" y="f37"/>
                    </a:cxn>
                  </a:cxnLst>
                  <a:rect l="f35" t="f31" r="f36" b="f30"/>
                  <a:pathLst>
                    <a:path w="36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7"/>
                      </a:cubicBezTo>
                      <a:cubicBezTo>
                        <a:pt x="f10" y="f5"/>
                        <a:pt x="f11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4" name="Forme libre 659"/>
                <p:cNvSpPr/>
                <p:nvPr/>
              </p:nvSpPr>
              <p:spPr>
                <a:xfrm rot="16200004">
                  <a:off x="7670034" y="2585969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3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0 1 f12"/>
                    <a:gd name="f19" fmla="*/ f7 1 f12"/>
                    <a:gd name="f20" fmla="*/ f14 1 f2"/>
                    <a:gd name="f21" fmla="*/ f16 1 20"/>
                    <a:gd name="f22" fmla="*/ f17 1 f12"/>
                    <a:gd name="f23" fmla="*/ 0 1 f15"/>
                    <a:gd name="f24" fmla="*/ f6 1 f15"/>
                    <a:gd name="f25" fmla="*/ f19 f11 1"/>
                    <a:gd name="f26" fmla="*/ f18 f11 1"/>
                    <a:gd name="f27" fmla="+- f20 0 f1"/>
                    <a:gd name="f28" fmla="*/ f21 1 f15"/>
                    <a:gd name="f29" fmla="*/ f23 f10 1"/>
                    <a:gd name="f30" fmla="*/ f24 f10 1"/>
                    <a:gd name="f31" fmla="*/ f22 f11 1"/>
                    <a:gd name="f32" fmla="*/ f28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32" y="f31"/>
                    </a:cxn>
                    <a:cxn ang="f27">
                      <a:pos x="f32" y="f31"/>
                    </a:cxn>
                    <a:cxn ang="f27">
                      <a:pos x="f32" y="f31"/>
                    </a:cxn>
                  </a:cxnLst>
                  <a:rect l="f29" t="f26" r="f30" b="f25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5" name="Forme libre 660"/>
                <p:cNvSpPr/>
                <p:nvPr/>
              </p:nvSpPr>
              <p:spPr>
                <a:xfrm rot="16200004">
                  <a:off x="7681682" y="2555025"/>
                  <a:ext cx="309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"/>
                    <a:gd name="f7" fmla="val 3"/>
                    <a:gd name="f8" fmla="val 4"/>
                    <a:gd name="f9" fmla="val 1"/>
                    <a:gd name="f10" fmla="val 2"/>
                    <a:gd name="f11" fmla="+- 0 0 -90"/>
                    <a:gd name="f12" fmla="*/ f3 1 8"/>
                    <a:gd name="f13" fmla="*/ f4 1 3"/>
                    <a:gd name="f14" fmla="+- f7 0 f5"/>
                    <a:gd name="f15" fmla="+- f6 0 f5"/>
                    <a:gd name="f16" fmla="*/ f11 f0 1"/>
                    <a:gd name="f17" fmla="*/ f14 1 3"/>
                    <a:gd name="f18" fmla="*/ f15 1 8"/>
                    <a:gd name="f19" fmla="*/ 8 f15 1"/>
                    <a:gd name="f20" fmla="*/ 0 f14 1"/>
                    <a:gd name="f21" fmla="*/ 0 f15 1"/>
                    <a:gd name="f22" fmla="*/ 3 f14 1"/>
                    <a:gd name="f23" fmla="*/ f16 1 f2"/>
                    <a:gd name="f24" fmla="*/ f19 1 8"/>
                    <a:gd name="f25" fmla="*/ f20 1 3"/>
                    <a:gd name="f26" fmla="*/ f21 1 8"/>
                    <a:gd name="f27" fmla="*/ f22 1 3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8" h="3">
                      <a:moveTo>
                        <a:pt x="f6" y="f5"/>
                      </a:moveTo>
                      <a:lnTo>
                        <a:pt x="f6" y="f5"/>
                      </a:lnTo>
                      <a:cubicBezTo>
                        <a:pt x="f8" y="f9"/>
                        <a:pt x="f9" y="f10"/>
                        <a:pt x="f5" y="f7"/>
                      </a:cubicBezTo>
                      <a:cubicBezTo>
                        <a:pt x="f10" y="f10"/>
                        <a:pt x="f8" y="f9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6" name="Forme libre 661"/>
                <p:cNvSpPr/>
                <p:nvPr/>
              </p:nvSpPr>
              <p:spPr>
                <a:xfrm rot="16200004">
                  <a:off x="7686876" y="2925558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4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1 f13 1"/>
                    <a:gd name="f17" fmla="*/ 0 f12 1"/>
                    <a:gd name="f18" fmla="*/ 0 f13 1"/>
                    <a:gd name="f19" fmla="*/ 0 1 f12"/>
                    <a:gd name="f20" fmla="*/ f7 1 f12"/>
                    <a:gd name="f21" fmla="*/ f14 1 f2"/>
                    <a:gd name="f22" fmla="*/ f16 1 5"/>
                    <a:gd name="f23" fmla="*/ f18 1 5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5" h="1">
                      <a:moveTo>
                        <a:pt x="f7" y="f5"/>
                      </a:moveTo>
                      <a:lnTo>
                        <a:pt x="f7" y="f5"/>
                      </a:lnTo>
                      <a:lnTo>
                        <a:pt x="f5" y="f5"/>
                      </a:lnTo>
                      <a:cubicBezTo>
                        <a:pt x="f6" y="f7"/>
                        <a:pt x="f8" y="f5"/>
                        <a:pt x="f7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7" name="Forme libre 662"/>
                <p:cNvSpPr/>
                <p:nvPr/>
              </p:nvSpPr>
              <p:spPr>
                <a:xfrm rot="16200004">
                  <a:off x="7670151" y="2583545"/>
                  <a:ext cx="927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1"/>
                    <a:gd name="f8" fmla="val 18"/>
                    <a:gd name="f9" fmla="val 10"/>
                    <a:gd name="f10" fmla="val 5"/>
                    <a:gd name="f11" fmla="val 12"/>
                    <a:gd name="f12" fmla="+- 0 0 -90"/>
                    <a:gd name="f13" fmla="*/ f3 1 25"/>
                    <a:gd name="f14" fmla="*/ f4 1 1"/>
                    <a:gd name="f15" fmla="+- f7 0 f5"/>
                    <a:gd name="f16" fmla="+- f6 0 f5"/>
                    <a:gd name="f17" fmla="*/ f12 f0 1"/>
                    <a:gd name="f18" fmla="*/ f16 1 25"/>
                    <a:gd name="f19" fmla="*/ 25 f16 1"/>
                    <a:gd name="f20" fmla="*/ 1 f15 1"/>
                    <a:gd name="f21" fmla="*/ 0 f16 1"/>
                    <a:gd name="f22" fmla="*/ 0 f15 1"/>
                    <a:gd name="f23" fmla="*/ 0 1 f15"/>
                    <a:gd name="f24" fmla="*/ f7 1 f15"/>
                    <a:gd name="f25" fmla="*/ f17 1 f2"/>
                    <a:gd name="f26" fmla="*/ f19 1 25"/>
                    <a:gd name="f27" fmla="*/ f21 1 25"/>
                    <a:gd name="f28" fmla="*/ f20 1 f15"/>
                    <a:gd name="f29" fmla="*/ f22 1 f15"/>
                    <a:gd name="f30" fmla="*/ 0 1 f18"/>
                    <a:gd name="f31" fmla="*/ f6 1 f18"/>
                    <a:gd name="f32" fmla="*/ f24 f14 1"/>
                    <a:gd name="f33" fmla="*/ f23 f14 1"/>
                    <a:gd name="f34" fmla="+- f25 0 f1"/>
                    <a:gd name="f35" fmla="*/ f26 1 f18"/>
                    <a:gd name="f36" fmla="*/ f27 1 f18"/>
                    <a:gd name="f37" fmla="*/ f30 f13 1"/>
                    <a:gd name="f38" fmla="*/ f31 f13 1"/>
                    <a:gd name="f39" fmla="*/ f28 f14 1"/>
                    <a:gd name="f40" fmla="*/ f29 f14 1"/>
                    <a:gd name="f41" fmla="*/ f35 f13 1"/>
                    <a:gd name="f42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1" y="f39"/>
                    </a:cxn>
                    <a:cxn ang="f34">
                      <a:pos x="f41" y="f39"/>
                    </a:cxn>
                    <a:cxn ang="f34">
                      <a:pos x="f42" y="f40"/>
                    </a:cxn>
                    <a:cxn ang="f34">
                      <a:pos x="f41" y="f39"/>
                    </a:cxn>
                  </a:cxnLst>
                  <a:rect l="f37" t="f33" r="f38" b="f32"/>
                  <a:pathLst>
                    <a:path w="25" h="1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5"/>
                        <a:pt x="f9" y="f5"/>
                        <a:pt x="f5" y="f5"/>
                      </a:cubicBezTo>
                      <a:cubicBezTo>
                        <a:pt x="f10" y="f5"/>
                        <a:pt x="f11" y="f5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8" name="Forme libre 663"/>
                <p:cNvSpPr/>
                <p:nvPr/>
              </p:nvSpPr>
              <p:spPr>
                <a:xfrm rot="16200004">
                  <a:off x="7670034" y="2576697"/>
                  <a:ext cx="7415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0"/>
                    <a:gd name="f7" fmla="val 1"/>
                    <a:gd name="f8" fmla="val 18"/>
                    <a:gd name="f9" fmla="+- 0 0 -90"/>
                    <a:gd name="f10" fmla="*/ f3 1 20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20"/>
                    <a:gd name="f16" fmla="*/ 0 f13 1"/>
                    <a:gd name="f17" fmla="*/ 1 f12 1"/>
                    <a:gd name="f18" fmla="*/ 18 f13 1"/>
                    <a:gd name="f19" fmla="*/ 0 1 f12"/>
                    <a:gd name="f20" fmla="*/ f7 1 f12"/>
                    <a:gd name="f21" fmla="*/ f14 1 f2"/>
                    <a:gd name="f22" fmla="*/ f16 1 20"/>
                    <a:gd name="f23" fmla="*/ f18 1 20"/>
                    <a:gd name="f24" fmla="*/ f17 1 f12"/>
                    <a:gd name="f25" fmla="*/ 0 1 f15"/>
                    <a:gd name="f26" fmla="*/ f6 1 f15"/>
                    <a:gd name="f27" fmla="*/ f20 f11 1"/>
                    <a:gd name="f28" fmla="*/ f19 f11 1"/>
                    <a:gd name="f29" fmla="+- f21 0 f1"/>
                    <a:gd name="f30" fmla="*/ f22 1 f15"/>
                    <a:gd name="f31" fmla="*/ f23 1 f15"/>
                    <a:gd name="f32" fmla="*/ f25 f10 1"/>
                    <a:gd name="f33" fmla="*/ f26 f10 1"/>
                    <a:gd name="f34" fmla="*/ f24 f11 1"/>
                    <a:gd name="f35" fmla="*/ f30 f10 1"/>
                    <a:gd name="f36" fmla="*/ f31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35" y="f34"/>
                    </a:cxn>
                    <a:cxn ang="f29">
                      <a:pos x="f35" y="f34"/>
                    </a:cxn>
                    <a:cxn ang="f29">
                      <a:pos x="f36" y="f34"/>
                    </a:cxn>
                    <a:cxn ang="f29">
                      <a:pos x="f35" y="f34"/>
                    </a:cxn>
                  </a:cxnLst>
                  <a:rect l="f32" t="f28" r="f33" b="f27"/>
                  <a:pathLst>
                    <a:path w="20" h="1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8" y="f7"/>
                      </a:lnTo>
                      <a:cubicBezTo>
                        <a:pt x="f6" y="f7"/>
                        <a:pt x="f8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79" name="Forme libre 664"/>
                <p:cNvSpPr/>
                <p:nvPr/>
              </p:nvSpPr>
              <p:spPr>
                <a:xfrm rot="16200004">
                  <a:off x="7668575" y="2593700"/>
                  <a:ext cx="11740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1"/>
                    <a:gd name="f8" fmla="val 11"/>
                    <a:gd name="f9" fmla="val 21"/>
                    <a:gd name="f10" fmla="val 28"/>
                    <a:gd name="f11" fmla="val 26"/>
                    <a:gd name="f12" fmla="val 27"/>
                    <a:gd name="f13" fmla="+- 0 0 -90"/>
                    <a:gd name="f14" fmla="*/ f3 1 31"/>
                    <a:gd name="f15" fmla="*/ f4 1 1"/>
                    <a:gd name="f16" fmla="+- f7 0 f5"/>
                    <a:gd name="f17" fmla="+- f6 0 f5"/>
                    <a:gd name="f18" fmla="*/ f13 f0 1"/>
                    <a:gd name="f19" fmla="*/ f17 1 31"/>
                    <a:gd name="f20" fmla="*/ 0 f17 1"/>
                    <a:gd name="f21" fmla="*/ 0 f16 1"/>
                    <a:gd name="f22" fmla="*/ 31 f17 1"/>
                    <a:gd name="f23" fmla="*/ 1 f16 1"/>
                    <a:gd name="f24" fmla="*/ 27 f17 1"/>
                    <a:gd name="f25" fmla="*/ 0 1 f16"/>
                    <a:gd name="f26" fmla="*/ f7 1 f16"/>
                    <a:gd name="f27" fmla="*/ f18 1 f2"/>
                    <a:gd name="f28" fmla="*/ f20 1 31"/>
                    <a:gd name="f29" fmla="*/ f22 1 31"/>
                    <a:gd name="f30" fmla="*/ f24 1 31"/>
                    <a:gd name="f31" fmla="*/ f21 1 f16"/>
                    <a:gd name="f32" fmla="*/ f23 1 f16"/>
                    <a:gd name="f33" fmla="*/ 0 1 f19"/>
                    <a:gd name="f34" fmla="*/ f6 1 f19"/>
                    <a:gd name="f35" fmla="*/ f26 f15 1"/>
                    <a:gd name="f36" fmla="*/ f25 f15 1"/>
                    <a:gd name="f37" fmla="+- f27 0 f1"/>
                    <a:gd name="f38" fmla="*/ f28 1 f19"/>
                    <a:gd name="f39" fmla="*/ f29 1 f19"/>
                    <a:gd name="f40" fmla="*/ f30 1 f19"/>
                    <a:gd name="f41" fmla="*/ f33 f14 1"/>
                    <a:gd name="f42" fmla="*/ f34 f14 1"/>
                    <a:gd name="f43" fmla="*/ f31 f15 1"/>
                    <a:gd name="f44" fmla="*/ f32 f15 1"/>
                    <a:gd name="f45" fmla="*/ f38 f14 1"/>
                    <a:gd name="f46" fmla="*/ f39 f14 1"/>
                    <a:gd name="f47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5" y="f43"/>
                    </a:cxn>
                    <a:cxn ang="f37">
                      <a:pos x="f45" y="f43"/>
                    </a:cxn>
                    <a:cxn ang="f37">
                      <a:pos x="f46" y="f44"/>
                    </a:cxn>
                    <a:cxn ang="f37">
                      <a:pos x="f47" y="f43"/>
                    </a:cxn>
                    <a:cxn ang="f37">
                      <a:pos x="f45" y="f43"/>
                    </a:cxn>
                  </a:cxnLst>
                  <a:rect l="f41" t="f36" r="f42" b="f35"/>
                  <a:pathLst>
                    <a:path w="31" h="1">
                      <a:moveTo>
                        <a:pt x="f5" y="f5"/>
                      </a:moveTo>
                      <a:lnTo>
                        <a:pt x="f5" y="f5"/>
                      </a:lnTo>
                      <a:cubicBezTo>
                        <a:pt x="f8" y="f5"/>
                        <a:pt x="f9" y="f5"/>
                        <a:pt x="f6" y="f7"/>
                      </a:cubicBezTo>
                      <a:cubicBezTo>
                        <a:pt x="f10" y="f5"/>
                        <a:pt x="f11" y="f5"/>
                        <a:pt x="f12" y="f5"/>
                      </a:cubicBezTo>
                      <a:lnTo>
                        <a:pt x="f5" y="f5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0" name="Forme libre 665"/>
                <p:cNvSpPr/>
                <p:nvPr/>
              </p:nvSpPr>
              <p:spPr>
                <a:xfrm rot="16200004">
                  <a:off x="7683425" y="5201405"/>
                  <a:ext cx="8037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3"/>
                    <a:gd name="f7" fmla="val 2"/>
                    <a:gd name="f8" fmla="val 19"/>
                    <a:gd name="f9" fmla="val 8"/>
                    <a:gd name="f10" fmla="val 1"/>
                    <a:gd name="f11" fmla="+- 0 0 -90"/>
                    <a:gd name="f12" fmla="*/ f3 1 23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23"/>
                    <a:gd name="f19" fmla="*/ 23 f15 1"/>
                    <a:gd name="f20" fmla="*/ 0 f14 1"/>
                    <a:gd name="f21" fmla="*/ 19 f15 1"/>
                    <a:gd name="f22" fmla="*/ f16 1 f2"/>
                    <a:gd name="f23" fmla="*/ f19 1 23"/>
                    <a:gd name="f24" fmla="*/ f20 1 2"/>
                    <a:gd name="f25" fmla="*/ f21 1 23"/>
                    <a:gd name="f26" fmla="*/ 0 1 f18"/>
                    <a:gd name="f27" fmla="*/ f6 1 f18"/>
                    <a:gd name="f28" fmla="*/ 0 1 f17"/>
                    <a:gd name="f29" fmla="*/ f7 1 f17"/>
                    <a:gd name="f30" fmla="+- f22 0 f1"/>
                    <a:gd name="f31" fmla="*/ f23 1 f18"/>
                    <a:gd name="f32" fmla="*/ f24 1 f17"/>
                    <a:gd name="f33" fmla="*/ f25 1 f18"/>
                    <a:gd name="f34" fmla="*/ f26 f12 1"/>
                    <a:gd name="f35" fmla="*/ f27 f12 1"/>
                    <a:gd name="f36" fmla="*/ f29 f13 1"/>
                    <a:gd name="f37" fmla="*/ f28 f13 1"/>
                    <a:gd name="f38" fmla="*/ f31 f12 1"/>
                    <a:gd name="f39" fmla="*/ f32 f13 1"/>
                    <a:gd name="f40" fmla="*/ f33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0">
                      <a:pos x="f38" y="f39"/>
                    </a:cxn>
                    <a:cxn ang="f30">
                      <a:pos x="f38" y="f39"/>
                    </a:cxn>
                    <a:cxn ang="f30">
                      <a:pos x="f40" y="f39"/>
                    </a:cxn>
                    <a:cxn ang="f30">
                      <a:pos x="f38" y="f39"/>
                    </a:cxn>
                  </a:cxnLst>
                  <a:rect l="f34" t="f37" r="f35" b="f36"/>
                  <a:pathLst>
                    <a:path w="23" h="2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8" y="f5"/>
                      </a:lnTo>
                      <a:cubicBezTo>
                        <a:pt x="f5" y="f7"/>
                        <a:pt x="f9" y="f10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1" name="Forme libre 666"/>
                <p:cNvSpPr/>
                <p:nvPr/>
              </p:nvSpPr>
              <p:spPr>
                <a:xfrm rot="16200004">
                  <a:off x="7694923" y="3478395"/>
                  <a:ext cx="1234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"/>
                    <a:gd name="f7" fmla="val 1"/>
                    <a:gd name="f8" fmla="+- 0 0 -90"/>
                    <a:gd name="f9" fmla="*/ f3 1 3"/>
                    <a:gd name="f10" fmla="*/ f4 1 1"/>
                    <a:gd name="f11" fmla="+- f7 0 f5"/>
                    <a:gd name="f12" fmla="+- f6 0 f5"/>
                    <a:gd name="f13" fmla="*/ f8 f0 1"/>
                    <a:gd name="f14" fmla="*/ f12 1 3"/>
                    <a:gd name="f15" fmla="*/ 1 f12 1"/>
                    <a:gd name="f16" fmla="*/ 1 f11 1"/>
                    <a:gd name="f17" fmla="*/ 3 f12 1"/>
                    <a:gd name="f18" fmla="*/ 0 f11 1"/>
                    <a:gd name="f19" fmla="*/ 0 f12 1"/>
                    <a:gd name="f20" fmla="*/ 0 1 f11"/>
                    <a:gd name="f21" fmla="*/ f7 1 f11"/>
                    <a:gd name="f22" fmla="*/ f13 1 f2"/>
                    <a:gd name="f23" fmla="*/ f15 1 3"/>
                    <a:gd name="f24" fmla="*/ f17 1 3"/>
                    <a:gd name="f25" fmla="*/ f19 1 3"/>
                    <a:gd name="f26" fmla="*/ f16 1 f11"/>
                    <a:gd name="f27" fmla="*/ f18 1 f11"/>
                    <a:gd name="f28" fmla="*/ 0 1 f14"/>
                    <a:gd name="f29" fmla="*/ f6 1 f14"/>
                    <a:gd name="f30" fmla="*/ f21 f10 1"/>
                    <a:gd name="f31" fmla="*/ f20 f10 1"/>
                    <a:gd name="f32" fmla="+- f22 0 f1"/>
                    <a:gd name="f33" fmla="*/ f23 1 f14"/>
                    <a:gd name="f34" fmla="*/ f24 1 f14"/>
                    <a:gd name="f35" fmla="*/ f25 1 f14"/>
                    <a:gd name="f36" fmla="*/ f28 f9 1"/>
                    <a:gd name="f37" fmla="*/ f29 f9 1"/>
                    <a:gd name="f38" fmla="*/ f26 f10 1"/>
                    <a:gd name="f39" fmla="*/ f27 f10 1"/>
                    <a:gd name="f40" fmla="*/ f33 f9 1"/>
                    <a:gd name="f41" fmla="*/ f34 f9 1"/>
                    <a:gd name="f42" fmla="*/ f35 f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38"/>
                    </a:cxn>
                    <a:cxn ang="f32">
                      <a:pos x="f40" y="f38"/>
                    </a:cxn>
                    <a:cxn ang="f32">
                      <a:pos x="f41" y="f39"/>
                    </a:cxn>
                    <a:cxn ang="f32">
                      <a:pos x="f42" y="f39"/>
                    </a:cxn>
                    <a:cxn ang="f32">
                      <a:pos x="f40" y="f38"/>
                    </a:cxn>
                  </a:cxnLst>
                  <a:rect l="f36" t="f31" r="f37" b="f30"/>
                  <a:pathLst>
                    <a:path w="3" h="1">
                      <a:moveTo>
                        <a:pt x="f7" y="f7"/>
                      </a:moveTo>
                      <a:lnTo>
                        <a:pt x="f7" y="f7"/>
                      </a:lnTo>
                      <a:lnTo>
                        <a:pt x="f6" y="f5"/>
                      </a:lnTo>
                      <a:lnTo>
                        <a:pt x="f5" y="f5"/>
                      </a:lnTo>
                      <a:lnTo>
                        <a:pt x="f7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2" name="Forme libre 667"/>
                <p:cNvSpPr/>
                <p:nvPr/>
              </p:nvSpPr>
              <p:spPr>
                <a:xfrm rot="16200004">
                  <a:off x="7680091" y="3488116"/>
                  <a:ext cx="25959" cy="843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9"/>
                    <a:gd name="f7" fmla="val 17"/>
                    <a:gd name="f8" fmla="val 30"/>
                    <a:gd name="f9" fmla="val 11"/>
                    <a:gd name="f10" fmla="val 47"/>
                    <a:gd name="f11" fmla="val 12"/>
                    <a:gd name="f12" fmla="val 13"/>
                    <a:gd name="f13" fmla="val 46"/>
                    <a:gd name="f14" fmla="+- 0 0 -90"/>
                    <a:gd name="f15" fmla="*/ f3 1 69"/>
                    <a:gd name="f16" fmla="*/ f4 1 17"/>
                    <a:gd name="f17" fmla="+- f7 0 f5"/>
                    <a:gd name="f18" fmla="+- f6 0 f5"/>
                    <a:gd name="f19" fmla="*/ f14 f0 1"/>
                    <a:gd name="f20" fmla="*/ f18 1 69"/>
                    <a:gd name="f21" fmla="*/ f17 1 17"/>
                    <a:gd name="f22" fmla="*/ 0 f18 1"/>
                    <a:gd name="f23" fmla="*/ 17 f17 1"/>
                    <a:gd name="f24" fmla="*/ 69 f18 1"/>
                    <a:gd name="f25" fmla="*/ 13 f17 1"/>
                    <a:gd name="f26" fmla="*/ 46 f18 1"/>
                    <a:gd name="f27" fmla="*/ 0 f17 1"/>
                    <a:gd name="f28" fmla="*/ f19 1 f2"/>
                    <a:gd name="f29" fmla="*/ f22 1 69"/>
                    <a:gd name="f30" fmla="*/ f23 1 17"/>
                    <a:gd name="f31" fmla="*/ f24 1 69"/>
                    <a:gd name="f32" fmla="*/ f25 1 17"/>
                    <a:gd name="f33" fmla="*/ f26 1 69"/>
                    <a:gd name="f34" fmla="*/ f27 1 17"/>
                    <a:gd name="f35" fmla="*/ 0 1 f20"/>
                    <a:gd name="f36" fmla="*/ f6 1 f20"/>
                    <a:gd name="f37" fmla="*/ 0 1 f21"/>
                    <a:gd name="f38" fmla="*/ f7 1 f21"/>
                    <a:gd name="f39" fmla="+- f28 0 f1"/>
                    <a:gd name="f40" fmla="*/ f29 1 f20"/>
                    <a:gd name="f41" fmla="*/ f30 1 f21"/>
                    <a:gd name="f42" fmla="*/ f31 1 f20"/>
                    <a:gd name="f43" fmla="*/ f32 1 f21"/>
                    <a:gd name="f44" fmla="*/ f33 1 f20"/>
                    <a:gd name="f45" fmla="*/ f34 1 f21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69" h="17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9"/>
                        <a:pt x="f10" y="f11"/>
                        <a:pt x="f6" y="f12"/>
                      </a:cubicBezTo>
                      <a:lnTo>
                        <a:pt x="f13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3" name="Forme libre 668"/>
                <p:cNvSpPr/>
                <p:nvPr/>
              </p:nvSpPr>
              <p:spPr>
                <a:xfrm rot="16200004">
                  <a:off x="5821742" y="4311473"/>
                  <a:ext cx="3722970" cy="3657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030"/>
                    <a:gd name="f7" fmla="val 75"/>
                    <a:gd name="f8" fmla="val 2469"/>
                    <a:gd name="f9" fmla="val 12"/>
                    <a:gd name="f10" fmla="val 2482"/>
                    <a:gd name="f11" fmla="val 13"/>
                    <a:gd name="f12" fmla="val 2453"/>
                    <a:gd name="f13" fmla="val 15"/>
                    <a:gd name="f14" fmla="val 2461"/>
                    <a:gd name="f15" fmla="val 9555"/>
                    <a:gd name="f16" fmla="val 25"/>
                    <a:gd name="f17" fmla="val 9562"/>
                    <a:gd name="f18" fmla="val 24"/>
                    <a:gd name="f19" fmla="val 9561"/>
                    <a:gd name="f20" fmla="val 23"/>
                    <a:gd name="f21" fmla="val 9559"/>
                    <a:gd name="f22" fmla="val 9554"/>
                    <a:gd name="f23" fmla="val 9539"/>
                    <a:gd name="f24" fmla="val 9522"/>
                    <a:gd name="f25" fmla="val 9527"/>
                    <a:gd name="f26" fmla="val 9536"/>
                    <a:gd name="f27" fmla="val 26"/>
                    <a:gd name="f28" fmla="val 9489"/>
                    <a:gd name="f29" fmla="val 9488"/>
                    <a:gd name="f30" fmla="val 9456"/>
                    <a:gd name="f31" fmla="val 21"/>
                    <a:gd name="f32" fmla="val 9467"/>
                    <a:gd name="f33" fmla="val 22"/>
                    <a:gd name="f34" fmla="val 6376"/>
                    <a:gd name="f35" fmla="val 50"/>
                    <a:gd name="f36" fmla="val 6365"/>
                    <a:gd name="f37" fmla="val 52"/>
                    <a:gd name="f38" fmla="val 6349"/>
                    <a:gd name="f39" fmla="val 51"/>
                    <a:gd name="f40" fmla="val 6330"/>
                    <a:gd name="f41" fmla="val 49"/>
                    <a:gd name="f42" fmla="val 6344"/>
                    <a:gd name="f43" fmla="val 6359"/>
                    <a:gd name="f44" fmla="val 5258"/>
                    <a:gd name="f45" fmla="val 60"/>
                    <a:gd name="f46" fmla="val 5244"/>
                    <a:gd name="f47" fmla="val 61"/>
                    <a:gd name="f48" fmla="val 5216"/>
                    <a:gd name="f49" fmla="val 64"/>
                    <a:gd name="f50" fmla="val 5205"/>
                    <a:gd name="f51" fmla="val 5222"/>
                    <a:gd name="f52" fmla="val 55"/>
                    <a:gd name="f53" fmla="val 5234"/>
                    <a:gd name="f54" fmla="val 58"/>
                    <a:gd name="f55" fmla="val 4523"/>
                    <a:gd name="f56" fmla="val 4572"/>
                    <a:gd name="f57" fmla="val 65"/>
                    <a:gd name="f58" fmla="val 4513"/>
                    <a:gd name="f59" fmla="val 71"/>
                    <a:gd name="f60" fmla="val 4470"/>
                    <a:gd name="f61" fmla="val 69"/>
                    <a:gd name="f62" fmla="val 4516"/>
                    <a:gd name="f63" fmla="val 4707"/>
                    <a:gd name="f64" fmla="val 74"/>
                    <a:gd name="f65" fmla="val 4714"/>
                    <a:gd name="f66" fmla="val 4747"/>
                    <a:gd name="f67" fmla="val 63"/>
                    <a:gd name="f68" fmla="val 4737"/>
                    <a:gd name="f69" fmla="val 4736"/>
                    <a:gd name="f70" fmla="val 4727"/>
                    <a:gd name="f71" fmla="val 4790"/>
                    <a:gd name="f72" fmla="val 70"/>
                    <a:gd name="f73" fmla="val 4774"/>
                    <a:gd name="f74" fmla="val 54"/>
                    <a:gd name="f75" fmla="val 4855"/>
                    <a:gd name="f76" fmla="val 56"/>
                    <a:gd name="f77" fmla="val 4883"/>
                    <a:gd name="f78" fmla="val 57"/>
                    <a:gd name="f79" fmla="val 4903"/>
                    <a:gd name="f80" fmla="val 59"/>
                    <a:gd name="f81" fmla="val 4884"/>
                    <a:gd name="f82" fmla="val 4947"/>
                    <a:gd name="f83" fmla="val 4965"/>
                    <a:gd name="f84" fmla="val 4961"/>
                    <a:gd name="f85" fmla="val 4942"/>
                    <a:gd name="f86" fmla="val 5039"/>
                    <a:gd name="f87" fmla="val 5038"/>
                    <a:gd name="f88" fmla="val 5052"/>
                    <a:gd name="f89" fmla="val 5083"/>
                    <a:gd name="f90" fmla="val 5098"/>
                    <a:gd name="f91" fmla="val 5122"/>
                    <a:gd name="f92" fmla="val 5086"/>
                    <a:gd name="f93" fmla="val 5092"/>
                    <a:gd name="f94" fmla="val 5145"/>
                    <a:gd name="f95" fmla="val 5167"/>
                    <a:gd name="f96" fmla="val 5123"/>
                    <a:gd name="f97" fmla="val 5136"/>
                    <a:gd name="f98" fmla="val 73"/>
                    <a:gd name="f99" fmla="val 5130"/>
                    <a:gd name="f100" fmla="val 5238"/>
                    <a:gd name="f101" fmla="val 5187"/>
                    <a:gd name="f102" fmla="val 5220"/>
                    <a:gd name="f103" fmla="val 5259"/>
                    <a:gd name="f104" fmla="val 5316"/>
                    <a:gd name="f105" fmla="val 5302"/>
                    <a:gd name="f106" fmla="val 5202"/>
                    <a:gd name="f107" fmla="val 5260"/>
                    <a:gd name="f108" fmla="val 5276"/>
                    <a:gd name="f109" fmla="val 5298"/>
                    <a:gd name="f110" fmla="val 5329"/>
                    <a:gd name="f111" fmla="val 5359"/>
                    <a:gd name="f112" fmla="val 62"/>
                    <a:gd name="f113" fmla="val 5398"/>
                    <a:gd name="f114" fmla="val 5395"/>
                    <a:gd name="f115" fmla="val 5436"/>
                    <a:gd name="f116" fmla="val 67"/>
                    <a:gd name="f117" fmla="val 5433"/>
                    <a:gd name="f118" fmla="val 5457"/>
                    <a:gd name="f119" fmla="val 5503"/>
                    <a:gd name="f120" fmla="val 5513"/>
                    <a:gd name="f121" fmla="val 66"/>
                    <a:gd name="f122" fmla="val 5523"/>
                    <a:gd name="f123" fmla="val 5597"/>
                    <a:gd name="f124" fmla="val 72"/>
                    <a:gd name="f125" fmla="val 5473"/>
                    <a:gd name="f126" fmla="val 5560"/>
                    <a:gd name="f127" fmla="val 5621"/>
                    <a:gd name="f128" fmla="val 5664"/>
                    <a:gd name="f129" fmla="val 5737"/>
                    <a:gd name="f130" fmla="val 5780"/>
                    <a:gd name="f131" fmla="val 5730"/>
                    <a:gd name="f132" fmla="val 5745"/>
                    <a:gd name="f133" fmla="val 5783"/>
                    <a:gd name="f134" fmla="val 5792"/>
                    <a:gd name="f135" fmla="val 5789"/>
                    <a:gd name="f136" fmla="val 5788"/>
                    <a:gd name="f137" fmla="val 5820"/>
                    <a:gd name="f138" fmla="val 5790"/>
                    <a:gd name="f139" fmla="val 5841"/>
                    <a:gd name="f140" fmla="val 53"/>
                    <a:gd name="f141" fmla="val 5854"/>
                    <a:gd name="f142" fmla="val 46"/>
                    <a:gd name="f143" fmla="val 5944"/>
                    <a:gd name="f144" fmla="val 6006"/>
                    <a:gd name="f145" fmla="val 6021"/>
                    <a:gd name="f146" fmla="val 5999"/>
                    <a:gd name="f147" fmla="val 6003"/>
                    <a:gd name="f148" fmla="val 6089"/>
                    <a:gd name="f149" fmla="val 6077"/>
                    <a:gd name="f150" fmla="val 6147"/>
                    <a:gd name="f151" fmla="val 6206"/>
                    <a:gd name="f152" fmla="val 6163"/>
                    <a:gd name="f153" fmla="val 6219"/>
                    <a:gd name="f154" fmla="val 45"/>
                    <a:gd name="f155" fmla="val 6268"/>
                    <a:gd name="f156" fmla="val 41"/>
                    <a:gd name="f157" fmla="val 6252"/>
                    <a:gd name="f158" fmla="val 38"/>
                    <a:gd name="f159" fmla="val 6239"/>
                    <a:gd name="f160" fmla="val 36"/>
                    <a:gd name="f161" fmla="val 6230"/>
                    <a:gd name="f162" fmla="val 35"/>
                    <a:gd name="f163" fmla="val 6308"/>
                    <a:gd name="f164" fmla="val 32"/>
                    <a:gd name="f165" fmla="val 6318"/>
                    <a:gd name="f166" fmla="val 33"/>
                    <a:gd name="f167" fmla="val 6310"/>
                    <a:gd name="f168" fmla="val 6297"/>
                    <a:gd name="f169" fmla="val 6311"/>
                    <a:gd name="f170" fmla="val 6339"/>
                    <a:gd name="f171" fmla="val 39"/>
                    <a:gd name="f172" fmla="val 6325"/>
                    <a:gd name="f173" fmla="val 43"/>
                    <a:gd name="f174" fmla="val 6305"/>
                    <a:gd name="f175" fmla="val 6277"/>
                    <a:gd name="f176" fmla="val 42"/>
                    <a:gd name="f177" fmla="val 6257"/>
                    <a:gd name="f178" fmla="val 6243"/>
                    <a:gd name="f179" fmla="val 6248"/>
                    <a:gd name="f180" fmla="val 6258"/>
                    <a:gd name="f181" fmla="val 6269"/>
                    <a:gd name="f182" fmla="val 6264"/>
                    <a:gd name="f183" fmla="val 6261"/>
                    <a:gd name="f184" fmla="val 6263"/>
                    <a:gd name="f185" fmla="val 6266"/>
                    <a:gd name="f186" fmla="val 6274"/>
                    <a:gd name="f187" fmla="val 6287"/>
                    <a:gd name="f188" fmla="val 6304"/>
                    <a:gd name="f189" fmla="val 6309"/>
                    <a:gd name="f190" fmla="val 6411"/>
                    <a:gd name="f191" fmla="val 6485"/>
                    <a:gd name="f192" fmla="val 6548"/>
                    <a:gd name="f193" fmla="val 44"/>
                    <a:gd name="f194" fmla="val 6665"/>
                    <a:gd name="f195" fmla="val 6636"/>
                    <a:gd name="f196" fmla="val 47"/>
                    <a:gd name="f197" fmla="val 6659"/>
                    <a:gd name="f198" fmla="val 6657"/>
                    <a:gd name="f199" fmla="val 6625"/>
                    <a:gd name="f200" fmla="val 6567"/>
                    <a:gd name="f201" fmla="val 6507"/>
                    <a:gd name="f202" fmla="val 6538"/>
                    <a:gd name="f203" fmla="val 6531"/>
                    <a:gd name="f204" fmla="val 6523"/>
                    <a:gd name="f205" fmla="val 6631"/>
                    <a:gd name="f206" fmla="val 6628"/>
                    <a:gd name="f207" fmla="val 6654"/>
                    <a:gd name="f208" fmla="val 6682"/>
                    <a:gd name="f209" fmla="val 6660"/>
                    <a:gd name="f210" fmla="val 6762"/>
                    <a:gd name="f211" fmla="val 6806"/>
                    <a:gd name="f212" fmla="val 6808"/>
                    <a:gd name="f213" fmla="val 6798"/>
                    <a:gd name="f214" fmla="val 6744"/>
                    <a:gd name="f215" fmla="val 6803"/>
                    <a:gd name="f216" fmla="val 6821"/>
                    <a:gd name="f217" fmla="val 6879"/>
                    <a:gd name="f218" fmla="val 6865"/>
                    <a:gd name="f219" fmla="val 6858"/>
                    <a:gd name="f220" fmla="val 6853"/>
                    <a:gd name="f221" fmla="val 6884"/>
                    <a:gd name="f222" fmla="val 6958"/>
                    <a:gd name="f223" fmla="val 6941"/>
                    <a:gd name="f224" fmla="val 6928"/>
                    <a:gd name="f225" fmla="val 7014"/>
                    <a:gd name="f226" fmla="val 7191"/>
                    <a:gd name="f227" fmla="val 7204"/>
                    <a:gd name="f228" fmla="val 7205"/>
                    <a:gd name="f229" fmla="val 7193"/>
                    <a:gd name="f230" fmla="val 7188"/>
                    <a:gd name="f231" fmla="val 7342"/>
                    <a:gd name="f232" fmla="val 7329"/>
                    <a:gd name="f233" fmla="val 7381"/>
                    <a:gd name="f234" fmla="val 7309"/>
                    <a:gd name="f235" fmla="val 7330"/>
                    <a:gd name="f236" fmla="val 7355"/>
                    <a:gd name="f237" fmla="val 7399"/>
                    <a:gd name="f238" fmla="val 7385"/>
                    <a:gd name="f239" fmla="val 7364"/>
                    <a:gd name="f240" fmla="val 7383"/>
                    <a:gd name="f241" fmla="val 7436"/>
                    <a:gd name="f242" fmla="val 7420"/>
                    <a:gd name="f243" fmla="val 7485"/>
                    <a:gd name="f244" fmla="val 7463"/>
                    <a:gd name="f245" fmla="val 7487"/>
                    <a:gd name="f246" fmla="val 7520"/>
                    <a:gd name="f247" fmla="val 7515"/>
                    <a:gd name="f248" fmla="val 7523"/>
                    <a:gd name="f249" fmla="val 7511"/>
                    <a:gd name="f250" fmla="val 7594"/>
                    <a:gd name="f251" fmla="val 7573"/>
                    <a:gd name="f252" fmla="val 7590"/>
                    <a:gd name="f253" fmla="val 7609"/>
                    <a:gd name="f254" fmla="val 7600"/>
                    <a:gd name="f255" fmla="val 7680"/>
                    <a:gd name="f256" fmla="val 7702"/>
                    <a:gd name="f257" fmla="val 7667"/>
                    <a:gd name="f258" fmla="val 7761"/>
                    <a:gd name="f259" fmla="val 7760"/>
                    <a:gd name="f260" fmla="val 7853"/>
                    <a:gd name="f261" fmla="val 7842"/>
                    <a:gd name="f262" fmla="val 48"/>
                    <a:gd name="f263" fmla="val 7825"/>
                    <a:gd name="f264" fmla="val 7872"/>
                    <a:gd name="f265" fmla="val 7894"/>
                    <a:gd name="f266" fmla="val 7968"/>
                    <a:gd name="f267" fmla="val 34"/>
                    <a:gd name="f268" fmla="val 8050"/>
                    <a:gd name="f269" fmla="val 29"/>
                    <a:gd name="f270" fmla="val 8066"/>
                    <a:gd name="f271" fmla="val 8129"/>
                    <a:gd name="f272" fmla="val 8090"/>
                    <a:gd name="f273" fmla="val 7980"/>
                    <a:gd name="f274" fmla="val 7919"/>
                    <a:gd name="f275" fmla="val 7954"/>
                    <a:gd name="f276" fmla="val 7929"/>
                    <a:gd name="f277" fmla="val 7982"/>
                    <a:gd name="f278" fmla="val 8000"/>
                    <a:gd name="f279" fmla="val 7953"/>
                    <a:gd name="f280" fmla="val 7938"/>
                    <a:gd name="f281" fmla="val 8060"/>
                    <a:gd name="f282" fmla="val 8054"/>
                    <a:gd name="f283" fmla="val 8153"/>
                    <a:gd name="f284" fmla="val 8149"/>
                    <a:gd name="f285" fmla="val 8016"/>
                    <a:gd name="f286" fmla="val 68"/>
                    <a:gd name="f287" fmla="val 8011"/>
                    <a:gd name="f288" fmla="val 8093"/>
                    <a:gd name="f289" fmla="val 8179"/>
                    <a:gd name="f290" fmla="val 8201"/>
                    <a:gd name="f291" fmla="val 8163"/>
                    <a:gd name="f292" fmla="val 8165"/>
                    <a:gd name="f293" fmla="val 8176"/>
                    <a:gd name="f294" fmla="val 8247"/>
                    <a:gd name="f295" fmla="val 8255"/>
                    <a:gd name="f296" fmla="val 8218"/>
                    <a:gd name="f297" fmla="val 8266"/>
                    <a:gd name="f298" fmla="val 8297"/>
                    <a:gd name="f299" fmla="val 8355"/>
                    <a:gd name="f300" fmla="val 8375"/>
                    <a:gd name="f301" fmla="val 8414"/>
                    <a:gd name="f302" fmla="val 8418"/>
                    <a:gd name="f303" fmla="val 8385"/>
                    <a:gd name="f304" fmla="val 8379"/>
                    <a:gd name="f305" fmla="val 37"/>
                    <a:gd name="f306" fmla="val 8401"/>
                    <a:gd name="f307" fmla="val 31"/>
                    <a:gd name="f308" fmla="val 8408"/>
                    <a:gd name="f309" fmla="val 8505"/>
                    <a:gd name="f310" fmla="val 8528"/>
                    <a:gd name="f311" fmla="val 8561"/>
                    <a:gd name="f312" fmla="val 8479"/>
                    <a:gd name="f313" fmla="val 8507"/>
                    <a:gd name="f314" fmla="val 8508"/>
                    <a:gd name="f315" fmla="val 8526"/>
                    <a:gd name="f316" fmla="val 8534"/>
                    <a:gd name="f317" fmla="val 8555"/>
                    <a:gd name="f318" fmla="val 8525"/>
                    <a:gd name="f319" fmla="val 8571"/>
                    <a:gd name="f320" fmla="val 8578"/>
                    <a:gd name="f321" fmla="val 8664"/>
                    <a:gd name="f322" fmla="val 8592"/>
                    <a:gd name="f323" fmla="val 8637"/>
                    <a:gd name="f324" fmla="val 8640"/>
                    <a:gd name="f325" fmla="val 8692"/>
                    <a:gd name="f326" fmla="val 8675"/>
                    <a:gd name="f327" fmla="val 8739"/>
                    <a:gd name="f328" fmla="val 8784"/>
                    <a:gd name="f329" fmla="val 8781"/>
                    <a:gd name="f330" fmla="val 8791"/>
                    <a:gd name="f331" fmla="val 8796"/>
                    <a:gd name="f332" fmla="val 8888"/>
                    <a:gd name="f333" fmla="val 8937"/>
                    <a:gd name="f334" fmla="val 9022"/>
                    <a:gd name="f335" fmla="val 9030"/>
                    <a:gd name="f336" fmla="val 9071"/>
                    <a:gd name="f337" fmla="val 9054"/>
                    <a:gd name="f338" fmla="val 9066"/>
                    <a:gd name="f339" fmla="val 9077"/>
                    <a:gd name="f340" fmla="val 9103"/>
                    <a:gd name="f341" fmla="val 9154"/>
                    <a:gd name="f342" fmla="val 9045"/>
                    <a:gd name="f343" fmla="val 9084"/>
                    <a:gd name="f344" fmla="val 9087"/>
                    <a:gd name="f345" fmla="val 9152"/>
                    <a:gd name="f346" fmla="val 9189"/>
                    <a:gd name="f347" fmla="val 9178"/>
                    <a:gd name="f348" fmla="val 9065"/>
                    <a:gd name="f349" fmla="val 9130"/>
                    <a:gd name="f350" fmla="val 9219"/>
                    <a:gd name="f351" fmla="val 9290"/>
                    <a:gd name="f352" fmla="val 9250"/>
                    <a:gd name="f353" fmla="val 9262"/>
                    <a:gd name="f354" fmla="val 9395"/>
                    <a:gd name="f355" fmla="val 9376"/>
                    <a:gd name="f356" fmla="val 9486"/>
                    <a:gd name="f357" fmla="val 9530"/>
                    <a:gd name="f358" fmla="val 40"/>
                    <a:gd name="f359" fmla="val 9498"/>
                    <a:gd name="f360" fmla="val 9440"/>
                    <a:gd name="f361" fmla="val 9409"/>
                    <a:gd name="f362" fmla="val 9370"/>
                    <a:gd name="f363" fmla="val 9418"/>
                    <a:gd name="f364" fmla="val 9400"/>
                    <a:gd name="f365" fmla="val 9361"/>
                    <a:gd name="f366" fmla="val 9340"/>
                    <a:gd name="f367" fmla="val 9377"/>
                    <a:gd name="f368" fmla="val 9565"/>
                    <a:gd name="f369" fmla="val 9668"/>
                    <a:gd name="f370" fmla="val 9686"/>
                    <a:gd name="f371" fmla="val 9718"/>
                    <a:gd name="f372" fmla="val 9703"/>
                    <a:gd name="f373" fmla="val 9670"/>
                    <a:gd name="f374" fmla="val 9640"/>
                    <a:gd name="f375" fmla="val 9732"/>
                    <a:gd name="f376" fmla="val 9690"/>
                    <a:gd name="f377" fmla="val 9734"/>
                    <a:gd name="f378" fmla="val 9783"/>
                    <a:gd name="f379" fmla="val 9844"/>
                    <a:gd name="f380" fmla="val 9856"/>
                    <a:gd name="f381" fmla="val 9854"/>
                    <a:gd name="f382" fmla="val 9816"/>
                    <a:gd name="f383" fmla="val 9798"/>
                    <a:gd name="f384" fmla="val 9824"/>
                    <a:gd name="f385" fmla="val 9892"/>
                    <a:gd name="f386" fmla="val 9920"/>
                    <a:gd name="f387" fmla="val 9877"/>
                    <a:gd name="f388" fmla="val 9921"/>
                    <a:gd name="f389" fmla="val 9975"/>
                    <a:gd name="f390" fmla="val 10005"/>
                    <a:gd name="f391" fmla="val 19"/>
                    <a:gd name="f392" fmla="val 10017"/>
                    <a:gd name="f393" fmla="val 9979"/>
                    <a:gd name="f394" fmla="val 18"/>
                    <a:gd name="f395" fmla="val 10012"/>
                    <a:gd name="f396" fmla="val 27"/>
                    <a:gd name="f397" fmla="val 9839"/>
                    <a:gd name="f398" fmla="val 9893"/>
                    <a:gd name="f399" fmla="val 9825"/>
                    <a:gd name="f400" fmla="val 9773"/>
                    <a:gd name="f401" fmla="val 16"/>
                    <a:gd name="f402" fmla="val 9774"/>
                    <a:gd name="f403" fmla="val 9791"/>
                    <a:gd name="f404" fmla="val 20"/>
                    <a:gd name="f405" fmla="val 9746"/>
                    <a:gd name="f406" fmla="val 9743"/>
                    <a:gd name="f407" fmla="val 9739"/>
                    <a:gd name="f408" fmla="val 9735"/>
                    <a:gd name="f409" fmla="val 9733"/>
                    <a:gd name="f410" fmla="val 9736"/>
                    <a:gd name="f411" fmla="val 9747"/>
                    <a:gd name="f412" fmla="val 9756"/>
                    <a:gd name="f413" fmla="val 9759"/>
                    <a:gd name="f414" fmla="val 9664"/>
                    <a:gd name="f415" fmla="val 9639"/>
                    <a:gd name="f416" fmla="val 9612"/>
                    <a:gd name="f417" fmla="val 30"/>
                    <a:gd name="f418" fmla="val 9651"/>
                    <a:gd name="f419" fmla="val 9636"/>
                    <a:gd name="f420" fmla="val 9599"/>
                    <a:gd name="f421" fmla="val 9596"/>
                    <a:gd name="f422" fmla="val 9591"/>
                    <a:gd name="f423" fmla="val 9534"/>
                    <a:gd name="f424" fmla="val 9500"/>
                    <a:gd name="f425" fmla="val 17"/>
                    <a:gd name="f426" fmla="val 9453"/>
                    <a:gd name="f427" fmla="val 9425"/>
                    <a:gd name="f428" fmla="val 9398"/>
                    <a:gd name="f429" fmla="val 9356"/>
                    <a:gd name="f430" fmla="val 9380"/>
                    <a:gd name="f431" fmla="val 9289"/>
                    <a:gd name="f432" fmla="val 9200"/>
                    <a:gd name="f433" fmla="val 9106"/>
                    <a:gd name="f434" fmla="val 28"/>
                    <a:gd name="f435" fmla="val 9004"/>
                    <a:gd name="f436" fmla="val 8974"/>
                    <a:gd name="f437" fmla="val 8944"/>
                    <a:gd name="f438" fmla="val 8893"/>
                    <a:gd name="f439" fmla="val 8884"/>
                    <a:gd name="f440" fmla="val 8845"/>
                    <a:gd name="f441" fmla="val 8768"/>
                    <a:gd name="f442" fmla="val 8752"/>
                    <a:gd name="f443" fmla="val 8710"/>
                    <a:gd name="f444" fmla="val 7"/>
                    <a:gd name="f445" fmla="val 8565"/>
                    <a:gd name="f446" fmla="val 14"/>
                    <a:gd name="f447" fmla="val 8498"/>
                    <a:gd name="f448" fmla="val 8495"/>
                    <a:gd name="f449" fmla="val 8449"/>
                    <a:gd name="f450" fmla="val 8404"/>
                    <a:gd name="f451" fmla="val 8346"/>
                    <a:gd name="f452" fmla="val 8350"/>
                    <a:gd name="f453" fmla="val 8300"/>
                    <a:gd name="f454" fmla="val 8222"/>
                    <a:gd name="f455" fmla="val 8143"/>
                    <a:gd name="f456" fmla="val 8169"/>
                    <a:gd name="f457" fmla="val 8183"/>
                    <a:gd name="f458" fmla="val 8089"/>
                    <a:gd name="f459" fmla="val 11"/>
                    <a:gd name="f460" fmla="val 7984"/>
                    <a:gd name="f461" fmla="val 7899"/>
                    <a:gd name="f462" fmla="val 7878"/>
                    <a:gd name="f463" fmla="val 7862"/>
                    <a:gd name="f464" fmla="val 7848"/>
                    <a:gd name="f465" fmla="val 7850"/>
                    <a:gd name="f466" fmla="val 7851"/>
                    <a:gd name="f467" fmla="val 7844"/>
                    <a:gd name="f468" fmla="val 7815"/>
                    <a:gd name="f469" fmla="val 7823"/>
                    <a:gd name="f470" fmla="val 7832"/>
                    <a:gd name="f471" fmla="val 7839"/>
                    <a:gd name="f472" fmla="val 7798"/>
                    <a:gd name="f473" fmla="val 7774"/>
                    <a:gd name="f474" fmla="val 7763"/>
                    <a:gd name="f475" fmla="val 7758"/>
                    <a:gd name="f476" fmla="val 7734"/>
                    <a:gd name="f477" fmla="val 7739"/>
                    <a:gd name="f478" fmla="val 7751"/>
                    <a:gd name="f479" fmla="val 7728"/>
                    <a:gd name="f480" fmla="val 7719"/>
                    <a:gd name="f481" fmla="val 7700"/>
                    <a:gd name="f482" fmla="val 7655"/>
                    <a:gd name="f483" fmla="val 7629"/>
                    <a:gd name="f484" fmla="val 7612"/>
                    <a:gd name="f485" fmla="val 7506"/>
                    <a:gd name="f486" fmla="val 7493"/>
                    <a:gd name="f487" fmla="val 7492"/>
                    <a:gd name="f488" fmla="val 7498"/>
                    <a:gd name="f489" fmla="val 7471"/>
                    <a:gd name="f490" fmla="val 7444"/>
                    <a:gd name="f491" fmla="val 7408"/>
                    <a:gd name="f492" fmla="val 7349"/>
                    <a:gd name="f493" fmla="val 7313"/>
                    <a:gd name="f494" fmla="val 7298"/>
                    <a:gd name="f495" fmla="val 7334"/>
                    <a:gd name="f496" fmla="val 7247"/>
                    <a:gd name="f497" fmla="val 7263"/>
                    <a:gd name="f498" fmla="val 7190"/>
                    <a:gd name="f499" fmla="val 7194"/>
                    <a:gd name="f500" fmla="val 7167"/>
                    <a:gd name="f501" fmla="val 7125"/>
                    <a:gd name="f502" fmla="val 7109"/>
                    <a:gd name="f503" fmla="val 7051"/>
                    <a:gd name="f504" fmla="val 6819"/>
                    <a:gd name="f505" fmla="val 6668"/>
                    <a:gd name="f506" fmla="val 6697"/>
                    <a:gd name="f507" fmla="val 6598"/>
                    <a:gd name="f508" fmla="val 6592"/>
                    <a:gd name="f509" fmla="val 6583"/>
                    <a:gd name="f510" fmla="val 6562"/>
                    <a:gd name="f511" fmla="val 6586"/>
                    <a:gd name="f512" fmla="val 6509"/>
                    <a:gd name="f513" fmla="val 6471"/>
                    <a:gd name="f514" fmla="val 6418"/>
                    <a:gd name="f515" fmla="val 6409"/>
                    <a:gd name="f516" fmla="val 6434"/>
                    <a:gd name="f517" fmla="val 6426"/>
                    <a:gd name="f518" fmla="val 6420"/>
                    <a:gd name="f519" fmla="val 6402"/>
                    <a:gd name="f520" fmla="val 6394"/>
                    <a:gd name="f521" fmla="val 6386"/>
                    <a:gd name="f522" fmla="val 6405"/>
                    <a:gd name="f523" fmla="val 6417"/>
                    <a:gd name="f524" fmla="val 6331"/>
                    <a:gd name="f525" fmla="val 6285"/>
                    <a:gd name="f526" fmla="val 6265"/>
                    <a:gd name="f527" fmla="val 6236"/>
                    <a:gd name="f528" fmla="val 6223"/>
                    <a:gd name="f529" fmla="val 6199"/>
                    <a:gd name="f530" fmla="val 6221"/>
                    <a:gd name="f531" fmla="val 6080"/>
                    <a:gd name="f532" fmla="val 6078"/>
                    <a:gd name="f533" fmla="val 6069"/>
                    <a:gd name="f534" fmla="val 6039"/>
                    <a:gd name="f535" fmla="val 6032"/>
                    <a:gd name="f536" fmla="val 5970"/>
                    <a:gd name="f537" fmla="val 5965"/>
                    <a:gd name="f538" fmla="val 5904"/>
                    <a:gd name="f539" fmla="val 5921"/>
                    <a:gd name="f540" fmla="val 5897"/>
                    <a:gd name="f541" fmla="val 5871"/>
                    <a:gd name="f542" fmla="val 5822"/>
                    <a:gd name="f543" fmla="val 5823"/>
                    <a:gd name="f544" fmla="val 5711"/>
                    <a:gd name="f545" fmla="val 5775"/>
                    <a:gd name="f546" fmla="val 5665"/>
                    <a:gd name="f547" fmla="val 5671"/>
                    <a:gd name="f548" fmla="val 5660"/>
                    <a:gd name="f549" fmla="val 5573"/>
                    <a:gd name="f550" fmla="val 5509"/>
                    <a:gd name="f551" fmla="val 5532"/>
                    <a:gd name="f552" fmla="val 5497"/>
                    <a:gd name="f553" fmla="val 5434"/>
                    <a:gd name="f554" fmla="val 5399"/>
                    <a:gd name="f555" fmla="val 5391"/>
                    <a:gd name="f556" fmla="val 5411"/>
                    <a:gd name="f557" fmla="val 5422"/>
                    <a:gd name="f558" fmla="val 5330"/>
                    <a:gd name="f559" fmla="val 6"/>
                    <a:gd name="f560" fmla="val 5410"/>
                    <a:gd name="f561" fmla="val 5341"/>
                    <a:gd name="f562" fmla="val 5328"/>
                    <a:gd name="f563" fmla="val 5357"/>
                    <a:gd name="f564" fmla="val 10"/>
                    <a:gd name="f565" fmla="val 5311"/>
                    <a:gd name="f566" fmla="val 9"/>
                    <a:gd name="f567" fmla="val 5288"/>
                    <a:gd name="f568" fmla="val 5177"/>
                    <a:gd name="f569" fmla="val 5114"/>
                    <a:gd name="f570" fmla="val 5128"/>
                    <a:gd name="f571" fmla="val 5142"/>
                    <a:gd name="f572" fmla="val 5110"/>
                    <a:gd name="f573" fmla="val 5061"/>
                    <a:gd name="f574" fmla="val 4978"/>
                    <a:gd name="f575" fmla="val 4934"/>
                    <a:gd name="f576" fmla="val 4928"/>
                    <a:gd name="f577" fmla="val 4925"/>
                    <a:gd name="f578" fmla="val 4888"/>
                    <a:gd name="f579" fmla="val 4804"/>
                    <a:gd name="f580" fmla="val 4781"/>
                    <a:gd name="f581" fmla="val 8"/>
                    <a:gd name="f582" fmla="val 4549"/>
                    <a:gd name="f583" fmla="val 4550"/>
                    <a:gd name="f584" fmla="val 4435"/>
                    <a:gd name="f585" fmla="val 4438"/>
                    <a:gd name="f586" fmla="val 4365"/>
                    <a:gd name="f587" fmla="val 4339"/>
                    <a:gd name="f588" fmla="val 4313"/>
                    <a:gd name="f589" fmla="val 4296"/>
                    <a:gd name="f590" fmla="val 4309"/>
                    <a:gd name="f591" fmla="val 4310"/>
                    <a:gd name="f592" fmla="val 4203"/>
                    <a:gd name="f593" fmla="val 4192"/>
                    <a:gd name="f594" fmla="val 4102"/>
                    <a:gd name="f595" fmla="val 4093"/>
                    <a:gd name="f596" fmla="val 4068"/>
                    <a:gd name="f597" fmla="val 3938"/>
                    <a:gd name="f598" fmla="val 3833"/>
                    <a:gd name="f599" fmla="val 3834"/>
                    <a:gd name="f600" fmla="val 3836"/>
                    <a:gd name="f601" fmla="val 3844"/>
                    <a:gd name="f602" fmla="val 3726"/>
                    <a:gd name="f603" fmla="val 3561"/>
                    <a:gd name="f604" fmla="val 3518"/>
                    <a:gd name="f605" fmla="val 3439"/>
                    <a:gd name="f606" fmla="val 3540"/>
                    <a:gd name="f607" fmla="val 3424"/>
                    <a:gd name="f608" fmla="val 3466"/>
                    <a:gd name="f609" fmla="val 3426"/>
                    <a:gd name="f610" fmla="val 3363"/>
                    <a:gd name="f611" fmla="val 3412"/>
                    <a:gd name="f612" fmla="val 3420"/>
                    <a:gd name="f613" fmla="val 3438"/>
                    <a:gd name="f614" fmla="val 3294"/>
                    <a:gd name="f615" fmla="val 3297"/>
                    <a:gd name="f616" fmla="val 3098"/>
                    <a:gd name="f617" fmla="val 2904"/>
                    <a:gd name="f618" fmla="val 2718"/>
                    <a:gd name="f619" fmla="val 2740"/>
                    <a:gd name="f620" fmla="val 2675"/>
                    <a:gd name="f621" fmla="val 2658"/>
                    <a:gd name="f622" fmla="val 2652"/>
                    <a:gd name="f623" fmla="val 2698"/>
                    <a:gd name="f624" fmla="val 2674"/>
                    <a:gd name="f625" fmla="val 2620"/>
                    <a:gd name="f626" fmla="val 2619"/>
                    <a:gd name="f627" fmla="val 2528"/>
                    <a:gd name="f628" fmla="val 2655"/>
                    <a:gd name="f629" fmla="val 2627"/>
                    <a:gd name="f630" fmla="val 2589"/>
                    <a:gd name="f631" fmla="val 2597"/>
                    <a:gd name="f632" fmla="val 2567"/>
                    <a:gd name="f633" fmla="val 2564"/>
                    <a:gd name="f634" fmla="val 2508"/>
                    <a:gd name="f635" fmla="val 2473"/>
                    <a:gd name="f636" fmla="val 2490"/>
                    <a:gd name="f637" fmla="val 2476"/>
                    <a:gd name="f638" fmla="val 2477"/>
                    <a:gd name="f639" fmla="val 2472"/>
                    <a:gd name="f640" fmla="val 2455"/>
                    <a:gd name="f641" fmla="val 2373"/>
                    <a:gd name="f642" fmla="val 2406"/>
                    <a:gd name="f643" fmla="val 2370"/>
                    <a:gd name="f644" fmla="val 2329"/>
                    <a:gd name="f645" fmla="val 2367"/>
                    <a:gd name="f646" fmla="val 2311"/>
                    <a:gd name="f647" fmla="val 2062"/>
                    <a:gd name="f648" fmla="val 2028"/>
                    <a:gd name="f649" fmla="val 1977"/>
                    <a:gd name="f650" fmla="val 1927"/>
                    <a:gd name="f651" fmla="val 1864"/>
                    <a:gd name="f652" fmla="val 1880"/>
                    <a:gd name="f653" fmla="val 1889"/>
                    <a:gd name="f654" fmla="val 1836"/>
                    <a:gd name="f655" fmla="val 1855"/>
                    <a:gd name="f656" fmla="val 1737"/>
                    <a:gd name="f657" fmla="val 1694"/>
                    <a:gd name="f658" fmla="val 1733"/>
                    <a:gd name="f659" fmla="val 1542"/>
                    <a:gd name="f660" fmla="val 1603"/>
                    <a:gd name="f661" fmla="val 1558"/>
                    <a:gd name="f662" fmla="val 1600"/>
                    <a:gd name="f663" fmla="val 1566"/>
                    <a:gd name="f664" fmla="val 1460"/>
                    <a:gd name="f665" fmla="val 1331"/>
                    <a:gd name="f666" fmla="val 1200"/>
                    <a:gd name="f667" fmla="val 1198"/>
                    <a:gd name="f668" fmla="val 1220"/>
                    <a:gd name="f669" fmla="val 1192"/>
                    <a:gd name="f670" fmla="val 1122"/>
                    <a:gd name="f671" fmla="val 1096"/>
                    <a:gd name="f672" fmla="val 1098"/>
                    <a:gd name="f673" fmla="val 1051"/>
                    <a:gd name="f674" fmla="val 1058"/>
                    <a:gd name="f675" fmla="val 1068"/>
                    <a:gd name="f676" fmla="val 1050"/>
                    <a:gd name="f677" fmla="val 792"/>
                    <a:gd name="f678" fmla="val 524"/>
                    <a:gd name="f679" fmla="val 262"/>
                    <a:gd name="f680" fmla="val 297"/>
                    <a:gd name="f681" fmla="val 274"/>
                    <a:gd name="f682" fmla="val 247"/>
                    <a:gd name="f683" fmla="val 264"/>
                    <a:gd name="f684" fmla="val 246"/>
                    <a:gd name="f685" fmla="val 250"/>
                    <a:gd name="f686" fmla="val 140"/>
                    <a:gd name="f687" fmla="val 120"/>
                    <a:gd name="f688" fmla="val 111"/>
                    <a:gd name="f689" fmla="val 104"/>
                    <a:gd name="f690" fmla="val 156"/>
                    <a:gd name="f691" fmla="val 240"/>
                    <a:gd name="f692" fmla="val 325"/>
                    <a:gd name="f693" fmla="val 344"/>
                    <a:gd name="f694" fmla="val 309"/>
                    <a:gd name="f695" fmla="val 319"/>
                    <a:gd name="f696" fmla="val 340"/>
                    <a:gd name="f697" fmla="val 366"/>
                    <a:gd name="f698" fmla="val 414"/>
                    <a:gd name="f699" fmla="val 409"/>
                    <a:gd name="f700" fmla="val 544"/>
                    <a:gd name="f701" fmla="val 602"/>
                    <a:gd name="f702" fmla="val 754"/>
                    <a:gd name="f703" fmla="val 742"/>
                    <a:gd name="f704" fmla="val 775"/>
                    <a:gd name="f705" fmla="val 782"/>
                    <a:gd name="f706" fmla="val 797"/>
                    <a:gd name="f707" fmla="val 835"/>
                    <a:gd name="f708" fmla="val 706"/>
                    <a:gd name="f709" fmla="val 740"/>
                    <a:gd name="f710" fmla="val 783"/>
                    <a:gd name="f711" fmla="val 970"/>
                    <a:gd name="f712" fmla="val 999"/>
                    <a:gd name="f713" fmla="val 1049"/>
                    <a:gd name="f714" fmla="val 984"/>
                    <a:gd name="f715" fmla="val 1034"/>
                    <a:gd name="f716" fmla="val 1048"/>
                    <a:gd name="f717" fmla="val 1060"/>
                    <a:gd name="f718" fmla="val 1093"/>
                    <a:gd name="f719" fmla="val 1110"/>
                    <a:gd name="f720" fmla="val 1111"/>
                    <a:gd name="f721" fmla="val 1103"/>
                    <a:gd name="f722" fmla="val 1088"/>
                    <a:gd name="f723" fmla="val 1080"/>
                    <a:gd name="f724" fmla="val 1215"/>
                    <a:gd name="f725" fmla="val 1166"/>
                    <a:gd name="f726" fmla="val 1303"/>
                    <a:gd name="f727" fmla="val 1470"/>
                    <a:gd name="f728" fmla="val 1593"/>
                    <a:gd name="f729" fmla="val 1674"/>
                    <a:gd name="f730" fmla="val 1784"/>
                    <a:gd name="f731" fmla="val 1780"/>
                    <a:gd name="f732" fmla="val 1803"/>
                    <a:gd name="f733" fmla="val 1832"/>
                    <a:gd name="f734" fmla="val 1863"/>
                    <a:gd name="f735" fmla="val 1835"/>
                    <a:gd name="f736" fmla="val 1915"/>
                    <a:gd name="f737" fmla="val 1879"/>
                    <a:gd name="f738" fmla="val 1988"/>
                    <a:gd name="f739" fmla="val 1933"/>
                    <a:gd name="f740" fmla="val 2005"/>
                    <a:gd name="f741" fmla="val 2022"/>
                    <a:gd name="f742" fmla="val 2046"/>
                    <a:gd name="f743" fmla="val 2048"/>
                    <a:gd name="f744" fmla="val 2104"/>
                    <a:gd name="f745" fmla="val 2058"/>
                    <a:gd name="f746" fmla="val 2139"/>
                    <a:gd name="f747" fmla="val 2088"/>
                    <a:gd name="f748" fmla="val 2205"/>
                    <a:gd name="f749" fmla="val 2261"/>
                    <a:gd name="f750" fmla="val 2314"/>
                    <a:gd name="f751" fmla="val 2368"/>
                    <a:gd name="f752" fmla="val 2214"/>
                    <a:gd name="f753" fmla="val 2244"/>
                    <a:gd name="f754" fmla="val 2219"/>
                    <a:gd name="f755" fmla="val 2288"/>
                    <a:gd name="f756" fmla="val 2324"/>
                    <a:gd name="f757" fmla="val 2361"/>
                    <a:gd name="f758" fmla="val 2387"/>
                    <a:gd name="f759" fmla="val 2481"/>
                    <a:gd name="f760" fmla="val 2471"/>
                    <a:gd name="f761" fmla="val 2496"/>
                    <a:gd name="f762" fmla="val 2530"/>
                    <a:gd name="f763" fmla="val 2573"/>
                    <a:gd name="f764" fmla="val 2628"/>
                    <a:gd name="f765" fmla="val 2635"/>
                    <a:gd name="f766" fmla="val 2550"/>
                    <a:gd name="f767" fmla="val 2598"/>
                    <a:gd name="f768" fmla="val 2644"/>
                    <a:gd name="f769" fmla="val 2724"/>
                    <a:gd name="f770" fmla="val 2694"/>
                    <a:gd name="f771" fmla="val 2677"/>
                    <a:gd name="f772" fmla="val 2701"/>
                    <a:gd name="f773" fmla="val 2722"/>
                    <a:gd name="f774" fmla="val 2747"/>
                    <a:gd name="f775" fmla="val 2643"/>
                    <a:gd name="f776" fmla="val 2591"/>
                    <a:gd name="f777" fmla="val 2616"/>
                    <a:gd name="f778" fmla="val 2689"/>
                    <a:gd name="f779" fmla="val 2663"/>
                    <a:gd name="f780" fmla="val 2700"/>
                    <a:gd name="f781" fmla="val 2755"/>
                    <a:gd name="f782" fmla="val 2818"/>
                    <a:gd name="f783" fmla="val 2814"/>
                    <a:gd name="f784" fmla="val 2824"/>
                    <a:gd name="f785" fmla="val 2845"/>
                    <a:gd name="f786" fmla="val 2863"/>
                    <a:gd name="f787" fmla="val 2830"/>
                    <a:gd name="f788" fmla="val 2881"/>
                    <a:gd name="f789" fmla="val 2928"/>
                    <a:gd name="f790" fmla="val 2977"/>
                    <a:gd name="f791" fmla="val 2875"/>
                    <a:gd name="f792" fmla="val 2954"/>
                    <a:gd name="f793" fmla="val 2911"/>
                    <a:gd name="f794" fmla="val 3038"/>
                    <a:gd name="f795" fmla="val 2984"/>
                    <a:gd name="f796" fmla="val 3126"/>
                    <a:gd name="f797" fmla="val 3107"/>
                    <a:gd name="f798" fmla="val 3054"/>
                    <a:gd name="f799" fmla="val 3084"/>
                    <a:gd name="f800" fmla="val 3111"/>
                    <a:gd name="f801" fmla="val 3146"/>
                    <a:gd name="f802" fmla="val 3163"/>
                    <a:gd name="f803" fmla="val 3257"/>
                    <a:gd name="f804" fmla="val 3149"/>
                    <a:gd name="f805" fmla="val 3189"/>
                    <a:gd name="f806" fmla="val 3221"/>
                    <a:gd name="f807" fmla="val 3235"/>
                    <a:gd name="f808" fmla="val 3276"/>
                    <a:gd name="f809" fmla="val 3384"/>
                    <a:gd name="f810" fmla="val 3305"/>
                    <a:gd name="f811" fmla="val 3401"/>
                    <a:gd name="f812" fmla="val 3361"/>
                    <a:gd name="f813" fmla="val 3411"/>
                    <a:gd name="f814" fmla="val 3400"/>
                    <a:gd name="f815" fmla="val 3455"/>
                    <a:gd name="f816" fmla="val 3472"/>
                    <a:gd name="f817" fmla="val 3526"/>
                    <a:gd name="f818" fmla="val 3513"/>
                    <a:gd name="f819" fmla="val 3533"/>
                    <a:gd name="f820" fmla="val 3580"/>
                    <a:gd name="f821" fmla="val 3613"/>
                    <a:gd name="f822" fmla="val 3562"/>
                    <a:gd name="f823" fmla="val 3630"/>
                    <a:gd name="f824" fmla="val 3614"/>
                    <a:gd name="f825" fmla="val 3598"/>
                    <a:gd name="f826" fmla="val 3568"/>
                    <a:gd name="f827" fmla="val 3565"/>
                    <a:gd name="f828" fmla="val 3553"/>
                    <a:gd name="f829" fmla="val 3550"/>
                    <a:gd name="f830" fmla="val 3585"/>
                    <a:gd name="f831" fmla="val 3638"/>
                    <a:gd name="f832" fmla="val 3662"/>
                    <a:gd name="f833" fmla="val 3653"/>
                    <a:gd name="f834" fmla="val 3642"/>
                    <a:gd name="f835" fmla="val 3636"/>
                    <a:gd name="f836" fmla="val 3734"/>
                    <a:gd name="f837" fmla="val 3749"/>
                    <a:gd name="f838" fmla="val 3737"/>
                    <a:gd name="f839" fmla="val 3725"/>
                    <a:gd name="f840" fmla="val 3744"/>
                    <a:gd name="f841" fmla="val 3758"/>
                    <a:gd name="f842" fmla="val 3787"/>
                    <a:gd name="f843" fmla="val 3780"/>
                    <a:gd name="f844" fmla="val 3781"/>
                    <a:gd name="f845" fmla="val 3740"/>
                    <a:gd name="f846" fmla="val 3839"/>
                    <a:gd name="f847" fmla="val 3881"/>
                    <a:gd name="f848" fmla="val 3869"/>
                    <a:gd name="f849" fmla="val 3920"/>
                    <a:gd name="f850" fmla="val 3995"/>
                    <a:gd name="f851" fmla="val 4064"/>
                    <a:gd name="f852" fmla="val 4067"/>
                    <a:gd name="f853" fmla="val 4074"/>
                    <a:gd name="f854" fmla="val 4089"/>
                    <a:gd name="f855" fmla="val 4153"/>
                    <a:gd name="f856" fmla="val 4210"/>
                    <a:gd name="f857" fmla="val 4286"/>
                    <a:gd name="f858" fmla="val 4329"/>
                    <a:gd name="f859" fmla="val 4389"/>
                    <a:gd name="f860" fmla="val 4271"/>
                    <a:gd name="f861" fmla="val 4370"/>
                    <a:gd name="f862" fmla="val 4440"/>
                    <a:gd name="f863" fmla="val 4396"/>
                    <a:gd name="f864" fmla="val 4421"/>
                    <a:gd name="f865" fmla="val 4456"/>
                    <a:gd name="f866" fmla="val 4517"/>
                    <a:gd name="f867" fmla="val 4581"/>
                    <a:gd name="f868" fmla="val 4560"/>
                    <a:gd name="f869" fmla="val 4543"/>
                    <a:gd name="f870" fmla="+- 0 0 -90"/>
                    <a:gd name="f871" fmla="*/ f3 1 10030"/>
                    <a:gd name="f872" fmla="*/ f4 1 75"/>
                    <a:gd name="f873" fmla="+- f7 0 f5"/>
                    <a:gd name="f874" fmla="+- f6 0 f5"/>
                    <a:gd name="f875" fmla="*/ f870 f0 1"/>
                    <a:gd name="f876" fmla="*/ f874 1 10030"/>
                    <a:gd name="f877" fmla="*/ f873 1 75"/>
                    <a:gd name="f878" fmla="*/ 9555 f874 1"/>
                    <a:gd name="f879" fmla="*/ 25 f873 1"/>
                    <a:gd name="f880" fmla="*/ 9488 f874 1"/>
                    <a:gd name="f881" fmla="*/ 23 f873 1"/>
                    <a:gd name="f882" fmla="*/ 5258 f874 1"/>
                    <a:gd name="f883" fmla="*/ 60 f873 1"/>
                    <a:gd name="f884" fmla="*/ 4572 f874 1"/>
                    <a:gd name="f885" fmla="*/ 65 f873 1"/>
                    <a:gd name="f886" fmla="*/ 4884 f874 1"/>
                    <a:gd name="f887" fmla="*/ 61 f873 1"/>
                    <a:gd name="f888" fmla="*/ 5092 f874 1"/>
                    <a:gd name="f889" fmla="*/ 56 f873 1"/>
                    <a:gd name="f890" fmla="*/ 5260 f874 1"/>
                    <a:gd name="f891" fmla="*/ 5560 f874 1"/>
                    <a:gd name="f892" fmla="*/ 62 f873 1"/>
                    <a:gd name="f893" fmla="*/ 6006 f874 1"/>
                    <a:gd name="f894" fmla="*/ 6308 f874 1"/>
                    <a:gd name="f895" fmla="*/ 32 f873 1"/>
                    <a:gd name="f896" fmla="*/ 6269 f874 1"/>
                    <a:gd name="f897" fmla="*/ 52 f873 1"/>
                    <a:gd name="f898" fmla="*/ 6665 f874 1"/>
                    <a:gd name="f899" fmla="*/ 41 f873 1"/>
                    <a:gd name="f900" fmla="*/ 6806 f874 1"/>
                    <a:gd name="f901" fmla="*/ 53 f873 1"/>
                    <a:gd name="f902" fmla="*/ 7204 f874 1"/>
                    <a:gd name="f903" fmla="*/ 50 f873 1"/>
                    <a:gd name="f904" fmla="*/ 7485 f874 1"/>
                    <a:gd name="f905" fmla="*/ 7667 f874 1"/>
                    <a:gd name="f906" fmla="*/ 7919 f874 1"/>
                    <a:gd name="f907" fmla="*/ 63 f873 1"/>
                    <a:gd name="f908" fmla="*/ 8179 f874 1"/>
                    <a:gd name="f909" fmla="*/ 51 f873 1"/>
                    <a:gd name="f910" fmla="*/ 8401 f874 1"/>
                    <a:gd name="f911" fmla="*/ 31 f873 1"/>
                    <a:gd name="f912" fmla="*/ 8692 f874 1"/>
                    <a:gd name="f913" fmla="*/ 58 f873 1"/>
                    <a:gd name="f914" fmla="*/ 9084 f874 1"/>
                    <a:gd name="f915" fmla="*/ 9498 f874 1"/>
                    <a:gd name="f916" fmla="*/ 44 f873 1"/>
                    <a:gd name="f917" fmla="*/ 9670 f874 1"/>
                    <a:gd name="f918" fmla="*/ 45 f873 1"/>
                    <a:gd name="f919" fmla="*/ 9877 f874 1"/>
                    <a:gd name="f920" fmla="*/ 9735 f874 1"/>
                    <a:gd name="f921" fmla="*/ 21 f873 1"/>
                    <a:gd name="f922" fmla="*/ 9636 f874 1"/>
                    <a:gd name="f923" fmla="*/ 27 f873 1"/>
                    <a:gd name="f924" fmla="*/ 9290 f874 1"/>
                    <a:gd name="f925" fmla="*/ 22 f873 1"/>
                    <a:gd name="f926" fmla="*/ 8498 f874 1"/>
                    <a:gd name="f927" fmla="*/ 12 f873 1"/>
                    <a:gd name="f928" fmla="*/ 7899 f874 1"/>
                    <a:gd name="f929" fmla="*/ 7774 f874 1"/>
                    <a:gd name="f930" fmla="*/ 7493 f874 1"/>
                    <a:gd name="f931" fmla="*/ 7190 f874 1"/>
                    <a:gd name="f932" fmla="*/ 6418 f874 1"/>
                    <a:gd name="f933" fmla="*/ 20 f873 1"/>
                    <a:gd name="f934" fmla="*/ 6248 f874 1"/>
                    <a:gd name="f935" fmla="*/ 24 f873 1"/>
                    <a:gd name="f936" fmla="*/ 5823 f874 1"/>
                    <a:gd name="f937" fmla="*/ 28 f873 1"/>
                    <a:gd name="f938" fmla="*/ 5422 f874 1"/>
                    <a:gd name="f939" fmla="*/ 11 f873 1"/>
                    <a:gd name="f940" fmla="*/ 4925 f874 1"/>
                    <a:gd name="f941" fmla="*/ 16 f873 1"/>
                    <a:gd name="f942" fmla="*/ 4310 f874 1"/>
                    <a:gd name="f943" fmla="*/ 18 f873 1"/>
                    <a:gd name="f944" fmla="*/ 3439 f874 1"/>
                    <a:gd name="f945" fmla="*/ 2740 f874 1"/>
                    <a:gd name="f946" fmla="*/ 2597 f874 1"/>
                    <a:gd name="f947" fmla="*/ 9 f873 1"/>
                    <a:gd name="f948" fmla="*/ 2367 f874 1"/>
                    <a:gd name="f949" fmla="*/ 1566 f874 1"/>
                    <a:gd name="f950" fmla="*/ 262 f874 1"/>
                    <a:gd name="f951" fmla="*/ 7 f873 1"/>
                    <a:gd name="f952" fmla="*/ 104 f874 1"/>
                    <a:gd name="f953" fmla="*/ 42 f873 1"/>
                    <a:gd name="f954" fmla="*/ 742 f874 1"/>
                    <a:gd name="f955" fmla="*/ 47 f873 1"/>
                    <a:gd name="f956" fmla="*/ 1060 f874 1"/>
                    <a:gd name="f957" fmla="*/ 1593 f874 1"/>
                    <a:gd name="f958" fmla="*/ 46 f873 1"/>
                    <a:gd name="f959" fmla="*/ 2022 f874 1"/>
                    <a:gd name="f960" fmla="*/ 2481 f874 1"/>
                    <a:gd name="f961" fmla="*/ 2677 f874 1"/>
                    <a:gd name="f962" fmla="*/ 2863 f874 1"/>
                    <a:gd name="f963" fmla="*/ 3163 f874 1"/>
                    <a:gd name="f964" fmla="*/ 3411 f874 1"/>
                    <a:gd name="f965" fmla="*/ 54 f873 1"/>
                    <a:gd name="f966" fmla="*/ 3550 f874 1"/>
                    <a:gd name="f967" fmla="*/ 3740 f874 1"/>
                    <a:gd name="f968" fmla="*/ 4329 f874 1"/>
                    <a:gd name="f969" fmla="*/ 68 f873 1"/>
                    <a:gd name="f970" fmla="*/ f875 1 f2"/>
                    <a:gd name="f971" fmla="*/ f878 1 10030"/>
                    <a:gd name="f972" fmla="*/ f879 1 75"/>
                    <a:gd name="f973" fmla="*/ f880 1 10030"/>
                    <a:gd name="f974" fmla="*/ f881 1 75"/>
                    <a:gd name="f975" fmla="*/ f882 1 10030"/>
                    <a:gd name="f976" fmla="*/ f883 1 75"/>
                    <a:gd name="f977" fmla="*/ f884 1 10030"/>
                    <a:gd name="f978" fmla="*/ f885 1 75"/>
                    <a:gd name="f979" fmla="*/ f886 1 10030"/>
                    <a:gd name="f980" fmla="*/ f887 1 75"/>
                    <a:gd name="f981" fmla="*/ f888 1 10030"/>
                    <a:gd name="f982" fmla="*/ f889 1 75"/>
                    <a:gd name="f983" fmla="*/ f890 1 10030"/>
                    <a:gd name="f984" fmla="*/ f891 1 10030"/>
                    <a:gd name="f985" fmla="*/ f892 1 75"/>
                    <a:gd name="f986" fmla="*/ f893 1 10030"/>
                    <a:gd name="f987" fmla="*/ f894 1 10030"/>
                    <a:gd name="f988" fmla="*/ f895 1 75"/>
                    <a:gd name="f989" fmla="*/ f896 1 10030"/>
                    <a:gd name="f990" fmla="*/ f897 1 75"/>
                    <a:gd name="f991" fmla="*/ f898 1 10030"/>
                    <a:gd name="f992" fmla="*/ f899 1 75"/>
                    <a:gd name="f993" fmla="*/ f900 1 10030"/>
                    <a:gd name="f994" fmla="*/ f901 1 75"/>
                    <a:gd name="f995" fmla="*/ f902 1 10030"/>
                    <a:gd name="f996" fmla="*/ f903 1 75"/>
                    <a:gd name="f997" fmla="*/ f904 1 10030"/>
                    <a:gd name="f998" fmla="*/ f905 1 10030"/>
                    <a:gd name="f999" fmla="*/ f906 1 10030"/>
                    <a:gd name="f1000" fmla="*/ f907 1 75"/>
                    <a:gd name="f1001" fmla="*/ f908 1 10030"/>
                    <a:gd name="f1002" fmla="*/ f909 1 75"/>
                    <a:gd name="f1003" fmla="*/ f910 1 10030"/>
                    <a:gd name="f1004" fmla="*/ f911 1 75"/>
                    <a:gd name="f1005" fmla="*/ f912 1 10030"/>
                    <a:gd name="f1006" fmla="*/ f913 1 75"/>
                    <a:gd name="f1007" fmla="*/ f914 1 10030"/>
                    <a:gd name="f1008" fmla="*/ f915 1 10030"/>
                    <a:gd name="f1009" fmla="*/ f916 1 75"/>
                    <a:gd name="f1010" fmla="*/ f917 1 10030"/>
                    <a:gd name="f1011" fmla="*/ f918 1 75"/>
                    <a:gd name="f1012" fmla="*/ f919 1 10030"/>
                    <a:gd name="f1013" fmla="*/ f920 1 10030"/>
                    <a:gd name="f1014" fmla="*/ f921 1 75"/>
                    <a:gd name="f1015" fmla="*/ f922 1 10030"/>
                    <a:gd name="f1016" fmla="*/ f923 1 75"/>
                    <a:gd name="f1017" fmla="*/ f924 1 10030"/>
                    <a:gd name="f1018" fmla="*/ f925 1 75"/>
                    <a:gd name="f1019" fmla="*/ f926 1 10030"/>
                    <a:gd name="f1020" fmla="*/ f927 1 75"/>
                    <a:gd name="f1021" fmla="*/ f928 1 10030"/>
                    <a:gd name="f1022" fmla="*/ f929 1 10030"/>
                    <a:gd name="f1023" fmla="*/ f930 1 10030"/>
                    <a:gd name="f1024" fmla="*/ f931 1 10030"/>
                    <a:gd name="f1025" fmla="*/ f932 1 10030"/>
                    <a:gd name="f1026" fmla="*/ f933 1 75"/>
                    <a:gd name="f1027" fmla="*/ f934 1 10030"/>
                    <a:gd name="f1028" fmla="*/ f935 1 75"/>
                    <a:gd name="f1029" fmla="*/ f936 1 10030"/>
                    <a:gd name="f1030" fmla="*/ f937 1 75"/>
                    <a:gd name="f1031" fmla="*/ f938 1 10030"/>
                    <a:gd name="f1032" fmla="*/ f939 1 75"/>
                    <a:gd name="f1033" fmla="*/ f940 1 10030"/>
                    <a:gd name="f1034" fmla="*/ f941 1 75"/>
                    <a:gd name="f1035" fmla="*/ f942 1 10030"/>
                    <a:gd name="f1036" fmla="*/ f943 1 75"/>
                    <a:gd name="f1037" fmla="*/ f944 1 10030"/>
                    <a:gd name="f1038" fmla="*/ f945 1 10030"/>
                    <a:gd name="f1039" fmla="*/ f946 1 10030"/>
                    <a:gd name="f1040" fmla="*/ f947 1 75"/>
                    <a:gd name="f1041" fmla="*/ f948 1 10030"/>
                    <a:gd name="f1042" fmla="*/ f949 1 10030"/>
                    <a:gd name="f1043" fmla="*/ f950 1 10030"/>
                    <a:gd name="f1044" fmla="*/ f951 1 75"/>
                    <a:gd name="f1045" fmla="*/ f952 1 10030"/>
                    <a:gd name="f1046" fmla="*/ f953 1 75"/>
                    <a:gd name="f1047" fmla="*/ f954 1 10030"/>
                    <a:gd name="f1048" fmla="*/ f955 1 75"/>
                    <a:gd name="f1049" fmla="*/ f956 1 10030"/>
                    <a:gd name="f1050" fmla="*/ f957 1 10030"/>
                    <a:gd name="f1051" fmla="*/ f958 1 75"/>
                    <a:gd name="f1052" fmla="*/ f959 1 10030"/>
                    <a:gd name="f1053" fmla="*/ f960 1 10030"/>
                    <a:gd name="f1054" fmla="*/ f961 1 10030"/>
                    <a:gd name="f1055" fmla="*/ f962 1 10030"/>
                    <a:gd name="f1056" fmla="*/ f963 1 10030"/>
                    <a:gd name="f1057" fmla="*/ f964 1 10030"/>
                    <a:gd name="f1058" fmla="*/ f965 1 75"/>
                    <a:gd name="f1059" fmla="*/ f966 1 10030"/>
                    <a:gd name="f1060" fmla="*/ f967 1 10030"/>
                    <a:gd name="f1061" fmla="*/ f968 1 10030"/>
                    <a:gd name="f1062" fmla="*/ f969 1 75"/>
                    <a:gd name="f1063" fmla="*/ 0 1 f876"/>
                    <a:gd name="f1064" fmla="*/ f6 1 f876"/>
                    <a:gd name="f1065" fmla="*/ 0 1 f877"/>
                    <a:gd name="f1066" fmla="*/ f7 1 f877"/>
                    <a:gd name="f1067" fmla="+- f970 0 f1"/>
                    <a:gd name="f1068" fmla="*/ f971 1 f876"/>
                    <a:gd name="f1069" fmla="*/ f972 1 f877"/>
                    <a:gd name="f1070" fmla="*/ f973 1 f876"/>
                    <a:gd name="f1071" fmla="*/ f974 1 f877"/>
                    <a:gd name="f1072" fmla="*/ f975 1 f876"/>
                    <a:gd name="f1073" fmla="*/ f976 1 f877"/>
                    <a:gd name="f1074" fmla="*/ f977 1 f876"/>
                    <a:gd name="f1075" fmla="*/ f978 1 f877"/>
                    <a:gd name="f1076" fmla="*/ f979 1 f876"/>
                    <a:gd name="f1077" fmla="*/ f980 1 f877"/>
                    <a:gd name="f1078" fmla="*/ f981 1 f876"/>
                    <a:gd name="f1079" fmla="*/ f982 1 f877"/>
                    <a:gd name="f1080" fmla="*/ f983 1 f876"/>
                    <a:gd name="f1081" fmla="*/ f984 1 f876"/>
                    <a:gd name="f1082" fmla="*/ f985 1 f877"/>
                    <a:gd name="f1083" fmla="*/ f986 1 f876"/>
                    <a:gd name="f1084" fmla="*/ f987 1 f876"/>
                    <a:gd name="f1085" fmla="*/ f988 1 f877"/>
                    <a:gd name="f1086" fmla="*/ f989 1 f876"/>
                    <a:gd name="f1087" fmla="*/ f990 1 f877"/>
                    <a:gd name="f1088" fmla="*/ f991 1 f876"/>
                    <a:gd name="f1089" fmla="*/ f992 1 f877"/>
                    <a:gd name="f1090" fmla="*/ f993 1 f876"/>
                    <a:gd name="f1091" fmla="*/ f994 1 f877"/>
                    <a:gd name="f1092" fmla="*/ f995 1 f876"/>
                    <a:gd name="f1093" fmla="*/ f996 1 f877"/>
                    <a:gd name="f1094" fmla="*/ f997 1 f876"/>
                    <a:gd name="f1095" fmla="*/ f998 1 f876"/>
                    <a:gd name="f1096" fmla="*/ f999 1 f876"/>
                    <a:gd name="f1097" fmla="*/ f1000 1 f877"/>
                    <a:gd name="f1098" fmla="*/ f1001 1 f876"/>
                    <a:gd name="f1099" fmla="*/ f1002 1 f877"/>
                    <a:gd name="f1100" fmla="*/ f1003 1 f876"/>
                    <a:gd name="f1101" fmla="*/ f1004 1 f877"/>
                    <a:gd name="f1102" fmla="*/ f1005 1 f876"/>
                    <a:gd name="f1103" fmla="*/ f1006 1 f877"/>
                    <a:gd name="f1104" fmla="*/ f1007 1 f876"/>
                    <a:gd name="f1105" fmla="*/ f1008 1 f876"/>
                    <a:gd name="f1106" fmla="*/ f1009 1 f877"/>
                    <a:gd name="f1107" fmla="*/ f1010 1 f876"/>
                    <a:gd name="f1108" fmla="*/ f1011 1 f877"/>
                    <a:gd name="f1109" fmla="*/ f1012 1 f876"/>
                    <a:gd name="f1110" fmla="*/ f1013 1 f876"/>
                    <a:gd name="f1111" fmla="*/ f1014 1 f877"/>
                    <a:gd name="f1112" fmla="*/ f1015 1 f876"/>
                    <a:gd name="f1113" fmla="*/ f1016 1 f877"/>
                    <a:gd name="f1114" fmla="*/ f1017 1 f876"/>
                    <a:gd name="f1115" fmla="*/ f1018 1 f877"/>
                    <a:gd name="f1116" fmla="*/ f1019 1 f876"/>
                    <a:gd name="f1117" fmla="*/ f1020 1 f877"/>
                    <a:gd name="f1118" fmla="*/ f1021 1 f876"/>
                    <a:gd name="f1119" fmla="*/ f1022 1 f876"/>
                    <a:gd name="f1120" fmla="*/ f1023 1 f876"/>
                    <a:gd name="f1121" fmla="*/ f1024 1 f876"/>
                    <a:gd name="f1122" fmla="*/ f1025 1 f876"/>
                    <a:gd name="f1123" fmla="*/ f1026 1 f877"/>
                    <a:gd name="f1124" fmla="*/ f1027 1 f876"/>
                    <a:gd name="f1125" fmla="*/ f1028 1 f877"/>
                    <a:gd name="f1126" fmla="*/ f1029 1 f876"/>
                    <a:gd name="f1127" fmla="*/ f1030 1 f877"/>
                    <a:gd name="f1128" fmla="*/ f1031 1 f876"/>
                    <a:gd name="f1129" fmla="*/ f1032 1 f877"/>
                    <a:gd name="f1130" fmla="*/ f1033 1 f876"/>
                    <a:gd name="f1131" fmla="*/ f1034 1 f877"/>
                    <a:gd name="f1132" fmla="*/ f1035 1 f876"/>
                    <a:gd name="f1133" fmla="*/ f1036 1 f877"/>
                    <a:gd name="f1134" fmla="*/ f1037 1 f876"/>
                    <a:gd name="f1135" fmla="*/ f1038 1 f876"/>
                    <a:gd name="f1136" fmla="*/ f1039 1 f876"/>
                    <a:gd name="f1137" fmla="*/ f1040 1 f877"/>
                    <a:gd name="f1138" fmla="*/ f1041 1 f876"/>
                    <a:gd name="f1139" fmla="*/ f1042 1 f876"/>
                    <a:gd name="f1140" fmla="*/ f1043 1 f876"/>
                    <a:gd name="f1141" fmla="*/ f1044 1 f877"/>
                    <a:gd name="f1142" fmla="*/ f1045 1 f876"/>
                    <a:gd name="f1143" fmla="*/ f1046 1 f877"/>
                    <a:gd name="f1144" fmla="*/ f1047 1 f876"/>
                    <a:gd name="f1145" fmla="*/ f1048 1 f877"/>
                    <a:gd name="f1146" fmla="*/ f1049 1 f876"/>
                    <a:gd name="f1147" fmla="*/ f1050 1 f876"/>
                    <a:gd name="f1148" fmla="*/ f1051 1 f877"/>
                    <a:gd name="f1149" fmla="*/ f1052 1 f876"/>
                    <a:gd name="f1150" fmla="*/ f1053 1 f876"/>
                    <a:gd name="f1151" fmla="*/ f1054 1 f876"/>
                    <a:gd name="f1152" fmla="*/ f1055 1 f876"/>
                    <a:gd name="f1153" fmla="*/ f1056 1 f876"/>
                    <a:gd name="f1154" fmla="*/ f1057 1 f876"/>
                    <a:gd name="f1155" fmla="*/ f1058 1 f877"/>
                    <a:gd name="f1156" fmla="*/ f1059 1 f876"/>
                    <a:gd name="f1157" fmla="*/ f1060 1 f876"/>
                    <a:gd name="f1158" fmla="*/ f1061 1 f876"/>
                    <a:gd name="f1159" fmla="*/ f1062 1 f877"/>
                    <a:gd name="f1160" fmla="*/ f1063 f871 1"/>
                    <a:gd name="f1161" fmla="*/ f1064 f871 1"/>
                    <a:gd name="f1162" fmla="*/ f1066 f872 1"/>
                    <a:gd name="f1163" fmla="*/ f1065 f872 1"/>
                    <a:gd name="f1164" fmla="*/ f1068 f871 1"/>
                    <a:gd name="f1165" fmla="*/ f1069 f872 1"/>
                    <a:gd name="f1166" fmla="*/ f1070 f871 1"/>
                    <a:gd name="f1167" fmla="*/ f1071 f872 1"/>
                    <a:gd name="f1168" fmla="*/ f1072 f871 1"/>
                    <a:gd name="f1169" fmla="*/ f1073 f872 1"/>
                    <a:gd name="f1170" fmla="*/ f1074 f871 1"/>
                    <a:gd name="f1171" fmla="*/ f1075 f872 1"/>
                    <a:gd name="f1172" fmla="*/ f1076 f871 1"/>
                    <a:gd name="f1173" fmla="*/ f1077 f872 1"/>
                    <a:gd name="f1174" fmla="*/ f1078 f871 1"/>
                    <a:gd name="f1175" fmla="*/ f1079 f872 1"/>
                    <a:gd name="f1176" fmla="*/ f1080 f871 1"/>
                    <a:gd name="f1177" fmla="*/ f1081 f871 1"/>
                    <a:gd name="f1178" fmla="*/ f1082 f872 1"/>
                    <a:gd name="f1179" fmla="*/ f1083 f871 1"/>
                    <a:gd name="f1180" fmla="*/ f1084 f871 1"/>
                    <a:gd name="f1181" fmla="*/ f1085 f872 1"/>
                    <a:gd name="f1182" fmla="*/ f1086 f871 1"/>
                    <a:gd name="f1183" fmla="*/ f1087 f872 1"/>
                    <a:gd name="f1184" fmla="*/ f1088 f871 1"/>
                    <a:gd name="f1185" fmla="*/ f1089 f872 1"/>
                    <a:gd name="f1186" fmla="*/ f1090 f871 1"/>
                    <a:gd name="f1187" fmla="*/ f1091 f872 1"/>
                    <a:gd name="f1188" fmla="*/ f1092 f871 1"/>
                    <a:gd name="f1189" fmla="*/ f1093 f872 1"/>
                    <a:gd name="f1190" fmla="*/ f1094 f871 1"/>
                    <a:gd name="f1191" fmla="*/ f1095 f871 1"/>
                    <a:gd name="f1192" fmla="*/ f1096 f871 1"/>
                    <a:gd name="f1193" fmla="*/ f1097 f872 1"/>
                    <a:gd name="f1194" fmla="*/ f1098 f871 1"/>
                    <a:gd name="f1195" fmla="*/ f1099 f872 1"/>
                    <a:gd name="f1196" fmla="*/ f1100 f871 1"/>
                    <a:gd name="f1197" fmla="*/ f1101 f872 1"/>
                    <a:gd name="f1198" fmla="*/ f1102 f871 1"/>
                    <a:gd name="f1199" fmla="*/ f1103 f872 1"/>
                    <a:gd name="f1200" fmla="*/ f1104 f871 1"/>
                    <a:gd name="f1201" fmla="*/ f1105 f871 1"/>
                    <a:gd name="f1202" fmla="*/ f1106 f872 1"/>
                    <a:gd name="f1203" fmla="*/ f1107 f871 1"/>
                    <a:gd name="f1204" fmla="*/ f1108 f872 1"/>
                    <a:gd name="f1205" fmla="*/ f1109 f871 1"/>
                    <a:gd name="f1206" fmla="*/ f1110 f871 1"/>
                    <a:gd name="f1207" fmla="*/ f1111 f872 1"/>
                    <a:gd name="f1208" fmla="*/ f1112 f871 1"/>
                    <a:gd name="f1209" fmla="*/ f1113 f872 1"/>
                    <a:gd name="f1210" fmla="*/ f1114 f871 1"/>
                    <a:gd name="f1211" fmla="*/ f1115 f872 1"/>
                    <a:gd name="f1212" fmla="*/ f1116 f871 1"/>
                    <a:gd name="f1213" fmla="*/ f1117 f872 1"/>
                    <a:gd name="f1214" fmla="*/ f1118 f871 1"/>
                    <a:gd name="f1215" fmla="*/ f1119 f871 1"/>
                    <a:gd name="f1216" fmla="*/ f1120 f871 1"/>
                    <a:gd name="f1217" fmla="*/ f1121 f871 1"/>
                    <a:gd name="f1218" fmla="*/ f1122 f871 1"/>
                    <a:gd name="f1219" fmla="*/ f1123 f872 1"/>
                    <a:gd name="f1220" fmla="*/ f1124 f871 1"/>
                    <a:gd name="f1221" fmla="*/ f1125 f872 1"/>
                    <a:gd name="f1222" fmla="*/ f1126 f871 1"/>
                    <a:gd name="f1223" fmla="*/ f1127 f872 1"/>
                    <a:gd name="f1224" fmla="*/ f1128 f871 1"/>
                    <a:gd name="f1225" fmla="*/ f1129 f872 1"/>
                    <a:gd name="f1226" fmla="*/ f1130 f871 1"/>
                    <a:gd name="f1227" fmla="*/ f1131 f872 1"/>
                    <a:gd name="f1228" fmla="*/ f1132 f871 1"/>
                    <a:gd name="f1229" fmla="*/ f1133 f872 1"/>
                    <a:gd name="f1230" fmla="*/ f1134 f871 1"/>
                    <a:gd name="f1231" fmla="*/ f1135 f871 1"/>
                    <a:gd name="f1232" fmla="*/ f1136 f871 1"/>
                    <a:gd name="f1233" fmla="*/ f1137 f872 1"/>
                    <a:gd name="f1234" fmla="*/ f1138 f871 1"/>
                    <a:gd name="f1235" fmla="*/ f1139 f871 1"/>
                    <a:gd name="f1236" fmla="*/ f1140 f871 1"/>
                    <a:gd name="f1237" fmla="*/ f1141 f872 1"/>
                    <a:gd name="f1238" fmla="*/ f1142 f871 1"/>
                    <a:gd name="f1239" fmla="*/ f1143 f872 1"/>
                    <a:gd name="f1240" fmla="*/ f1144 f871 1"/>
                    <a:gd name="f1241" fmla="*/ f1145 f872 1"/>
                    <a:gd name="f1242" fmla="*/ f1146 f871 1"/>
                    <a:gd name="f1243" fmla="*/ f1147 f871 1"/>
                    <a:gd name="f1244" fmla="*/ f1148 f872 1"/>
                    <a:gd name="f1245" fmla="*/ f1149 f871 1"/>
                    <a:gd name="f1246" fmla="*/ f1150 f871 1"/>
                    <a:gd name="f1247" fmla="*/ f1151 f871 1"/>
                    <a:gd name="f1248" fmla="*/ f1152 f871 1"/>
                    <a:gd name="f1249" fmla="*/ f1153 f871 1"/>
                    <a:gd name="f1250" fmla="*/ f1154 f871 1"/>
                    <a:gd name="f1251" fmla="*/ f1155 f872 1"/>
                    <a:gd name="f1252" fmla="*/ f1156 f871 1"/>
                    <a:gd name="f1253" fmla="*/ f1157 f871 1"/>
                    <a:gd name="f1254" fmla="*/ f1158 f871 1"/>
                    <a:gd name="f1255" fmla="*/ f1159 f87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67">
                      <a:pos x="f1164" y="f1165"/>
                    </a:cxn>
                    <a:cxn ang="f1067">
                      <a:pos x="f1166" y="f1167"/>
                    </a:cxn>
                    <a:cxn ang="f1067">
                      <a:pos x="f1168" y="f1169"/>
                    </a:cxn>
                    <a:cxn ang="f1067">
                      <a:pos x="f1170" y="f1171"/>
                    </a:cxn>
                    <a:cxn ang="f1067">
                      <a:pos x="f1172" y="f1173"/>
                    </a:cxn>
                    <a:cxn ang="f1067">
                      <a:pos x="f1174" y="f1175"/>
                    </a:cxn>
                    <a:cxn ang="f1067">
                      <a:pos x="f1176" y="f1169"/>
                    </a:cxn>
                    <a:cxn ang="f1067">
                      <a:pos x="f1177" y="f1178"/>
                    </a:cxn>
                    <a:cxn ang="f1067">
                      <a:pos x="f1179" y="f1175"/>
                    </a:cxn>
                    <a:cxn ang="f1067">
                      <a:pos x="f1180" y="f1181"/>
                    </a:cxn>
                    <a:cxn ang="f1067">
                      <a:pos x="f1182" y="f1183"/>
                    </a:cxn>
                    <a:cxn ang="f1067">
                      <a:pos x="f1184" y="f1185"/>
                    </a:cxn>
                    <a:cxn ang="f1067">
                      <a:pos x="f1186" y="f1187"/>
                    </a:cxn>
                    <a:cxn ang="f1067">
                      <a:pos x="f1188" y="f1189"/>
                    </a:cxn>
                    <a:cxn ang="f1067">
                      <a:pos x="f1190" y="f1178"/>
                    </a:cxn>
                    <a:cxn ang="f1067">
                      <a:pos x="f1191" y="f1173"/>
                    </a:cxn>
                    <a:cxn ang="f1067">
                      <a:pos x="f1192" y="f1193"/>
                    </a:cxn>
                    <a:cxn ang="f1067">
                      <a:pos x="f1194" y="f1195"/>
                    </a:cxn>
                    <a:cxn ang="f1067">
                      <a:pos x="f1196" y="f1197"/>
                    </a:cxn>
                    <a:cxn ang="f1067">
                      <a:pos x="f1198" y="f1199"/>
                    </a:cxn>
                    <a:cxn ang="f1067">
                      <a:pos x="f1200" y="f1173"/>
                    </a:cxn>
                    <a:cxn ang="f1067">
                      <a:pos x="f1201" y="f1202"/>
                    </a:cxn>
                    <a:cxn ang="f1067">
                      <a:pos x="f1203" y="f1204"/>
                    </a:cxn>
                    <a:cxn ang="f1067">
                      <a:pos x="f1205" y="f1181"/>
                    </a:cxn>
                    <a:cxn ang="f1067">
                      <a:pos x="f1206" y="f1207"/>
                    </a:cxn>
                    <a:cxn ang="f1067">
                      <a:pos x="f1208" y="f1209"/>
                    </a:cxn>
                    <a:cxn ang="f1067">
                      <a:pos x="f1210" y="f1211"/>
                    </a:cxn>
                    <a:cxn ang="f1067">
                      <a:pos x="f1212" y="f1213"/>
                    </a:cxn>
                    <a:cxn ang="f1067">
                      <a:pos x="f1214" y="f1207"/>
                    </a:cxn>
                    <a:cxn ang="f1067">
                      <a:pos x="f1215" y="f1211"/>
                    </a:cxn>
                    <a:cxn ang="f1067">
                      <a:pos x="f1216" y="f1181"/>
                    </a:cxn>
                    <a:cxn ang="f1067">
                      <a:pos x="f1217" y="f1197"/>
                    </a:cxn>
                    <a:cxn ang="f1067">
                      <a:pos x="f1218" y="f1219"/>
                    </a:cxn>
                    <a:cxn ang="f1067">
                      <a:pos x="f1220" y="f1221"/>
                    </a:cxn>
                    <a:cxn ang="f1067">
                      <a:pos x="f1222" y="f1223"/>
                    </a:cxn>
                    <a:cxn ang="f1067">
                      <a:pos x="f1224" y="f1225"/>
                    </a:cxn>
                    <a:cxn ang="f1067">
                      <a:pos x="f1226" y="f1227"/>
                    </a:cxn>
                    <a:cxn ang="f1067">
                      <a:pos x="f1228" y="f1229"/>
                    </a:cxn>
                    <a:cxn ang="f1067">
                      <a:pos x="f1230" y="f1207"/>
                    </a:cxn>
                    <a:cxn ang="f1067">
                      <a:pos x="f1231" y="f1229"/>
                    </a:cxn>
                    <a:cxn ang="f1067">
                      <a:pos x="f1232" y="f1233"/>
                    </a:cxn>
                    <a:cxn ang="f1067">
                      <a:pos x="f1234" y="f1207"/>
                    </a:cxn>
                    <a:cxn ang="f1067">
                      <a:pos x="f1235" y="f1225"/>
                    </a:cxn>
                    <a:cxn ang="f1067">
                      <a:pos x="f1236" y="f1237"/>
                    </a:cxn>
                    <a:cxn ang="f1067">
                      <a:pos x="f1238" y="f1239"/>
                    </a:cxn>
                    <a:cxn ang="f1067">
                      <a:pos x="f1240" y="f1241"/>
                    </a:cxn>
                    <a:cxn ang="f1067">
                      <a:pos x="f1242" y="f1241"/>
                    </a:cxn>
                    <a:cxn ang="f1067">
                      <a:pos x="f1243" y="f1244"/>
                    </a:cxn>
                    <a:cxn ang="f1067">
                      <a:pos x="f1245" y="f1204"/>
                    </a:cxn>
                    <a:cxn ang="f1067">
                      <a:pos x="f1246" y="f1195"/>
                    </a:cxn>
                    <a:cxn ang="f1067">
                      <a:pos x="f1247" y="f1204"/>
                    </a:cxn>
                    <a:cxn ang="f1067">
                      <a:pos x="f1248" y="f1183"/>
                    </a:cxn>
                    <a:cxn ang="f1067">
                      <a:pos x="f1249" y="f1178"/>
                    </a:cxn>
                    <a:cxn ang="f1067">
                      <a:pos x="f1250" y="f1251"/>
                    </a:cxn>
                    <a:cxn ang="f1067">
                      <a:pos x="f1252" y="f1169"/>
                    </a:cxn>
                    <a:cxn ang="f1067">
                      <a:pos x="f1253" y="f1171"/>
                    </a:cxn>
                    <a:cxn ang="f1067">
                      <a:pos x="f1254" y="f1255"/>
                    </a:cxn>
                  </a:cxnLst>
                  <a:rect l="f1160" t="f1163" r="f1161" b="f1162"/>
                  <a:pathLst>
                    <a:path w="10030" h="75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cubicBezTo>
                        <a:pt x="f12" y="f13"/>
                        <a:pt x="f14" y="f11"/>
                        <a:pt x="f8" y="f9"/>
                      </a:cubicBezTo>
                      <a:close/>
                      <a:moveTo>
                        <a:pt x="f15" y="f16"/>
                      </a:moveTo>
                      <a:lnTo>
                        <a:pt x="f15" y="f16"/>
                      </a:lnTo>
                      <a:cubicBezTo>
                        <a:pt x="f17" y="f18"/>
                        <a:pt x="f19" y="f20"/>
                        <a:pt x="f21" y="f20"/>
                      </a:cubicBezTo>
                      <a:cubicBezTo>
                        <a:pt x="f22" y="f18"/>
                        <a:pt x="f23" y="f18"/>
                        <a:pt x="f24" y="f18"/>
                      </a:cubicBezTo>
                      <a:cubicBezTo>
                        <a:pt x="f25" y="f16"/>
                        <a:pt x="f26" y="f27"/>
                        <a:pt x="f15" y="f16"/>
                      </a:cubicBezTo>
                      <a:close/>
                      <a:moveTo>
                        <a:pt x="f28" y="f20"/>
                      </a:moveTo>
                      <a:lnTo>
                        <a:pt x="f28" y="f20"/>
                      </a:lnTo>
                      <a:lnTo>
                        <a:pt x="f29" y="f20"/>
                      </a:lnTo>
                      <a:cubicBezTo>
                        <a:pt x="f30" y="f31"/>
                        <a:pt x="f32" y="f33"/>
                        <a:pt x="f28" y="f20"/>
                      </a:cubicBezTo>
                      <a:close/>
                      <a:moveTo>
                        <a:pt x="f34" y="f35"/>
                      </a:moveTo>
                      <a:lnTo>
                        <a:pt x="f34" y="f35"/>
                      </a:lnTo>
                      <a:cubicBezTo>
                        <a:pt x="f36" y="f37"/>
                        <a:pt x="f38" y="f39"/>
                        <a:pt x="f40" y="f41"/>
                      </a:cubicBezTo>
                      <a:cubicBezTo>
                        <a:pt x="f42" y="f41"/>
                        <a:pt x="f43" y="f41"/>
                        <a:pt x="f34" y="f35"/>
                      </a:cubicBezTo>
                      <a:close/>
                      <a:moveTo>
                        <a:pt x="f44" y="f45"/>
                      </a:moveTo>
                      <a:lnTo>
                        <a:pt x="f44" y="f45"/>
                      </a:lnTo>
                      <a:cubicBezTo>
                        <a:pt x="f46" y="f47"/>
                        <a:pt x="f48" y="f49"/>
                        <a:pt x="f50" y="f47"/>
                      </a:cubicBezTo>
                      <a:cubicBezTo>
                        <a:pt x="f51" y="f52"/>
                        <a:pt x="f53" y="f54"/>
                        <a:pt x="f44" y="f45"/>
                      </a:cubicBezTo>
                      <a:close/>
                      <a:moveTo>
                        <a:pt x="f55" y="f47"/>
                      </a:moveTo>
                      <a:lnTo>
                        <a:pt x="f55" y="f47"/>
                      </a:lnTo>
                      <a:lnTo>
                        <a:pt x="f56" y="f57"/>
                      </a:lnTo>
                      <a:cubicBezTo>
                        <a:pt x="f58" y="f59"/>
                        <a:pt x="f60" y="f61"/>
                        <a:pt x="f62" y="f7"/>
                      </a:cubicBezTo>
                      <a:cubicBezTo>
                        <a:pt x="f55" y="f47"/>
                        <a:pt x="f63" y="f64"/>
                        <a:pt x="f65" y="f45"/>
                      </a:cubicBezTo>
                      <a:lnTo>
                        <a:pt x="f66" y="f67"/>
                      </a:lnTo>
                      <a:cubicBezTo>
                        <a:pt x="f68" y="f67"/>
                        <a:pt x="f69" y="f49"/>
                        <a:pt x="f70" y="f49"/>
                      </a:cubicBezTo>
                      <a:cubicBezTo>
                        <a:pt x="f71" y="f72"/>
                        <a:pt x="f73" y="f74"/>
                        <a:pt x="f75" y="f76"/>
                      </a:cubicBezTo>
                      <a:cubicBezTo>
                        <a:pt x="f77" y="f78"/>
                        <a:pt x="f79" y="f80"/>
                        <a:pt x="f81" y="f47"/>
                      </a:cubicBezTo>
                      <a:lnTo>
                        <a:pt x="f82" y="f78"/>
                      </a:lnTo>
                      <a:cubicBezTo>
                        <a:pt x="f83" y="f54"/>
                        <a:pt x="f84" y="f45"/>
                        <a:pt x="f85" y="f45"/>
                      </a:cubicBezTo>
                      <a:lnTo>
                        <a:pt x="f86" y="f80"/>
                      </a:lnTo>
                      <a:lnTo>
                        <a:pt x="f87" y="f80"/>
                      </a:lnTo>
                      <a:cubicBezTo>
                        <a:pt x="f88" y="f78"/>
                        <a:pt x="f89" y="f74"/>
                        <a:pt x="f90" y="f37"/>
                      </a:cubicBezTo>
                      <a:cubicBezTo>
                        <a:pt x="f91" y="f74"/>
                        <a:pt x="f92" y="f74"/>
                        <a:pt x="f93" y="f76"/>
                      </a:cubicBezTo>
                      <a:lnTo>
                        <a:pt x="f94" y="f37"/>
                      </a:lnTo>
                      <a:cubicBezTo>
                        <a:pt x="f95" y="f76"/>
                        <a:pt x="f96" y="f80"/>
                        <a:pt x="f92" y="f80"/>
                      </a:cubicBezTo>
                      <a:cubicBezTo>
                        <a:pt x="f97" y="f98"/>
                        <a:pt x="f99" y="f52"/>
                        <a:pt x="f100" y="f49"/>
                      </a:cubicBezTo>
                      <a:lnTo>
                        <a:pt x="f101" y="f57"/>
                      </a:lnTo>
                      <a:cubicBezTo>
                        <a:pt x="f102" y="f98"/>
                        <a:pt x="f103" y="f72"/>
                        <a:pt x="f104" y="f7"/>
                      </a:cubicBezTo>
                      <a:cubicBezTo>
                        <a:pt x="f105" y="f98"/>
                        <a:pt x="f106" y="f67"/>
                        <a:pt x="f107" y="f45"/>
                      </a:cubicBezTo>
                      <a:cubicBezTo>
                        <a:pt x="f108" y="f47"/>
                        <a:pt x="f109" y="f47"/>
                        <a:pt x="f110" y="f80"/>
                      </a:cubicBezTo>
                      <a:cubicBezTo>
                        <a:pt x="f110" y="f67"/>
                        <a:pt x="f111" y="f112"/>
                        <a:pt x="f113" y="f112"/>
                      </a:cubicBezTo>
                      <a:lnTo>
                        <a:pt x="f114" y="f61"/>
                      </a:lnTo>
                      <a:cubicBezTo>
                        <a:pt x="f115" y="f116"/>
                        <a:pt x="f117" y="f49"/>
                        <a:pt x="f118" y="f47"/>
                      </a:cubicBezTo>
                      <a:cubicBezTo>
                        <a:pt x="f119" y="f47"/>
                        <a:pt x="f120" y="f121"/>
                        <a:pt x="f122" y="f59"/>
                      </a:cubicBezTo>
                      <a:cubicBezTo>
                        <a:pt x="f123" y="f124"/>
                        <a:pt x="f125" y="f67"/>
                        <a:pt x="f126" y="f112"/>
                      </a:cubicBezTo>
                      <a:cubicBezTo>
                        <a:pt x="f127" y="f49"/>
                        <a:pt x="f128" y="f112"/>
                        <a:pt x="f129" y="f54"/>
                      </a:cubicBezTo>
                      <a:cubicBezTo>
                        <a:pt x="f130" y="f45"/>
                        <a:pt x="f131" y="f112"/>
                        <a:pt x="f132" y="f49"/>
                      </a:cubicBezTo>
                      <a:lnTo>
                        <a:pt x="f133" y="f80"/>
                      </a:lnTo>
                      <a:cubicBezTo>
                        <a:pt x="f134" y="f80"/>
                        <a:pt x="f135" y="f45"/>
                        <a:pt x="f136" y="f47"/>
                      </a:cubicBezTo>
                      <a:cubicBezTo>
                        <a:pt x="f137" y="f80"/>
                        <a:pt x="f138" y="f52"/>
                        <a:pt x="f139" y="f140"/>
                      </a:cubicBezTo>
                      <a:cubicBezTo>
                        <a:pt x="f141" y="f142"/>
                        <a:pt x="f143" y="f49"/>
                        <a:pt x="f144" y="f76"/>
                      </a:cubicBezTo>
                      <a:cubicBezTo>
                        <a:pt x="f145" y="f54"/>
                        <a:pt x="f146" y="f45"/>
                        <a:pt x="f147" y="f112"/>
                      </a:cubicBezTo>
                      <a:cubicBezTo>
                        <a:pt x="f148" y="f78"/>
                        <a:pt x="f149" y="f80"/>
                        <a:pt x="f150" y="f37"/>
                      </a:cubicBezTo>
                      <a:lnTo>
                        <a:pt x="f151" y="f76"/>
                      </a:lnTo>
                      <a:cubicBezTo>
                        <a:pt x="f152" y="f39"/>
                        <a:pt x="f153" y="f154"/>
                        <a:pt x="f155" y="f156"/>
                      </a:cubicBezTo>
                      <a:cubicBezTo>
                        <a:pt x="f157" y="f158"/>
                        <a:pt x="f159" y="f160"/>
                        <a:pt x="f161" y="f162"/>
                      </a:cubicBezTo>
                      <a:lnTo>
                        <a:pt x="f163" y="f164"/>
                      </a:lnTo>
                      <a:cubicBezTo>
                        <a:pt x="f165" y="f166"/>
                        <a:pt x="f167" y="f162"/>
                        <a:pt x="f168" y="f158"/>
                      </a:cubicBezTo>
                      <a:lnTo>
                        <a:pt x="f169" y="f160"/>
                      </a:lnTo>
                      <a:cubicBezTo>
                        <a:pt x="f170" y="f171"/>
                        <a:pt x="f172" y="f173"/>
                        <a:pt x="f174" y="f142"/>
                      </a:cubicBezTo>
                      <a:lnTo>
                        <a:pt x="f175" y="f176"/>
                      </a:lnTo>
                      <a:cubicBezTo>
                        <a:pt x="f177" y="f142"/>
                        <a:pt x="f159" y="f35"/>
                        <a:pt x="f178" y="f74"/>
                      </a:cubicBezTo>
                      <a:cubicBezTo>
                        <a:pt x="f179" y="f140"/>
                        <a:pt x="f180" y="f140"/>
                        <a:pt x="f181" y="f37"/>
                      </a:cubicBezTo>
                      <a:cubicBezTo>
                        <a:pt x="f182" y="f140"/>
                        <a:pt x="f183" y="f74"/>
                        <a:pt x="f184" y="f52"/>
                      </a:cubicBezTo>
                      <a:cubicBezTo>
                        <a:pt x="f185" y="f76"/>
                        <a:pt x="f186" y="f74"/>
                        <a:pt x="f187" y="f140"/>
                      </a:cubicBezTo>
                      <a:lnTo>
                        <a:pt x="f188" y="f45"/>
                      </a:lnTo>
                      <a:lnTo>
                        <a:pt x="f189" y="f78"/>
                      </a:lnTo>
                      <a:lnTo>
                        <a:pt x="f190" y="f112"/>
                      </a:lnTo>
                      <a:cubicBezTo>
                        <a:pt x="f191" y="f52"/>
                        <a:pt x="f192" y="f193"/>
                        <a:pt x="f194" y="f156"/>
                      </a:cubicBezTo>
                      <a:cubicBezTo>
                        <a:pt x="f195" y="f196"/>
                        <a:pt x="f197" y="f35"/>
                        <a:pt x="f198" y="f76"/>
                      </a:cubicBezTo>
                      <a:cubicBezTo>
                        <a:pt x="f199" y="f35"/>
                        <a:pt x="f200" y="f80"/>
                        <a:pt x="f201" y="f54"/>
                      </a:cubicBezTo>
                      <a:cubicBezTo>
                        <a:pt x="f202" y="f54"/>
                        <a:pt x="f203" y="f47"/>
                        <a:pt x="f204" y="f112"/>
                      </a:cubicBezTo>
                      <a:lnTo>
                        <a:pt x="f205" y="f78"/>
                      </a:lnTo>
                      <a:cubicBezTo>
                        <a:pt x="f206" y="f112"/>
                        <a:pt x="f207" y="f45"/>
                        <a:pt x="f208" y="f67"/>
                      </a:cubicBezTo>
                      <a:cubicBezTo>
                        <a:pt x="f209" y="f37"/>
                        <a:pt x="f210" y="f76"/>
                        <a:pt x="f211" y="f140"/>
                      </a:cubicBezTo>
                      <a:cubicBezTo>
                        <a:pt x="f212" y="f76"/>
                        <a:pt x="f213" y="f45"/>
                        <a:pt x="f214" y="f80"/>
                      </a:cubicBezTo>
                      <a:cubicBezTo>
                        <a:pt x="f215" y="f116"/>
                        <a:pt x="f216" y="f196"/>
                        <a:pt x="f217" y="f74"/>
                      </a:cubicBezTo>
                      <a:cubicBezTo>
                        <a:pt x="f218" y="f74"/>
                        <a:pt x="f219" y="f140"/>
                        <a:pt x="f220" y="f52"/>
                      </a:cubicBezTo>
                      <a:cubicBezTo>
                        <a:pt x="f221" y="f37"/>
                        <a:pt x="f222" y="f52"/>
                        <a:pt x="f223" y="f54"/>
                      </a:cubicBezTo>
                      <a:lnTo>
                        <a:pt x="f224" y="f54"/>
                      </a:lnTo>
                      <a:cubicBezTo>
                        <a:pt x="f225" y="f80"/>
                        <a:pt x="f226" y="f54"/>
                        <a:pt x="f227" y="f35"/>
                      </a:cubicBezTo>
                      <a:cubicBezTo>
                        <a:pt x="f228" y="f39"/>
                        <a:pt x="f229" y="f45"/>
                        <a:pt x="f230" y="f112"/>
                      </a:cubicBezTo>
                      <a:lnTo>
                        <a:pt x="f231" y="f166"/>
                      </a:lnTo>
                      <a:cubicBezTo>
                        <a:pt x="f232" y="f156"/>
                        <a:pt x="f233" y="f54"/>
                        <a:pt x="f234" y="f112"/>
                      </a:cubicBezTo>
                      <a:cubicBezTo>
                        <a:pt x="f235" y="f67"/>
                        <a:pt x="f236" y="f57"/>
                        <a:pt x="f237" y="f112"/>
                      </a:cubicBezTo>
                      <a:cubicBezTo>
                        <a:pt x="f238" y="f47"/>
                        <a:pt x="f239" y="f39"/>
                        <a:pt x="f240" y="f39"/>
                      </a:cubicBezTo>
                      <a:cubicBezTo>
                        <a:pt x="f241" y="f80"/>
                        <a:pt x="f242" y="f52"/>
                        <a:pt x="f243" y="f112"/>
                      </a:cubicBezTo>
                      <a:cubicBezTo>
                        <a:pt x="f244" y="f47"/>
                        <a:pt x="f245" y="f41"/>
                        <a:pt x="f246" y="f35"/>
                      </a:cubicBezTo>
                      <a:cubicBezTo>
                        <a:pt x="f247" y="f39"/>
                        <a:pt x="f248" y="f47"/>
                        <a:pt x="f249" y="f112"/>
                      </a:cubicBezTo>
                      <a:lnTo>
                        <a:pt x="f250" y="f39"/>
                      </a:lnTo>
                      <a:cubicBezTo>
                        <a:pt x="f251" y="f140"/>
                        <a:pt x="f252" y="f47"/>
                        <a:pt x="f253" y="f49"/>
                      </a:cubicBezTo>
                      <a:cubicBezTo>
                        <a:pt x="f254" y="f112"/>
                        <a:pt x="f255" y="f49"/>
                        <a:pt x="f256" y="f67"/>
                      </a:cubicBezTo>
                      <a:lnTo>
                        <a:pt x="f257" y="f47"/>
                      </a:lnTo>
                      <a:cubicBezTo>
                        <a:pt x="f258" y="f67"/>
                        <a:pt x="f259" y="f154"/>
                        <a:pt x="f260" y="f142"/>
                      </a:cubicBezTo>
                      <a:cubicBezTo>
                        <a:pt x="f261" y="f262"/>
                        <a:pt x="f263" y="f45"/>
                        <a:pt x="f264" y="f112"/>
                      </a:cubicBezTo>
                      <a:cubicBezTo>
                        <a:pt x="f265" y="f76"/>
                        <a:pt x="f266" y="f267"/>
                        <a:pt x="f268" y="f269"/>
                      </a:cubicBezTo>
                      <a:lnTo>
                        <a:pt x="f270" y="f166"/>
                      </a:lnTo>
                      <a:lnTo>
                        <a:pt x="f271" y="f269"/>
                      </a:lnTo>
                      <a:cubicBezTo>
                        <a:pt x="f272" y="f158"/>
                        <a:pt x="f273" y="f76"/>
                        <a:pt x="f274" y="f67"/>
                      </a:cubicBezTo>
                      <a:cubicBezTo>
                        <a:pt x="f275" y="f121"/>
                        <a:pt x="f276" y="f116"/>
                        <a:pt x="f277" y="f116"/>
                      </a:cubicBezTo>
                      <a:cubicBezTo>
                        <a:pt x="f278" y="f72"/>
                        <a:pt x="f279" y="f124"/>
                        <a:pt x="f280" y="f124"/>
                      </a:cubicBezTo>
                      <a:lnTo>
                        <a:pt x="f281" y="f64"/>
                      </a:lnTo>
                      <a:cubicBezTo>
                        <a:pt x="f282" y="f116"/>
                        <a:pt x="f283" y="f116"/>
                        <a:pt x="f284" y="f112"/>
                      </a:cubicBezTo>
                      <a:lnTo>
                        <a:pt x="f285" y="f286"/>
                      </a:lnTo>
                      <a:cubicBezTo>
                        <a:pt x="f287" y="f112"/>
                        <a:pt x="f288" y="f41"/>
                        <a:pt x="f289" y="f39"/>
                      </a:cubicBezTo>
                      <a:cubicBezTo>
                        <a:pt x="f290" y="f140"/>
                        <a:pt x="f291" y="f67"/>
                        <a:pt x="f292" y="f57"/>
                      </a:cubicBezTo>
                      <a:cubicBezTo>
                        <a:pt x="f293" y="f67"/>
                        <a:pt x="f294" y="f47"/>
                        <a:pt x="f295" y="f112"/>
                      </a:cubicBezTo>
                      <a:lnTo>
                        <a:pt x="f296" y="f121"/>
                      </a:lnTo>
                      <a:cubicBezTo>
                        <a:pt x="f297" y="f61"/>
                        <a:pt x="f298" y="f78"/>
                        <a:pt x="f299" y="f49"/>
                      </a:cubicBezTo>
                      <a:cubicBezTo>
                        <a:pt x="f300" y="f49"/>
                        <a:pt x="f301" y="f98"/>
                        <a:pt x="f302" y="f61"/>
                      </a:cubicBezTo>
                      <a:cubicBezTo>
                        <a:pt x="f303" y="f47"/>
                        <a:pt x="f304" y="f305"/>
                        <a:pt x="f306" y="f307"/>
                      </a:cubicBezTo>
                      <a:cubicBezTo>
                        <a:pt x="f308" y="f307"/>
                        <a:pt x="f309" y="f158"/>
                        <a:pt x="f310" y="f176"/>
                      </a:cubicBezTo>
                      <a:cubicBezTo>
                        <a:pt x="f311" y="f262"/>
                        <a:pt x="f312" y="f78"/>
                        <a:pt x="f313" y="f112"/>
                      </a:cubicBezTo>
                      <a:cubicBezTo>
                        <a:pt x="f314" y="f45"/>
                        <a:pt x="f315" y="f54"/>
                        <a:pt x="f316" y="f78"/>
                      </a:cubicBezTo>
                      <a:cubicBezTo>
                        <a:pt x="f317" y="f80"/>
                        <a:pt x="f318" y="f67"/>
                        <a:pt x="f319" y="f112"/>
                      </a:cubicBezTo>
                      <a:cubicBezTo>
                        <a:pt x="f320" y="f52"/>
                        <a:pt x="f321" y="f67"/>
                        <a:pt x="f322" y="f76"/>
                      </a:cubicBezTo>
                      <a:cubicBezTo>
                        <a:pt x="f323" y="f52"/>
                        <a:pt x="f324" y="f54"/>
                        <a:pt x="f325" y="f54"/>
                      </a:cubicBezTo>
                      <a:cubicBezTo>
                        <a:pt x="f326" y="f140"/>
                        <a:pt x="f327" y="f173"/>
                        <a:pt x="f328" y="f156"/>
                      </a:cubicBezTo>
                      <a:cubicBezTo>
                        <a:pt x="f329" y="f176"/>
                        <a:pt x="f330" y="f154"/>
                        <a:pt x="f331" y="f142"/>
                      </a:cubicBezTo>
                      <a:cubicBezTo>
                        <a:pt x="f332" y="f196"/>
                        <a:pt x="f333" y="f35"/>
                        <a:pt x="f334" y="f35"/>
                      </a:cubicBezTo>
                      <a:cubicBezTo>
                        <a:pt x="f335" y="f37"/>
                        <a:pt x="f336" y="f74"/>
                        <a:pt x="f337" y="f78"/>
                      </a:cubicBezTo>
                      <a:cubicBezTo>
                        <a:pt x="f338" y="f76"/>
                        <a:pt x="f339" y="f140"/>
                        <a:pt x="f340" y="f140"/>
                      </a:cubicBezTo>
                      <a:cubicBezTo>
                        <a:pt x="f341" y="f80"/>
                        <a:pt x="f342" y="f74"/>
                        <a:pt x="f343" y="f47"/>
                      </a:cubicBezTo>
                      <a:cubicBezTo>
                        <a:pt x="f344" y="f78"/>
                        <a:pt x="f345" y="f76"/>
                        <a:pt x="f346" y="f140"/>
                      </a:cubicBezTo>
                      <a:cubicBezTo>
                        <a:pt x="f347" y="f196"/>
                        <a:pt x="f340" y="f37"/>
                        <a:pt x="f348" y="f74"/>
                      </a:cubicBezTo>
                      <a:cubicBezTo>
                        <a:pt x="f348" y="f142"/>
                        <a:pt x="f349" y="f305"/>
                        <a:pt x="f350" y="f166"/>
                      </a:cubicBezTo>
                      <a:cubicBezTo>
                        <a:pt x="f351" y="f307"/>
                        <a:pt x="f352" y="f171"/>
                        <a:pt x="f353" y="f158"/>
                      </a:cubicBezTo>
                      <a:cubicBezTo>
                        <a:pt x="f354" y="f171"/>
                        <a:pt x="f355" y="f20"/>
                        <a:pt x="f356" y="f269"/>
                      </a:cubicBezTo>
                      <a:cubicBezTo>
                        <a:pt x="f357" y="f162"/>
                        <a:pt x="f29" y="f358"/>
                        <a:pt x="f359" y="f193"/>
                      </a:cubicBezTo>
                      <a:cubicBezTo>
                        <a:pt x="f360" y="f142"/>
                        <a:pt x="f361" y="f358"/>
                        <a:pt x="f362" y="f358"/>
                      </a:cubicBezTo>
                      <a:lnTo>
                        <a:pt x="f363" y="f173"/>
                      </a:lnTo>
                      <a:cubicBezTo>
                        <a:pt x="f364" y="f154"/>
                        <a:pt x="f365" y="f142"/>
                        <a:pt x="f366" y="f154"/>
                      </a:cubicBezTo>
                      <a:cubicBezTo>
                        <a:pt x="f367" y="f35"/>
                        <a:pt x="f368" y="f142"/>
                        <a:pt x="f369" y="f39"/>
                      </a:cubicBezTo>
                      <a:cubicBezTo>
                        <a:pt x="f370" y="f41"/>
                        <a:pt x="f371" y="f196"/>
                        <a:pt x="f372" y="f154"/>
                      </a:cubicBezTo>
                      <a:lnTo>
                        <a:pt x="f373" y="f154"/>
                      </a:lnTo>
                      <a:cubicBezTo>
                        <a:pt x="f374" y="f156"/>
                        <a:pt x="f375" y="f171"/>
                        <a:pt x="f376" y="f305"/>
                      </a:cubicBezTo>
                      <a:cubicBezTo>
                        <a:pt x="f377" y="f267"/>
                        <a:pt x="f378" y="f269"/>
                        <a:pt x="f379" y="f164"/>
                      </a:cubicBezTo>
                      <a:lnTo>
                        <a:pt x="f380" y="f158"/>
                      </a:lnTo>
                      <a:cubicBezTo>
                        <a:pt x="f381" y="f160"/>
                        <a:pt x="f382" y="f162"/>
                        <a:pt x="f383" y="f160"/>
                      </a:cubicBezTo>
                      <a:cubicBezTo>
                        <a:pt x="f384" y="f267"/>
                        <a:pt x="f385" y="f154"/>
                        <a:pt x="f386" y="f305"/>
                      </a:cubicBezTo>
                      <a:lnTo>
                        <a:pt x="f387" y="f164"/>
                      </a:lnTo>
                      <a:cubicBezTo>
                        <a:pt x="f388" y="f269"/>
                        <a:pt x="f389" y="f20"/>
                        <a:pt x="f6" y="f16"/>
                      </a:cubicBezTo>
                      <a:cubicBezTo>
                        <a:pt x="f390" y="f391"/>
                        <a:pt x="f392" y="f27"/>
                        <a:pt x="f393" y="f394"/>
                      </a:cubicBezTo>
                      <a:cubicBezTo>
                        <a:pt x="f395" y="f396"/>
                        <a:pt x="f397" y="f394"/>
                        <a:pt x="f398" y="f396"/>
                      </a:cubicBezTo>
                      <a:cubicBezTo>
                        <a:pt x="f381" y="f391"/>
                        <a:pt x="f399" y="f18"/>
                        <a:pt x="f400" y="f401"/>
                      </a:cubicBezTo>
                      <a:cubicBezTo>
                        <a:pt x="f402" y="f394"/>
                        <a:pt x="f403" y="f404"/>
                        <a:pt x="f405" y="f391"/>
                      </a:cubicBezTo>
                      <a:cubicBezTo>
                        <a:pt x="f406" y="f404"/>
                        <a:pt x="f407" y="f31"/>
                        <a:pt x="f408" y="f31"/>
                      </a:cubicBezTo>
                      <a:lnTo>
                        <a:pt x="f375" y="f31"/>
                      </a:lnTo>
                      <a:lnTo>
                        <a:pt x="f408" y="f31"/>
                      </a:lnTo>
                      <a:cubicBezTo>
                        <a:pt x="f409" y="f31"/>
                        <a:pt x="f409" y="f33"/>
                        <a:pt x="f410" y="f31"/>
                      </a:cubicBezTo>
                      <a:cubicBezTo>
                        <a:pt x="f411" y="f33"/>
                        <a:pt x="f412" y="f20"/>
                        <a:pt x="f413" y="f18"/>
                      </a:cubicBezTo>
                      <a:cubicBezTo>
                        <a:pt x="f410" y="f269"/>
                        <a:pt x="f414" y="f269"/>
                        <a:pt x="f415" y="f307"/>
                      </a:cubicBezTo>
                      <a:cubicBezTo>
                        <a:pt x="f416" y="f417"/>
                        <a:pt x="f418" y="f269"/>
                        <a:pt x="f419" y="f396"/>
                      </a:cubicBezTo>
                      <a:lnTo>
                        <a:pt x="f420" y="f417"/>
                      </a:lnTo>
                      <a:cubicBezTo>
                        <a:pt x="f421" y="f27"/>
                        <a:pt x="f25" y="f20"/>
                        <a:pt x="f422" y="f404"/>
                      </a:cubicBezTo>
                      <a:lnTo>
                        <a:pt x="f423" y="f404"/>
                      </a:lnTo>
                      <a:cubicBezTo>
                        <a:pt x="f424" y="f425"/>
                        <a:pt x="f426" y="f401"/>
                        <a:pt x="f427" y="f394"/>
                      </a:cubicBezTo>
                      <a:cubicBezTo>
                        <a:pt x="f428" y="f425"/>
                        <a:pt x="f429" y="f20"/>
                        <a:pt x="f430" y="f391"/>
                      </a:cubicBezTo>
                      <a:lnTo>
                        <a:pt x="f351" y="f33"/>
                      </a:lnTo>
                      <a:lnTo>
                        <a:pt x="f431" y="f31"/>
                      </a:lnTo>
                      <a:cubicBezTo>
                        <a:pt x="f432" y="f404"/>
                        <a:pt x="f433" y="f434"/>
                        <a:pt x="f435" y="f404"/>
                      </a:cubicBezTo>
                      <a:cubicBezTo>
                        <a:pt x="f436" y="f31"/>
                        <a:pt x="f437" y="f33"/>
                        <a:pt x="f438" y="f31"/>
                      </a:cubicBezTo>
                      <a:lnTo>
                        <a:pt x="f439" y="f425"/>
                      </a:lnTo>
                      <a:cubicBezTo>
                        <a:pt x="f440" y="f394"/>
                        <a:pt x="f441" y="f11"/>
                        <a:pt x="f442" y="f425"/>
                      </a:cubicBezTo>
                      <a:cubicBezTo>
                        <a:pt x="f443" y="f444"/>
                        <a:pt x="f445" y="f446"/>
                        <a:pt x="f447" y="f9"/>
                      </a:cubicBezTo>
                      <a:lnTo>
                        <a:pt x="f448" y="f425"/>
                      </a:lnTo>
                      <a:cubicBezTo>
                        <a:pt x="f449" y="f425"/>
                        <a:pt x="f450" y="f394"/>
                        <a:pt x="f451" y="f404"/>
                      </a:cubicBezTo>
                      <a:lnTo>
                        <a:pt x="f452" y="f16"/>
                      </a:lnTo>
                      <a:cubicBezTo>
                        <a:pt x="f453" y="f434"/>
                        <a:pt x="f454" y="f31"/>
                        <a:pt x="f455" y="f33"/>
                      </a:cubicBezTo>
                      <a:cubicBezTo>
                        <a:pt x="f284" y="f404"/>
                        <a:pt x="f456" y="f404"/>
                        <a:pt x="f457" y="f31"/>
                      </a:cubicBezTo>
                      <a:cubicBezTo>
                        <a:pt x="f458" y="f459"/>
                        <a:pt x="f460" y="f434"/>
                        <a:pt x="f461" y="f31"/>
                      </a:cubicBezTo>
                      <a:cubicBezTo>
                        <a:pt x="f462" y="f33"/>
                        <a:pt x="f463" y="f33"/>
                        <a:pt x="f464" y="f31"/>
                      </a:cubicBezTo>
                      <a:cubicBezTo>
                        <a:pt x="f465" y="f31"/>
                        <a:pt x="f466" y="f31"/>
                        <a:pt x="f260" y="f404"/>
                      </a:cubicBezTo>
                      <a:lnTo>
                        <a:pt x="f467" y="f404"/>
                      </a:lnTo>
                      <a:lnTo>
                        <a:pt x="f468" y="f394"/>
                      </a:lnTo>
                      <a:cubicBezTo>
                        <a:pt x="f469" y="f391"/>
                        <a:pt x="f470" y="f404"/>
                        <a:pt x="f471" y="f404"/>
                      </a:cubicBezTo>
                      <a:cubicBezTo>
                        <a:pt x="f469" y="f404"/>
                        <a:pt x="f472" y="f31"/>
                        <a:pt x="f473" y="f33"/>
                      </a:cubicBezTo>
                      <a:lnTo>
                        <a:pt x="f474" y="f425"/>
                      </a:lnTo>
                      <a:lnTo>
                        <a:pt x="f475" y="f425"/>
                      </a:lnTo>
                      <a:cubicBezTo>
                        <a:pt x="f476" y="f13"/>
                        <a:pt x="f477" y="f391"/>
                        <a:pt x="f478" y="f20"/>
                      </a:cubicBezTo>
                      <a:cubicBezTo>
                        <a:pt x="f477" y="f18"/>
                        <a:pt x="f479" y="f16"/>
                        <a:pt x="f480" y="f27"/>
                      </a:cubicBezTo>
                      <a:cubicBezTo>
                        <a:pt x="f481" y="f394"/>
                        <a:pt x="f482" y="f269"/>
                        <a:pt x="f483" y="f404"/>
                      </a:cubicBezTo>
                      <a:cubicBezTo>
                        <a:pt x="f484" y="f18"/>
                        <a:pt x="f485" y="f20"/>
                        <a:pt x="f486" y="f164"/>
                      </a:cubicBezTo>
                      <a:cubicBezTo>
                        <a:pt x="f487" y="f417"/>
                        <a:pt x="f243" y="f417"/>
                        <a:pt x="f488" y="f417"/>
                      </a:cubicBezTo>
                      <a:cubicBezTo>
                        <a:pt x="f489" y="f269"/>
                        <a:pt x="f490" y="f434"/>
                        <a:pt x="f242" y="f417"/>
                      </a:cubicBezTo>
                      <a:lnTo>
                        <a:pt x="f491" y="f18"/>
                      </a:lnTo>
                      <a:lnTo>
                        <a:pt x="f492" y="f164"/>
                      </a:lnTo>
                      <a:cubicBezTo>
                        <a:pt x="f493" y="f434"/>
                        <a:pt x="f494" y="f27"/>
                        <a:pt x="f495" y="f31"/>
                      </a:cubicBezTo>
                      <a:cubicBezTo>
                        <a:pt x="f496" y="f434"/>
                        <a:pt x="f497" y="f18"/>
                        <a:pt x="f498" y="f307"/>
                      </a:cubicBezTo>
                      <a:lnTo>
                        <a:pt x="f499" y="f396"/>
                      </a:lnTo>
                      <a:cubicBezTo>
                        <a:pt x="f500" y="f396"/>
                        <a:pt x="f501" y="f164"/>
                        <a:pt x="f502" y="f269"/>
                      </a:cubicBezTo>
                      <a:cubicBezTo>
                        <a:pt x="f503" y="f31"/>
                        <a:pt x="f504" y="f396"/>
                        <a:pt x="f505" y="f404"/>
                      </a:cubicBezTo>
                      <a:cubicBezTo>
                        <a:pt x="f506" y="f164"/>
                        <a:pt x="f507" y="f446"/>
                        <a:pt x="f508" y="f18"/>
                      </a:cubicBezTo>
                      <a:cubicBezTo>
                        <a:pt x="f509" y="f31"/>
                        <a:pt x="f510" y="f391"/>
                        <a:pt x="f511" y="f425"/>
                      </a:cubicBezTo>
                      <a:cubicBezTo>
                        <a:pt x="f512" y="f391"/>
                        <a:pt x="f513" y="f9"/>
                        <a:pt x="f514" y="f404"/>
                      </a:cubicBezTo>
                      <a:cubicBezTo>
                        <a:pt x="f515" y="f425"/>
                        <a:pt x="f516" y="f401"/>
                        <a:pt x="f517" y="f446"/>
                      </a:cubicBezTo>
                      <a:cubicBezTo>
                        <a:pt x="f518" y="f446"/>
                        <a:pt x="f519" y="f401"/>
                        <a:pt x="f520" y="f13"/>
                      </a:cubicBezTo>
                      <a:cubicBezTo>
                        <a:pt x="f521" y="f11"/>
                        <a:pt x="f522" y="f9"/>
                        <a:pt x="f523" y="f459"/>
                      </a:cubicBezTo>
                      <a:cubicBezTo>
                        <a:pt x="f170" y="f459"/>
                        <a:pt x="f524" y="f404"/>
                        <a:pt x="f172" y="f434"/>
                      </a:cubicBezTo>
                      <a:cubicBezTo>
                        <a:pt x="f525" y="f18"/>
                        <a:pt x="f526" y="f16"/>
                        <a:pt x="f527" y="f417"/>
                      </a:cubicBezTo>
                      <a:cubicBezTo>
                        <a:pt x="f528" y="f396"/>
                        <a:pt x="f529" y="f18"/>
                        <a:pt x="f179" y="f18"/>
                      </a:cubicBezTo>
                      <a:cubicBezTo>
                        <a:pt x="f530" y="f20"/>
                        <a:pt x="f531" y="f391"/>
                        <a:pt x="f532" y="f27"/>
                      </a:cubicBezTo>
                      <a:cubicBezTo>
                        <a:pt x="f533" y="f18"/>
                        <a:pt x="f534" y="f16"/>
                        <a:pt x="f535" y="f27"/>
                      </a:cubicBezTo>
                      <a:cubicBezTo>
                        <a:pt x="f536" y="f16"/>
                        <a:pt x="f537" y="f16"/>
                        <a:pt x="f538" y="f16"/>
                      </a:cubicBezTo>
                      <a:lnTo>
                        <a:pt x="f539" y="f27"/>
                      </a:lnTo>
                      <a:cubicBezTo>
                        <a:pt x="f540" y="f267"/>
                        <a:pt x="f541" y="f434"/>
                        <a:pt x="f542" y="f269"/>
                      </a:cubicBezTo>
                      <a:lnTo>
                        <a:pt x="f543" y="f434"/>
                      </a:lnTo>
                      <a:cubicBezTo>
                        <a:pt x="f544" y="f33"/>
                        <a:pt x="f545" y="f307"/>
                        <a:pt x="f546" y="f18"/>
                      </a:cubicBezTo>
                      <a:lnTo>
                        <a:pt x="f547" y="f269"/>
                      </a:lnTo>
                      <a:cubicBezTo>
                        <a:pt x="f548" y="f171"/>
                        <a:pt x="f549" y="f33"/>
                        <a:pt x="f550" y="f27"/>
                      </a:cubicBezTo>
                      <a:lnTo>
                        <a:pt x="f551" y="f269"/>
                      </a:lnTo>
                      <a:cubicBezTo>
                        <a:pt x="f552" y="f166"/>
                        <a:pt x="f553" y="f13"/>
                        <a:pt x="f554" y="f11"/>
                      </a:cubicBezTo>
                      <a:cubicBezTo>
                        <a:pt x="f555" y="f9"/>
                        <a:pt x="f556" y="f9"/>
                        <a:pt x="f557" y="f459"/>
                      </a:cubicBezTo>
                      <a:cubicBezTo>
                        <a:pt x="f558" y="f559"/>
                        <a:pt x="f560" y="f425"/>
                        <a:pt x="f561" y="f391"/>
                      </a:cubicBezTo>
                      <a:cubicBezTo>
                        <a:pt x="f562" y="f13"/>
                        <a:pt x="f563" y="f564"/>
                        <a:pt x="f565" y="f566"/>
                      </a:cubicBezTo>
                      <a:cubicBezTo>
                        <a:pt x="f567" y="f444"/>
                        <a:pt x="f568" y="f404"/>
                        <a:pt x="f569" y="f11"/>
                      </a:cubicBezTo>
                      <a:cubicBezTo>
                        <a:pt x="f570" y="f401"/>
                        <a:pt x="f571" y="f391"/>
                        <a:pt x="f572" y="f31"/>
                      </a:cubicBezTo>
                      <a:cubicBezTo>
                        <a:pt x="f573" y="f31"/>
                        <a:pt x="f574" y="f564"/>
                        <a:pt x="f575" y="f391"/>
                      </a:cubicBezTo>
                      <a:cubicBezTo>
                        <a:pt x="f576" y="f394"/>
                        <a:pt x="f577" y="f425"/>
                        <a:pt x="f577" y="f401"/>
                      </a:cubicBezTo>
                      <a:cubicBezTo>
                        <a:pt x="f578" y="f391"/>
                        <a:pt x="f579" y="f404"/>
                        <a:pt x="f580" y="f18"/>
                      </a:cubicBezTo>
                      <a:cubicBezTo>
                        <a:pt x="f66" y="f581"/>
                        <a:pt x="f582" y="f164"/>
                        <a:pt x="f583" y="f401"/>
                      </a:cubicBezTo>
                      <a:lnTo>
                        <a:pt x="f584" y="f425"/>
                      </a:lnTo>
                      <a:lnTo>
                        <a:pt x="f585" y="f13"/>
                      </a:lnTo>
                      <a:cubicBezTo>
                        <a:pt x="f586" y="f446"/>
                        <a:pt x="f587" y="f394"/>
                        <a:pt x="f588" y="f33"/>
                      </a:cubicBezTo>
                      <a:cubicBezTo>
                        <a:pt x="f589" y="f404"/>
                        <a:pt x="f590" y="f391"/>
                        <a:pt x="f591" y="f394"/>
                      </a:cubicBezTo>
                      <a:cubicBezTo>
                        <a:pt x="f592" y="f13"/>
                        <a:pt x="f593" y="f13"/>
                        <a:pt x="f594" y="f20"/>
                      </a:cubicBezTo>
                      <a:lnTo>
                        <a:pt x="f595" y="f394"/>
                      </a:lnTo>
                      <a:cubicBezTo>
                        <a:pt x="f596" y="f31"/>
                        <a:pt x="f597" y="f564"/>
                        <a:pt x="f598" y="f13"/>
                      </a:cubicBezTo>
                      <a:cubicBezTo>
                        <a:pt x="f599" y="f13"/>
                        <a:pt x="f600" y="f446"/>
                        <a:pt x="f601" y="f11"/>
                      </a:cubicBezTo>
                      <a:cubicBezTo>
                        <a:pt x="f602" y="f391"/>
                        <a:pt x="f603" y="f5"/>
                        <a:pt x="f604" y="f425"/>
                      </a:cubicBezTo>
                      <a:lnTo>
                        <a:pt x="f605" y="f31"/>
                      </a:lnTo>
                      <a:cubicBezTo>
                        <a:pt x="f606" y="f20"/>
                        <a:pt x="f607" y="f269"/>
                        <a:pt x="f608" y="f164"/>
                      </a:cubicBezTo>
                      <a:cubicBezTo>
                        <a:pt x="f609" y="f166"/>
                        <a:pt x="f610" y="f396"/>
                        <a:pt x="f611" y="f27"/>
                      </a:cubicBezTo>
                      <a:lnTo>
                        <a:pt x="f612" y="f396"/>
                      </a:lnTo>
                      <a:cubicBezTo>
                        <a:pt x="f613" y="f425"/>
                        <a:pt x="f614" y="f20"/>
                        <a:pt x="f615" y="f401"/>
                      </a:cubicBezTo>
                      <a:cubicBezTo>
                        <a:pt x="f616" y="f425"/>
                        <a:pt x="f617" y="f459"/>
                        <a:pt x="f618" y="f564"/>
                      </a:cubicBezTo>
                      <a:lnTo>
                        <a:pt x="f619" y="f394"/>
                      </a:lnTo>
                      <a:lnTo>
                        <a:pt x="f620" y="f425"/>
                      </a:lnTo>
                      <a:cubicBezTo>
                        <a:pt x="f621" y="f13"/>
                        <a:pt x="f622" y="f459"/>
                        <a:pt x="f623" y="f9"/>
                      </a:cubicBezTo>
                      <a:cubicBezTo>
                        <a:pt x="f624" y="f581"/>
                        <a:pt x="f625" y="f13"/>
                        <a:pt x="f626" y="f425"/>
                      </a:cubicBezTo>
                      <a:cubicBezTo>
                        <a:pt x="f627" y="f446"/>
                        <a:pt x="f628" y="f566"/>
                        <a:pt x="f629" y="f566"/>
                      </a:cubicBezTo>
                      <a:lnTo>
                        <a:pt x="f630" y="f566"/>
                      </a:lnTo>
                      <a:lnTo>
                        <a:pt x="f631" y="f566"/>
                      </a:lnTo>
                      <a:cubicBezTo>
                        <a:pt x="f632" y="f9"/>
                        <a:pt x="f633" y="f13"/>
                        <a:pt x="f634" y="f13"/>
                      </a:cubicBezTo>
                      <a:cubicBezTo>
                        <a:pt x="f635" y="f11"/>
                        <a:pt x="f636" y="f564"/>
                        <a:pt x="f637" y="f564"/>
                      </a:cubicBezTo>
                      <a:cubicBezTo>
                        <a:pt x="f638" y="f564"/>
                        <a:pt x="f639" y="f566"/>
                        <a:pt x="f640" y="f564"/>
                      </a:cubicBezTo>
                      <a:lnTo>
                        <a:pt x="f641" y="f566"/>
                      </a:lnTo>
                      <a:lnTo>
                        <a:pt x="f642" y="f13"/>
                      </a:lnTo>
                      <a:cubicBezTo>
                        <a:pt x="f643" y="f394"/>
                        <a:pt x="f644" y="f13"/>
                        <a:pt x="f645" y="f31"/>
                      </a:cubicBezTo>
                      <a:cubicBezTo>
                        <a:pt x="f646" y="f459"/>
                        <a:pt x="f647" y="f425"/>
                        <a:pt x="f648" y="f446"/>
                      </a:cubicBezTo>
                      <a:cubicBezTo>
                        <a:pt x="f649" y="f394"/>
                        <a:pt x="f650" y="f394"/>
                        <a:pt x="f651" y="f425"/>
                      </a:cubicBezTo>
                      <a:cubicBezTo>
                        <a:pt x="f652" y="f391"/>
                        <a:pt x="f653" y="f16"/>
                        <a:pt x="f654" y="f18"/>
                      </a:cubicBezTo>
                      <a:cubicBezTo>
                        <a:pt x="f655" y="f459"/>
                        <a:pt x="f656" y="f394"/>
                        <a:pt x="f657" y="f566"/>
                      </a:cubicBezTo>
                      <a:cubicBezTo>
                        <a:pt x="f658" y="f13"/>
                        <a:pt x="f659" y="f564"/>
                        <a:pt x="f660" y="f391"/>
                      </a:cubicBezTo>
                      <a:cubicBezTo>
                        <a:pt x="f661" y="f394"/>
                        <a:pt x="f662" y="f446"/>
                        <a:pt x="f663" y="f459"/>
                      </a:cubicBezTo>
                      <a:cubicBezTo>
                        <a:pt x="f664" y="f401"/>
                        <a:pt x="f665" y="f581"/>
                        <a:pt x="f666" y="f566"/>
                      </a:cubicBezTo>
                      <a:cubicBezTo>
                        <a:pt x="f667" y="f459"/>
                        <a:pt x="f668" y="f11"/>
                        <a:pt x="f669" y="f401"/>
                      </a:cubicBezTo>
                      <a:lnTo>
                        <a:pt x="f670" y="f581"/>
                      </a:lnTo>
                      <a:cubicBezTo>
                        <a:pt x="f671" y="f566"/>
                        <a:pt x="f672" y="f425"/>
                        <a:pt x="f673" y="f459"/>
                      </a:cubicBezTo>
                      <a:cubicBezTo>
                        <a:pt x="f674" y="f11"/>
                        <a:pt x="f675" y="f13"/>
                        <a:pt x="f676" y="f13"/>
                      </a:cubicBezTo>
                      <a:cubicBezTo>
                        <a:pt x="f677" y="f444"/>
                        <a:pt x="f678" y="f33"/>
                        <a:pt x="f679" y="f444"/>
                      </a:cubicBezTo>
                      <a:cubicBezTo>
                        <a:pt x="f680" y="f566"/>
                        <a:pt x="f681" y="f564"/>
                        <a:pt x="f682" y="f564"/>
                      </a:cubicBezTo>
                      <a:cubicBezTo>
                        <a:pt x="f683" y="f459"/>
                        <a:pt x="f684" y="f446"/>
                        <a:pt x="f685" y="f425"/>
                      </a:cubicBezTo>
                      <a:lnTo>
                        <a:pt x="f686" y="f564"/>
                      </a:lnTo>
                      <a:cubicBezTo>
                        <a:pt x="f687" y="f425"/>
                        <a:pt x="f20" y="f564"/>
                        <a:pt x="f459" y="f425"/>
                      </a:cubicBezTo>
                      <a:lnTo>
                        <a:pt x="f142" y="f13"/>
                      </a:lnTo>
                      <a:cubicBezTo>
                        <a:pt x="f5" y="f20"/>
                        <a:pt x="f688" y="f164"/>
                        <a:pt x="f689" y="f176"/>
                      </a:cubicBezTo>
                      <a:cubicBezTo>
                        <a:pt x="f690" y="f166"/>
                        <a:pt x="f691" y="f52"/>
                        <a:pt x="f692" y="f173"/>
                      </a:cubicBezTo>
                      <a:cubicBezTo>
                        <a:pt x="f693" y="f154"/>
                        <a:pt x="f694" y="f142"/>
                        <a:pt x="f695" y="f262"/>
                      </a:cubicBezTo>
                      <a:cubicBezTo>
                        <a:pt x="f696" y="f193"/>
                        <a:pt x="f697" y="f173"/>
                        <a:pt x="f698" y="f154"/>
                      </a:cubicBezTo>
                      <a:lnTo>
                        <a:pt x="f699" y="f142"/>
                      </a:lnTo>
                      <a:cubicBezTo>
                        <a:pt x="f700" y="f154"/>
                        <a:pt x="f701" y="f41"/>
                        <a:pt x="f702" y="f37"/>
                      </a:cubicBezTo>
                      <a:lnTo>
                        <a:pt x="f703" y="f196"/>
                      </a:lnTo>
                      <a:cubicBezTo>
                        <a:pt x="f704" y="f262"/>
                        <a:pt x="f705" y="f41"/>
                        <a:pt x="f706" y="f35"/>
                      </a:cubicBezTo>
                      <a:cubicBezTo>
                        <a:pt x="f707" y="f173"/>
                        <a:pt x="f708" y="f35"/>
                        <a:pt x="f709" y="f176"/>
                      </a:cubicBezTo>
                      <a:cubicBezTo>
                        <a:pt x="f710" y="f37"/>
                        <a:pt x="f711" y="f176"/>
                        <a:pt x="f712" y="f140"/>
                      </a:cubicBezTo>
                      <a:cubicBezTo>
                        <a:pt x="f713" y="f74"/>
                        <a:pt x="f714" y="f262"/>
                        <a:pt x="f715" y="f262"/>
                      </a:cubicBezTo>
                      <a:lnTo>
                        <a:pt x="f716" y="f39"/>
                      </a:lnTo>
                      <a:lnTo>
                        <a:pt x="f717" y="f196"/>
                      </a:lnTo>
                      <a:cubicBezTo>
                        <a:pt x="f718" y="f262"/>
                        <a:pt x="f719" y="f37"/>
                        <a:pt x="f720" y="f74"/>
                      </a:cubicBezTo>
                      <a:cubicBezTo>
                        <a:pt x="f721" y="f74"/>
                        <a:pt x="f722" y="f52"/>
                        <a:pt x="f723" y="f52"/>
                      </a:cubicBezTo>
                      <a:cubicBezTo>
                        <a:pt x="f670" y="f80"/>
                        <a:pt x="f666" y="f74"/>
                        <a:pt x="f724" y="f52"/>
                      </a:cubicBezTo>
                      <a:lnTo>
                        <a:pt x="f725" y="f140"/>
                      </a:lnTo>
                      <a:cubicBezTo>
                        <a:pt x="f726" y="f35"/>
                        <a:pt x="f727" y="f52"/>
                        <a:pt x="f660" y="f41"/>
                      </a:cubicBezTo>
                      <a:lnTo>
                        <a:pt x="f728" y="f142"/>
                      </a:lnTo>
                      <a:cubicBezTo>
                        <a:pt x="f657" y="f176"/>
                        <a:pt x="f729" y="f41"/>
                        <a:pt x="f730" y="f196"/>
                      </a:cubicBezTo>
                      <a:lnTo>
                        <a:pt x="f731" y="f262"/>
                      </a:lnTo>
                      <a:cubicBezTo>
                        <a:pt x="f732" y="f154"/>
                        <a:pt x="f733" y="f193"/>
                        <a:pt x="f734" y="f154"/>
                      </a:cubicBezTo>
                      <a:cubicBezTo>
                        <a:pt x="f735" y="f196"/>
                        <a:pt x="f736" y="f35"/>
                        <a:pt x="f737" y="f140"/>
                      </a:cubicBezTo>
                      <a:cubicBezTo>
                        <a:pt x="f738" y="f262"/>
                        <a:pt x="f739" y="f41"/>
                        <a:pt x="f740" y="f156"/>
                      </a:cubicBezTo>
                      <a:lnTo>
                        <a:pt x="f741" y="f154"/>
                      </a:lnTo>
                      <a:cubicBezTo>
                        <a:pt x="f742" y="f156"/>
                        <a:pt x="f743" y="f358"/>
                        <a:pt x="f744" y="f171"/>
                      </a:cubicBezTo>
                      <a:cubicBezTo>
                        <a:pt x="f745" y="f176"/>
                        <a:pt x="f746" y="f193"/>
                        <a:pt x="f747" y="f41"/>
                      </a:cubicBezTo>
                      <a:cubicBezTo>
                        <a:pt x="f748" y="f78"/>
                        <a:pt x="f749" y="f156"/>
                        <a:pt x="f750" y="f140"/>
                      </a:cubicBezTo>
                      <a:cubicBezTo>
                        <a:pt x="f751" y="f176"/>
                        <a:pt x="f752" y="f196"/>
                        <a:pt x="f753" y="f154"/>
                      </a:cubicBezTo>
                      <a:cubicBezTo>
                        <a:pt x="f754" y="f156"/>
                        <a:pt x="f755" y="f305"/>
                        <a:pt x="f756" y="f158"/>
                      </a:cubicBezTo>
                      <a:cubicBezTo>
                        <a:pt x="f757" y="f158"/>
                        <a:pt x="f758" y="f39"/>
                        <a:pt x="f759" y="f39"/>
                      </a:cubicBezTo>
                      <a:cubicBezTo>
                        <a:pt x="f760" y="f39"/>
                        <a:pt x="f760" y="f37"/>
                        <a:pt x="f14" y="f37"/>
                      </a:cubicBezTo>
                      <a:cubicBezTo>
                        <a:pt x="f761" y="f52"/>
                        <a:pt x="f762" y="f262"/>
                        <a:pt x="f763" y="f140"/>
                      </a:cubicBezTo>
                      <a:cubicBezTo>
                        <a:pt x="f631" y="f196"/>
                        <a:pt x="f764" y="f140"/>
                        <a:pt x="f765" y="f154"/>
                      </a:cubicBezTo>
                      <a:lnTo>
                        <a:pt x="f766" y="f196"/>
                      </a:lnTo>
                      <a:cubicBezTo>
                        <a:pt x="f767" y="f154"/>
                        <a:pt x="f768" y="f160"/>
                        <a:pt x="f769" y="f358"/>
                      </a:cubicBezTo>
                      <a:cubicBezTo>
                        <a:pt x="f618" y="f176"/>
                        <a:pt x="f770" y="f193"/>
                        <a:pt x="f771" y="f154"/>
                      </a:cubicBezTo>
                      <a:cubicBezTo>
                        <a:pt x="f772" y="f262"/>
                        <a:pt x="f773" y="f193"/>
                        <a:pt x="f774" y="f142"/>
                      </a:cubicBezTo>
                      <a:cubicBezTo>
                        <a:pt x="f619" y="f74"/>
                        <a:pt x="f775" y="f262"/>
                        <a:pt x="f776" y="f74"/>
                      </a:cubicBezTo>
                      <a:cubicBezTo>
                        <a:pt x="f777" y="f78"/>
                        <a:pt x="f778" y="f262"/>
                        <a:pt x="f779" y="f78"/>
                      </a:cubicBezTo>
                      <a:cubicBezTo>
                        <a:pt x="f780" y="f142"/>
                        <a:pt x="f781" y="f54"/>
                        <a:pt x="f782" y="f35"/>
                      </a:cubicBezTo>
                      <a:lnTo>
                        <a:pt x="f783" y="f52"/>
                      </a:lnTo>
                      <a:cubicBezTo>
                        <a:pt x="f784" y="f74"/>
                        <a:pt x="f785" y="f37"/>
                        <a:pt x="f786" y="f37"/>
                      </a:cubicBezTo>
                      <a:lnTo>
                        <a:pt x="f787" y="f54"/>
                      </a:lnTo>
                      <a:cubicBezTo>
                        <a:pt x="f788" y="f140"/>
                        <a:pt x="f789" y="f67"/>
                        <a:pt x="f790" y="f45"/>
                      </a:cubicBezTo>
                      <a:cubicBezTo>
                        <a:pt x="f791" y="f45"/>
                        <a:pt x="f792" y="f74"/>
                        <a:pt x="f793" y="f39"/>
                      </a:cubicBezTo>
                      <a:cubicBezTo>
                        <a:pt x="f794" y="f154"/>
                        <a:pt x="f795" y="f49"/>
                        <a:pt x="f796" y="f112"/>
                      </a:cubicBezTo>
                      <a:cubicBezTo>
                        <a:pt x="f797" y="f112"/>
                        <a:pt x="f798" y="f54"/>
                        <a:pt x="f799" y="f76"/>
                      </a:cubicBezTo>
                      <a:cubicBezTo>
                        <a:pt x="f800" y="f78"/>
                        <a:pt x="f801" y="f80"/>
                        <a:pt x="f802" y="f112"/>
                      </a:cubicBezTo>
                      <a:cubicBezTo>
                        <a:pt x="f803" y="f47"/>
                        <a:pt x="f804" y="f78"/>
                        <a:pt x="f805" y="f74"/>
                      </a:cubicBezTo>
                      <a:cubicBezTo>
                        <a:pt x="f806" y="f45"/>
                        <a:pt x="f807" y="f37"/>
                        <a:pt x="f808" y="f35"/>
                      </a:cubicBezTo>
                      <a:lnTo>
                        <a:pt x="f808" y="f52"/>
                      </a:lnTo>
                      <a:cubicBezTo>
                        <a:pt x="f809" y="f54"/>
                        <a:pt x="f810" y="f154"/>
                        <a:pt x="f811" y="f41"/>
                      </a:cubicBezTo>
                      <a:lnTo>
                        <a:pt x="f812" y="f52"/>
                      </a:lnTo>
                      <a:lnTo>
                        <a:pt x="f813" y="f74"/>
                      </a:lnTo>
                      <a:lnTo>
                        <a:pt x="f814" y="f80"/>
                      </a:lnTo>
                      <a:cubicBezTo>
                        <a:pt x="f815" y="f52"/>
                        <a:pt x="f816" y="f76"/>
                        <a:pt x="f817" y="f54"/>
                      </a:cubicBezTo>
                      <a:cubicBezTo>
                        <a:pt x="f818" y="f74"/>
                        <a:pt x="f819" y="f41"/>
                        <a:pt x="f820" y="f41"/>
                      </a:cubicBezTo>
                      <a:cubicBezTo>
                        <a:pt x="f821" y="f37"/>
                        <a:pt x="f822" y="f74"/>
                        <a:pt x="f823" y="f140"/>
                      </a:cubicBezTo>
                      <a:cubicBezTo>
                        <a:pt x="f824" y="f76"/>
                        <a:pt x="f825" y="f45"/>
                        <a:pt x="f826" y="f52"/>
                      </a:cubicBezTo>
                      <a:cubicBezTo>
                        <a:pt x="f827" y="f78"/>
                        <a:pt x="f828" y="f54"/>
                        <a:pt x="f829" y="f45"/>
                      </a:cubicBezTo>
                      <a:cubicBezTo>
                        <a:pt x="f830" y="f67"/>
                        <a:pt x="f831" y="f47"/>
                        <a:pt x="f832" y="f47"/>
                      </a:cubicBezTo>
                      <a:cubicBezTo>
                        <a:pt x="f833" y="f47"/>
                        <a:pt x="f834" y="f45"/>
                        <a:pt x="f835" y="f45"/>
                      </a:cubicBezTo>
                      <a:lnTo>
                        <a:pt x="f836" y="f140"/>
                      </a:lnTo>
                      <a:cubicBezTo>
                        <a:pt x="f837" y="f52"/>
                        <a:pt x="f838" y="f76"/>
                        <a:pt x="f839" y="f54"/>
                      </a:cubicBezTo>
                      <a:cubicBezTo>
                        <a:pt x="f840" y="f78"/>
                        <a:pt x="f841" y="f52"/>
                        <a:pt x="f842" y="f52"/>
                      </a:cubicBezTo>
                      <a:cubicBezTo>
                        <a:pt x="f843" y="f80"/>
                        <a:pt x="f844" y="f67"/>
                        <a:pt x="f845" y="f57"/>
                      </a:cubicBezTo>
                      <a:lnTo>
                        <a:pt x="f598" y="f45"/>
                      </a:lnTo>
                      <a:cubicBezTo>
                        <a:pt x="f846" y="f112"/>
                        <a:pt x="f847" y="f57"/>
                        <a:pt x="f848" y="f116"/>
                      </a:cubicBezTo>
                      <a:cubicBezTo>
                        <a:pt x="f849" y="f61"/>
                        <a:pt x="f850" y="f80"/>
                        <a:pt x="f851" y="f112"/>
                      </a:cubicBezTo>
                      <a:cubicBezTo>
                        <a:pt x="f852" y="f112"/>
                        <a:pt x="f853" y="f47"/>
                        <a:pt x="f854" y="f45"/>
                      </a:cubicBezTo>
                      <a:cubicBezTo>
                        <a:pt x="f855" y="f112"/>
                        <a:pt x="f856" y="f116"/>
                        <a:pt x="f857" y="f47"/>
                      </a:cubicBezTo>
                      <a:lnTo>
                        <a:pt x="f858" y="f286"/>
                      </a:lnTo>
                      <a:cubicBezTo>
                        <a:pt x="f859" y="f116"/>
                        <a:pt x="f860" y="f80"/>
                        <a:pt x="f861" y="f78"/>
                      </a:cubicBezTo>
                      <a:cubicBezTo>
                        <a:pt x="f862" y="f52"/>
                        <a:pt x="f863" y="f67"/>
                        <a:pt x="f864" y="f57"/>
                      </a:cubicBezTo>
                      <a:cubicBezTo>
                        <a:pt x="f865" y="f112"/>
                        <a:pt x="f866" y="f74"/>
                        <a:pt x="f867" y="f45"/>
                      </a:cubicBezTo>
                      <a:cubicBezTo>
                        <a:pt x="f868" y="f112"/>
                        <a:pt x="f869" y="f45"/>
                        <a:pt x="f55" y="f4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4" name="Forme libre 669"/>
                <p:cNvSpPr/>
                <p:nvPr/>
              </p:nvSpPr>
              <p:spPr>
                <a:xfrm rot="16200004">
                  <a:off x="7689867" y="3872913"/>
                  <a:ext cx="432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"/>
                    <a:gd name="f7" fmla="val 3"/>
                    <a:gd name="f8" fmla="val 8"/>
                    <a:gd name="f9" fmla="val 2"/>
                    <a:gd name="f10" fmla="val 7"/>
                    <a:gd name="f11" fmla="val 1"/>
                    <a:gd name="f12" fmla="val 6"/>
                    <a:gd name="f13" fmla="+- 0 0 -90"/>
                    <a:gd name="f14" fmla="*/ f3 1 12"/>
                    <a:gd name="f15" fmla="*/ f4 1 3"/>
                    <a:gd name="f16" fmla="+- f7 0 f5"/>
                    <a:gd name="f17" fmla="+- f6 0 f5"/>
                    <a:gd name="f18" fmla="*/ f13 f0 1"/>
                    <a:gd name="f19" fmla="*/ f16 1 3"/>
                    <a:gd name="f20" fmla="*/ f17 1 12"/>
                    <a:gd name="f21" fmla="*/ 12 f17 1"/>
                    <a:gd name="f22" fmla="*/ 3 f16 1"/>
                    <a:gd name="f23" fmla="*/ 6 f17 1"/>
                    <a:gd name="f24" fmla="*/ 0 f16 1"/>
                    <a:gd name="f25" fmla="*/ f18 1 f2"/>
                    <a:gd name="f26" fmla="*/ f21 1 12"/>
                    <a:gd name="f27" fmla="*/ f22 1 3"/>
                    <a:gd name="f28" fmla="*/ f23 1 12"/>
                    <a:gd name="f29" fmla="*/ f24 1 3"/>
                    <a:gd name="f30" fmla="*/ 0 1 f20"/>
                    <a:gd name="f31" fmla="*/ f6 1 f20"/>
                    <a:gd name="f32" fmla="*/ 0 1 f19"/>
                    <a:gd name="f33" fmla="*/ f7 1 f19"/>
                    <a:gd name="f34" fmla="+- f25 0 f1"/>
                    <a:gd name="f35" fmla="*/ f26 1 f20"/>
                    <a:gd name="f36" fmla="*/ f27 1 f19"/>
                    <a:gd name="f37" fmla="*/ f28 1 f20"/>
                    <a:gd name="f38" fmla="*/ f29 1 f19"/>
                    <a:gd name="f39" fmla="*/ f30 f14 1"/>
                    <a:gd name="f40" fmla="*/ f31 f14 1"/>
                    <a:gd name="f41" fmla="*/ f33 f15 1"/>
                    <a:gd name="f42" fmla="*/ f32 f15 1"/>
                    <a:gd name="f43" fmla="*/ f35 f14 1"/>
                    <a:gd name="f44" fmla="*/ f36 f15 1"/>
                    <a:gd name="f45" fmla="*/ f37 f14 1"/>
                    <a:gd name="f46" fmla="*/ f38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4">
                      <a:pos x="f43" y="f44"/>
                    </a:cxn>
                    <a:cxn ang="f34">
                      <a:pos x="f43" y="f44"/>
                    </a:cxn>
                    <a:cxn ang="f34">
                      <a:pos x="f45" y="f46"/>
                    </a:cxn>
                    <a:cxn ang="f34">
                      <a:pos x="f43" y="f44"/>
                    </a:cxn>
                  </a:cxnLst>
                  <a:rect l="f39" t="f42" r="f40" b="f41"/>
                  <a:pathLst>
                    <a:path w="12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2" y="f5"/>
                      </a:cubicBezTo>
                      <a:cubicBezTo>
                        <a:pt x="f11" y="f11"/>
                        <a:pt x="f5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5" name="Forme libre 670"/>
                <p:cNvSpPr/>
                <p:nvPr/>
              </p:nvSpPr>
              <p:spPr>
                <a:xfrm rot="16200004">
                  <a:off x="7694612" y="4682605"/>
                  <a:ext cx="1856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5"/>
                    <a:gd name="f7" fmla="val 1"/>
                    <a:gd name="f8" fmla="val 3"/>
                    <a:gd name="f9" fmla="+- 0 0 -90"/>
                    <a:gd name="f10" fmla="*/ f3 1 5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5"/>
                    <a:gd name="f16" fmla="*/ 5 f13 1"/>
                    <a:gd name="f17" fmla="*/ 1 f12 1"/>
                    <a:gd name="f18" fmla="*/ 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5"/>
                    <a:gd name="f25" fmla="*/ f18 1 5"/>
                    <a:gd name="f26" fmla="*/ f20 1 5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39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5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cubicBezTo>
                        <a:pt x="f7" y="f7"/>
                        <a:pt x="f7" y="f7"/>
                        <a:pt x="f5" y="f7"/>
                      </a:cubicBez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6" name="Forme libre 671"/>
                <p:cNvSpPr/>
                <p:nvPr/>
              </p:nvSpPr>
              <p:spPr>
                <a:xfrm rot="16200004">
                  <a:off x="7690941" y="3028122"/>
                  <a:ext cx="9884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3"/>
                    <a:gd name="f8" fmla="val 13"/>
                    <a:gd name="f9" fmla="val 2"/>
                    <a:gd name="f10" fmla="val 6"/>
                    <a:gd name="f11" fmla="val 1"/>
                    <a:gd name="f12" fmla="+- 0 0 -90"/>
                    <a:gd name="f13" fmla="*/ f3 1 27"/>
                    <a:gd name="f14" fmla="*/ f4 1 3"/>
                    <a:gd name="f15" fmla="+- f7 0 f5"/>
                    <a:gd name="f16" fmla="+- f6 0 f5"/>
                    <a:gd name="f17" fmla="*/ f12 f0 1"/>
                    <a:gd name="f18" fmla="*/ f15 1 3"/>
                    <a:gd name="f19" fmla="*/ f16 1 27"/>
                    <a:gd name="f20" fmla="*/ 27 f16 1"/>
                    <a:gd name="f21" fmla="*/ 3 f15 1"/>
                    <a:gd name="f22" fmla="*/ 1 f16 1"/>
                    <a:gd name="f23" fmla="*/ 0 f15 1"/>
                    <a:gd name="f24" fmla="*/ f17 1 f2"/>
                    <a:gd name="f25" fmla="*/ f20 1 27"/>
                    <a:gd name="f26" fmla="*/ f21 1 3"/>
                    <a:gd name="f27" fmla="*/ f22 1 27"/>
                    <a:gd name="f28" fmla="*/ f23 1 3"/>
                    <a:gd name="f29" fmla="*/ 0 1 f19"/>
                    <a:gd name="f30" fmla="*/ f6 1 f19"/>
                    <a:gd name="f31" fmla="*/ 0 1 f18"/>
                    <a:gd name="f32" fmla="*/ f7 1 f18"/>
                    <a:gd name="f33" fmla="+- f24 0 f1"/>
                    <a:gd name="f34" fmla="*/ f25 1 f19"/>
                    <a:gd name="f35" fmla="*/ f26 1 f18"/>
                    <a:gd name="f36" fmla="*/ f27 1 f19"/>
                    <a:gd name="f37" fmla="*/ f28 1 f18"/>
                    <a:gd name="f38" fmla="*/ f29 f13 1"/>
                    <a:gd name="f39" fmla="*/ f30 f13 1"/>
                    <a:gd name="f40" fmla="*/ f32 f14 1"/>
                    <a:gd name="f41" fmla="*/ f31 f14 1"/>
                    <a:gd name="f42" fmla="*/ f34 f13 1"/>
                    <a:gd name="f43" fmla="*/ f35 f14 1"/>
                    <a:gd name="f44" fmla="*/ f36 f13 1"/>
                    <a:gd name="f45" fmla="*/ f37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2" y="f43"/>
                    </a:cxn>
                    <a:cxn ang="f33">
                      <a:pos x="f42" y="f43"/>
                    </a:cxn>
                    <a:cxn ang="f33">
                      <a:pos x="f44" y="f45"/>
                    </a:cxn>
                    <a:cxn ang="f33">
                      <a:pos x="f42" y="f43"/>
                    </a:cxn>
                  </a:cxnLst>
                  <a:rect l="f38" t="f41" r="f39" b="f40"/>
                  <a:pathLst>
                    <a:path w="27" h="3">
                      <a:moveTo>
                        <a:pt x="f6" y="f7"/>
                      </a:moveTo>
                      <a:lnTo>
                        <a:pt x="f6" y="f7"/>
                      </a:lnTo>
                      <a:cubicBezTo>
                        <a:pt x="f8" y="f9"/>
                        <a:pt x="f10" y="f11"/>
                        <a:pt x="f11" y="f5"/>
                      </a:cubicBezTo>
                      <a:cubicBezTo>
                        <a:pt x="f5" y="f11"/>
                        <a:pt x="f10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7" name="Forme libre 672"/>
                <p:cNvSpPr/>
                <p:nvPr/>
              </p:nvSpPr>
              <p:spPr>
                <a:xfrm rot="16200004">
                  <a:off x="7666357" y="2521659"/>
                  <a:ext cx="1545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2"/>
                    <a:gd name="f7" fmla="val 3"/>
                    <a:gd name="f8" fmla="val 1"/>
                    <a:gd name="f9" fmla="val 20"/>
                    <a:gd name="f10" fmla="val 27"/>
                    <a:gd name="f11" fmla="val 2"/>
                    <a:gd name="f12" fmla="val 38"/>
                    <a:gd name="f13" fmla="val 37"/>
                    <a:gd name="f14" fmla="val 29"/>
                    <a:gd name="f15" fmla="+- 0 0 -90"/>
                    <a:gd name="f16" fmla="*/ f3 1 42"/>
                    <a:gd name="f17" fmla="*/ f4 1 3"/>
                    <a:gd name="f18" fmla="+- f7 0 f5"/>
                    <a:gd name="f19" fmla="+- f6 0 f5"/>
                    <a:gd name="f20" fmla="*/ f15 f0 1"/>
                    <a:gd name="f21" fmla="*/ f18 1 3"/>
                    <a:gd name="f22" fmla="*/ f19 1 42"/>
                    <a:gd name="f23" fmla="*/ 42 f19 1"/>
                    <a:gd name="f24" fmla="*/ 0 f18 1"/>
                    <a:gd name="f25" fmla="*/ 0 f19 1"/>
                    <a:gd name="f26" fmla="*/ 1 f18 1"/>
                    <a:gd name="f27" fmla="*/ 38 f19 1"/>
                    <a:gd name="f28" fmla="*/ 3 f18 1"/>
                    <a:gd name="f29" fmla="*/ f20 1 f2"/>
                    <a:gd name="f30" fmla="*/ f23 1 42"/>
                    <a:gd name="f31" fmla="*/ f24 1 3"/>
                    <a:gd name="f32" fmla="*/ f25 1 42"/>
                    <a:gd name="f33" fmla="*/ f26 1 3"/>
                    <a:gd name="f34" fmla="*/ f27 1 42"/>
                    <a:gd name="f35" fmla="*/ f28 1 3"/>
                    <a:gd name="f36" fmla="*/ 0 1 f22"/>
                    <a:gd name="f37" fmla="*/ f6 1 f22"/>
                    <a:gd name="f38" fmla="*/ 0 1 f21"/>
                    <a:gd name="f39" fmla="*/ f7 1 f21"/>
                    <a:gd name="f40" fmla="+- f29 0 f1"/>
                    <a:gd name="f41" fmla="*/ f30 1 f22"/>
                    <a:gd name="f42" fmla="*/ f31 1 f21"/>
                    <a:gd name="f43" fmla="*/ f32 1 f22"/>
                    <a:gd name="f44" fmla="*/ f33 1 f21"/>
                    <a:gd name="f45" fmla="*/ f34 1 f22"/>
                    <a:gd name="f46" fmla="*/ f35 1 f21"/>
                    <a:gd name="f47" fmla="*/ f36 f16 1"/>
                    <a:gd name="f48" fmla="*/ f37 f16 1"/>
                    <a:gd name="f49" fmla="*/ f39 f17 1"/>
                    <a:gd name="f50" fmla="*/ f38 f17 1"/>
                    <a:gd name="f51" fmla="*/ f41 f16 1"/>
                    <a:gd name="f52" fmla="*/ f42 f17 1"/>
                    <a:gd name="f53" fmla="*/ f43 f16 1"/>
                    <a:gd name="f54" fmla="*/ f44 f17 1"/>
                    <a:gd name="f55" fmla="*/ f45 f16 1"/>
                    <a:gd name="f56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51" y="f52"/>
                    </a:cxn>
                    <a:cxn ang="f40">
                      <a:pos x="f51" y="f52"/>
                    </a:cxn>
                    <a:cxn ang="f40">
                      <a:pos x="f53" y="f54"/>
                    </a:cxn>
                    <a:cxn ang="f40">
                      <a:pos x="f55" y="f56"/>
                    </a:cxn>
                    <a:cxn ang="f40">
                      <a:pos x="f51" y="f52"/>
                    </a:cxn>
                  </a:cxnLst>
                  <a:rect l="f47" t="f50" r="f48" b="f49"/>
                  <a:pathLst>
                    <a:path w="42" h="3">
                      <a:moveTo>
                        <a:pt x="f6" y="f5"/>
                      </a:moveTo>
                      <a:lnTo>
                        <a:pt x="f6" y="f5"/>
                      </a:lnTo>
                      <a:lnTo>
                        <a:pt x="f5" y="f8"/>
                      </a:lnTo>
                      <a:cubicBezTo>
                        <a:pt x="f9" y="f8"/>
                        <a:pt x="f10" y="f11"/>
                        <a:pt x="f12" y="f7"/>
                      </a:cubicBezTo>
                      <a:cubicBezTo>
                        <a:pt x="f13" y="f11"/>
                        <a:pt x="f14" y="f5"/>
                        <a:pt x="f6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8" name="Forme libre 673"/>
                <p:cNvSpPr/>
                <p:nvPr/>
              </p:nvSpPr>
              <p:spPr>
                <a:xfrm rot="16200004">
                  <a:off x="7678793" y="2379195"/>
                  <a:ext cx="17300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6"/>
                    <a:gd name="f7" fmla="val 3"/>
                    <a:gd name="f8" fmla="val 27"/>
                    <a:gd name="f9" fmla="val 33"/>
                    <a:gd name="f10" fmla="val 2"/>
                    <a:gd name="f11" fmla="val 40"/>
                    <a:gd name="f12" fmla="val 44"/>
                    <a:gd name="f13" fmla="val 18"/>
                    <a:gd name="f14" fmla="+- 0 0 -90"/>
                    <a:gd name="f15" fmla="*/ f3 1 46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46"/>
                    <a:gd name="f22" fmla="*/ 27 f18 1"/>
                    <a:gd name="f23" fmla="*/ 3 f17 1"/>
                    <a:gd name="f24" fmla="*/ 46 f18 1"/>
                    <a:gd name="f25" fmla="*/ 2 f17 1"/>
                    <a:gd name="f26" fmla="*/ 44 f18 1"/>
                    <a:gd name="f27" fmla="*/ 0 f17 1"/>
                    <a:gd name="f28" fmla="*/ f19 1 f2"/>
                    <a:gd name="f29" fmla="*/ f22 1 46"/>
                    <a:gd name="f30" fmla="*/ f23 1 3"/>
                    <a:gd name="f31" fmla="*/ f24 1 46"/>
                    <a:gd name="f32" fmla="*/ f25 1 3"/>
                    <a:gd name="f33" fmla="*/ f26 1 46"/>
                    <a:gd name="f34" fmla="*/ f27 1 3"/>
                    <a:gd name="f35" fmla="*/ 0 1 f21"/>
                    <a:gd name="f36" fmla="*/ f6 1 f21"/>
                    <a:gd name="f37" fmla="*/ 0 1 f20"/>
                    <a:gd name="f38" fmla="*/ f7 1 f20"/>
                    <a:gd name="f39" fmla="+- f28 0 f1"/>
                    <a:gd name="f40" fmla="*/ f29 1 f21"/>
                    <a:gd name="f41" fmla="*/ f30 1 f20"/>
                    <a:gd name="f42" fmla="*/ f31 1 f21"/>
                    <a:gd name="f43" fmla="*/ f32 1 f20"/>
                    <a:gd name="f44" fmla="*/ f33 1 f21"/>
                    <a:gd name="f45" fmla="*/ f34 1 f20"/>
                    <a:gd name="f46" fmla="*/ f35 f15 1"/>
                    <a:gd name="f47" fmla="*/ f36 f15 1"/>
                    <a:gd name="f48" fmla="*/ f38 f16 1"/>
                    <a:gd name="f49" fmla="*/ f37 f16 1"/>
                    <a:gd name="f50" fmla="*/ f40 f15 1"/>
                    <a:gd name="f51" fmla="*/ f41 f16 1"/>
                    <a:gd name="f52" fmla="*/ f42 f15 1"/>
                    <a:gd name="f53" fmla="*/ f43 f16 1"/>
                    <a:gd name="f54" fmla="*/ f44 f15 1"/>
                    <a:gd name="f55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50" y="f51"/>
                    </a:cxn>
                    <a:cxn ang="f39">
                      <a:pos x="f50" y="f51"/>
                    </a:cxn>
                    <a:cxn ang="f39">
                      <a:pos x="f52" y="f53"/>
                    </a:cxn>
                    <a:cxn ang="f39">
                      <a:pos x="f54" y="f55"/>
                    </a:cxn>
                    <a:cxn ang="f39">
                      <a:pos x="f50" y="f51"/>
                    </a:cxn>
                  </a:cxnLst>
                  <a:rect l="f46" t="f49" r="f47" b="f48"/>
                  <a:pathLst>
                    <a:path w="46" h="3">
                      <a:moveTo>
                        <a:pt x="f8" y="f7"/>
                      </a:moveTo>
                      <a:lnTo>
                        <a:pt x="f8" y="f7"/>
                      </a:lnTo>
                      <a:cubicBezTo>
                        <a:pt x="f9" y="f10"/>
                        <a:pt x="f11" y="f7"/>
                        <a:pt x="f6" y="f10"/>
                      </a:cubicBezTo>
                      <a:lnTo>
                        <a:pt x="f12" y="f5"/>
                      </a:lnTo>
                      <a:cubicBezTo>
                        <a:pt x="f13" y="f5"/>
                        <a:pt x="f5" y="f10"/>
                        <a:pt x="f8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89" name="Forme libre 674"/>
                <p:cNvSpPr/>
                <p:nvPr/>
              </p:nvSpPr>
              <p:spPr>
                <a:xfrm rot="16200004">
                  <a:off x="7669746" y="2486916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7"/>
                    <a:gd name="f8" fmla="val 3"/>
                    <a:gd name="f9" fmla="val 30"/>
                    <a:gd name="f10" fmla="val 6"/>
                    <a:gd name="f11" fmla="val 60"/>
                    <a:gd name="f12" fmla="val 5"/>
                    <a:gd name="f13" fmla="val 54"/>
                    <a:gd name="f14" fmla="val 31"/>
                    <a:gd name="f15" fmla="val 1"/>
                    <a:gd name="f16" fmla="+- 0 0 -90"/>
                    <a:gd name="f17" fmla="*/ f3 1 63"/>
                    <a:gd name="f18" fmla="*/ f4 1 7"/>
                    <a:gd name="f19" fmla="+- f7 0 f5"/>
                    <a:gd name="f20" fmla="+- f6 0 f5"/>
                    <a:gd name="f21" fmla="*/ f16 f0 1"/>
                    <a:gd name="f22" fmla="*/ f20 1 63"/>
                    <a:gd name="f23" fmla="*/ f19 1 7"/>
                    <a:gd name="f24" fmla="*/ 0 f20 1"/>
                    <a:gd name="f25" fmla="*/ 3 f19 1"/>
                    <a:gd name="f26" fmla="*/ 60 f20 1"/>
                    <a:gd name="f27" fmla="*/ 5 f19 1"/>
                    <a:gd name="f28" fmla="*/ 54 f20 1"/>
                    <a:gd name="f29" fmla="*/ f21 1 f2"/>
                    <a:gd name="f30" fmla="*/ f24 1 63"/>
                    <a:gd name="f31" fmla="*/ f25 1 7"/>
                    <a:gd name="f32" fmla="*/ f26 1 63"/>
                    <a:gd name="f33" fmla="*/ f27 1 7"/>
                    <a:gd name="f34" fmla="*/ f28 1 63"/>
                    <a:gd name="f35" fmla="*/ 0 1 f22"/>
                    <a:gd name="f36" fmla="*/ f6 1 f22"/>
                    <a:gd name="f37" fmla="*/ 0 1 f23"/>
                    <a:gd name="f38" fmla="*/ f7 1 f23"/>
                    <a:gd name="f39" fmla="+- f29 0 f1"/>
                    <a:gd name="f40" fmla="*/ f30 1 f22"/>
                    <a:gd name="f41" fmla="*/ f31 1 f23"/>
                    <a:gd name="f42" fmla="*/ f32 1 f22"/>
                    <a:gd name="f43" fmla="*/ f33 1 f23"/>
                    <a:gd name="f44" fmla="*/ f34 1 f22"/>
                    <a:gd name="f45" fmla="*/ f35 f17 1"/>
                    <a:gd name="f46" fmla="*/ f36 f17 1"/>
                    <a:gd name="f47" fmla="*/ f38 f18 1"/>
                    <a:gd name="f48" fmla="*/ f37 f18 1"/>
                    <a:gd name="f49" fmla="*/ f40 f17 1"/>
                    <a:gd name="f50" fmla="*/ f41 f18 1"/>
                    <a:gd name="f51" fmla="*/ f42 f17 1"/>
                    <a:gd name="f52" fmla="*/ f43 f18 1"/>
                    <a:gd name="f53" fmla="*/ f44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9">
                      <a:pos x="f49" y="f50"/>
                    </a:cxn>
                    <a:cxn ang="f39">
                      <a:pos x="f49" y="f50"/>
                    </a:cxn>
                    <a:cxn ang="f39">
                      <a:pos x="f51" y="f52"/>
                    </a:cxn>
                    <a:cxn ang="f39">
                      <a:pos x="f53" y="f52"/>
                    </a:cxn>
                    <a:cxn ang="f39">
                      <a:pos x="f49" y="f50"/>
                    </a:cxn>
                  </a:cxnLst>
                  <a:rect l="f45" t="f48" r="f46" b="f47"/>
                  <a:pathLst>
                    <a:path w="63" h="7">
                      <a:moveTo>
                        <a:pt x="f5" y="f8"/>
                      </a:moveTo>
                      <a:lnTo>
                        <a:pt x="f5" y="f8"/>
                      </a:lnTo>
                      <a:cubicBezTo>
                        <a:pt x="f8" y="f7"/>
                        <a:pt x="f9" y="f10"/>
                        <a:pt x="f11" y="f12"/>
                      </a:cubicBezTo>
                      <a:lnTo>
                        <a:pt x="f13" y="f12"/>
                      </a:lnTo>
                      <a:cubicBezTo>
                        <a:pt x="f6" y="f5"/>
                        <a:pt x="f14" y="f15"/>
                        <a:pt x="f5" y="f8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0" name="Forme libre 675"/>
                <p:cNvSpPr/>
                <p:nvPr/>
              </p:nvSpPr>
              <p:spPr>
                <a:xfrm rot="16200004">
                  <a:off x="7675922" y="2469766"/>
                  <a:ext cx="11128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1"/>
                    <a:gd name="f7" fmla="val 2"/>
                    <a:gd name="f8" fmla="val 10"/>
                    <a:gd name="f9" fmla="val 19"/>
                    <a:gd name="f10" fmla="val 28"/>
                    <a:gd name="f11" fmla="val 17"/>
                    <a:gd name="f12" fmla="+- 0 0 -90"/>
                    <a:gd name="f13" fmla="*/ f3 1 31"/>
                    <a:gd name="f14" fmla="*/ f4 1 2"/>
                    <a:gd name="f15" fmla="+- f7 0 f5"/>
                    <a:gd name="f16" fmla="+- f6 0 f5"/>
                    <a:gd name="f17" fmla="*/ f12 f0 1"/>
                    <a:gd name="f18" fmla="*/ f15 1 2"/>
                    <a:gd name="f19" fmla="*/ f16 1 31"/>
                    <a:gd name="f20" fmla="*/ 0 f16 1"/>
                    <a:gd name="f21" fmla="*/ 2 f15 1"/>
                    <a:gd name="f22" fmla="*/ 28 f16 1"/>
                    <a:gd name="f23" fmla="*/ f17 1 f2"/>
                    <a:gd name="f24" fmla="*/ f20 1 31"/>
                    <a:gd name="f25" fmla="*/ f21 1 2"/>
                    <a:gd name="f26" fmla="*/ f22 1 31"/>
                    <a:gd name="f27" fmla="*/ 0 1 f19"/>
                    <a:gd name="f28" fmla="*/ f6 1 f19"/>
                    <a:gd name="f29" fmla="*/ 0 1 f18"/>
                    <a:gd name="f30" fmla="*/ f7 1 f18"/>
                    <a:gd name="f31" fmla="+- f23 0 f1"/>
                    <a:gd name="f32" fmla="*/ f24 1 f19"/>
                    <a:gd name="f33" fmla="*/ f25 1 f18"/>
                    <a:gd name="f34" fmla="*/ f26 1 f19"/>
                    <a:gd name="f35" fmla="*/ f27 f13 1"/>
                    <a:gd name="f36" fmla="*/ f28 f13 1"/>
                    <a:gd name="f37" fmla="*/ f30 f14 1"/>
                    <a:gd name="f38" fmla="*/ f29 f14 1"/>
                    <a:gd name="f39" fmla="*/ f32 f13 1"/>
                    <a:gd name="f40" fmla="*/ f33 f14 1"/>
                    <a:gd name="f41" fmla="*/ f34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39" y="f40"/>
                    </a:cxn>
                    <a:cxn ang="f31">
                      <a:pos x="f39" y="f40"/>
                    </a:cxn>
                    <a:cxn ang="f31">
                      <a:pos x="f41" y="f40"/>
                    </a:cxn>
                    <a:cxn ang="f31">
                      <a:pos x="f39" y="f40"/>
                    </a:cxn>
                  </a:cxnLst>
                  <a:rect l="f35" t="f38" r="f36" b="f37"/>
                  <a:pathLst>
                    <a:path w="31" h="2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10" y="f7"/>
                      </a:cubicBezTo>
                      <a:cubicBezTo>
                        <a:pt x="f6" y="f5"/>
                        <a:pt x="f11" y="f7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1" name="Forme libre 676"/>
                <p:cNvSpPr/>
                <p:nvPr/>
              </p:nvSpPr>
              <p:spPr>
                <a:xfrm rot="16200004">
                  <a:off x="7653994" y="2619043"/>
                  <a:ext cx="40169" cy="56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9"/>
                    <a:gd name="f7" fmla="val 12"/>
                    <a:gd name="f8" fmla="val 77"/>
                    <a:gd name="f9" fmla="val 9"/>
                    <a:gd name="f10" fmla="val 91"/>
                    <a:gd name="f11" fmla="val 10"/>
                    <a:gd name="f12" fmla="val 86"/>
                    <a:gd name="f13" fmla="val 4"/>
                    <a:gd name="f14" fmla="val 94"/>
                    <a:gd name="f15" fmla="val 6"/>
                    <a:gd name="f16" fmla="+- 0 0 -90"/>
                    <a:gd name="f17" fmla="*/ f3 1 109"/>
                    <a:gd name="f18" fmla="*/ f4 1 12"/>
                    <a:gd name="f19" fmla="+- f7 0 f5"/>
                    <a:gd name="f20" fmla="+- f6 0 f5"/>
                    <a:gd name="f21" fmla="*/ f16 f0 1"/>
                    <a:gd name="f22" fmla="*/ f20 1 109"/>
                    <a:gd name="f23" fmla="*/ f19 1 12"/>
                    <a:gd name="f24" fmla="*/ 77 f20 1"/>
                    <a:gd name="f25" fmla="*/ 9 f19 1"/>
                    <a:gd name="f26" fmla="*/ 94 f20 1"/>
                    <a:gd name="f27" fmla="*/ 6 f19 1"/>
                    <a:gd name="f28" fmla="*/ f21 1 f2"/>
                    <a:gd name="f29" fmla="*/ f24 1 109"/>
                    <a:gd name="f30" fmla="*/ f25 1 12"/>
                    <a:gd name="f31" fmla="*/ f26 1 109"/>
                    <a:gd name="f32" fmla="*/ f27 1 12"/>
                    <a:gd name="f33" fmla="*/ 0 1 f22"/>
                    <a:gd name="f34" fmla="*/ f6 1 f22"/>
                    <a:gd name="f35" fmla="*/ 0 1 f23"/>
                    <a:gd name="f36" fmla="*/ f7 1 f23"/>
                    <a:gd name="f37" fmla="+- f28 0 f1"/>
                    <a:gd name="f38" fmla="*/ f29 1 f22"/>
                    <a:gd name="f39" fmla="*/ f30 1 f23"/>
                    <a:gd name="f40" fmla="*/ f31 1 f22"/>
                    <a:gd name="f41" fmla="*/ f32 1 f23"/>
                    <a:gd name="f42" fmla="*/ f33 f17 1"/>
                    <a:gd name="f43" fmla="*/ f34 f17 1"/>
                    <a:gd name="f44" fmla="*/ f36 f18 1"/>
                    <a:gd name="f45" fmla="*/ f35 f18 1"/>
                    <a:gd name="f46" fmla="*/ f38 f17 1"/>
                    <a:gd name="f47" fmla="*/ f39 f18 1"/>
                    <a:gd name="f48" fmla="*/ f40 f17 1"/>
                    <a:gd name="f49" fmla="*/ f41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6" y="f47"/>
                    </a:cxn>
                    <a:cxn ang="f37">
                      <a:pos x="f46" y="f47"/>
                    </a:cxn>
                    <a:cxn ang="f37">
                      <a:pos x="f48" y="f49"/>
                    </a:cxn>
                    <a:cxn ang="f37">
                      <a:pos x="f46" y="f47"/>
                    </a:cxn>
                  </a:cxnLst>
                  <a:rect l="f42" t="f45" r="f43" b="f44"/>
                  <a:pathLst>
                    <a:path w="109" h="12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6" y="f5"/>
                        <a:pt x="f5" y="f7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2" name="Forme libre 677"/>
                <p:cNvSpPr/>
                <p:nvPr/>
              </p:nvSpPr>
              <p:spPr>
                <a:xfrm rot="16200004">
                  <a:off x="7681486" y="2494981"/>
                  <a:ext cx="10506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7"/>
                    <a:gd name="f7" fmla="val 5"/>
                    <a:gd name="f8" fmla="val 16"/>
                    <a:gd name="f9" fmla="val 4"/>
                    <a:gd name="f10" fmla="+- 0 0 -90"/>
                    <a:gd name="f11" fmla="*/ f3 1 27"/>
                    <a:gd name="f12" fmla="*/ f4 1 5"/>
                    <a:gd name="f13" fmla="+- f7 0 f5"/>
                    <a:gd name="f14" fmla="+- f6 0 f5"/>
                    <a:gd name="f15" fmla="*/ f10 f0 1"/>
                    <a:gd name="f16" fmla="*/ f13 1 5"/>
                    <a:gd name="f17" fmla="*/ f14 1 27"/>
                    <a:gd name="f18" fmla="*/ 27 f14 1"/>
                    <a:gd name="f19" fmla="*/ 5 f13 1"/>
                    <a:gd name="f20" fmla="*/ 16 f14 1"/>
                    <a:gd name="f21" fmla="*/ 0 f13 1"/>
                    <a:gd name="f22" fmla="*/ 0 f14 1"/>
                    <a:gd name="f23" fmla="*/ 4 f13 1"/>
                    <a:gd name="f24" fmla="*/ f15 1 f2"/>
                    <a:gd name="f25" fmla="*/ f18 1 27"/>
                    <a:gd name="f26" fmla="*/ f19 1 5"/>
                    <a:gd name="f27" fmla="*/ f20 1 27"/>
                    <a:gd name="f28" fmla="*/ f21 1 5"/>
                    <a:gd name="f29" fmla="*/ f22 1 27"/>
                    <a:gd name="f30" fmla="*/ f23 1 5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27" h="5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3" name="Forme libre 678"/>
                <p:cNvSpPr/>
                <p:nvPr/>
              </p:nvSpPr>
              <p:spPr>
                <a:xfrm rot="16200004">
                  <a:off x="7673905" y="2566753"/>
                  <a:ext cx="22869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1"/>
                    <a:gd name="f7" fmla="val 3"/>
                    <a:gd name="f8" fmla="val 1"/>
                    <a:gd name="f9" fmla="val 2"/>
                    <a:gd name="f10" fmla="val 49"/>
                    <a:gd name="f11" fmla="val 48"/>
                    <a:gd name="f12" fmla="val 54"/>
                    <a:gd name="f13" fmla="val 32"/>
                    <a:gd name="f14" fmla="+- 0 0 -90"/>
                    <a:gd name="f15" fmla="*/ f3 1 61"/>
                    <a:gd name="f16" fmla="*/ f4 1 3"/>
                    <a:gd name="f17" fmla="+- f7 0 f5"/>
                    <a:gd name="f18" fmla="+- f6 0 f5"/>
                    <a:gd name="f19" fmla="*/ f14 f0 1"/>
                    <a:gd name="f20" fmla="*/ f17 1 3"/>
                    <a:gd name="f21" fmla="*/ f18 1 61"/>
                    <a:gd name="f22" fmla="*/ 1 f18 1"/>
                    <a:gd name="f23" fmla="*/ 2 f17 1"/>
                    <a:gd name="f24" fmla="*/ 49 f18 1"/>
                    <a:gd name="f25" fmla="*/ 3 f17 1"/>
                    <a:gd name="f26" fmla="*/ 61 f18 1"/>
                    <a:gd name="f27" fmla="*/ f19 1 f2"/>
                    <a:gd name="f28" fmla="*/ f22 1 61"/>
                    <a:gd name="f29" fmla="*/ f23 1 3"/>
                    <a:gd name="f30" fmla="*/ f24 1 61"/>
                    <a:gd name="f31" fmla="*/ f25 1 3"/>
                    <a:gd name="f32" fmla="*/ f26 1 61"/>
                    <a:gd name="f33" fmla="*/ 0 1 f21"/>
                    <a:gd name="f34" fmla="*/ f6 1 f21"/>
                    <a:gd name="f35" fmla="*/ 0 1 f20"/>
                    <a:gd name="f36" fmla="*/ f7 1 f20"/>
                    <a:gd name="f37" fmla="+- f27 0 f1"/>
                    <a:gd name="f38" fmla="*/ f28 1 f21"/>
                    <a:gd name="f39" fmla="*/ f29 1 f20"/>
                    <a:gd name="f40" fmla="*/ f30 1 f21"/>
                    <a:gd name="f41" fmla="*/ f31 1 f20"/>
                    <a:gd name="f42" fmla="*/ f32 1 f21"/>
                    <a:gd name="f43" fmla="*/ f33 f15 1"/>
                    <a:gd name="f44" fmla="*/ f34 f15 1"/>
                    <a:gd name="f45" fmla="*/ f36 f16 1"/>
                    <a:gd name="f46" fmla="*/ f35 f16 1"/>
                    <a:gd name="f47" fmla="*/ f38 f15 1"/>
                    <a:gd name="f48" fmla="*/ f39 f16 1"/>
                    <a:gd name="f49" fmla="*/ f40 f15 1"/>
                    <a:gd name="f50" fmla="*/ f41 f16 1"/>
                    <a:gd name="f51" fmla="*/ f42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7" y="f48"/>
                    </a:cxn>
                    <a:cxn ang="f37">
                      <a:pos x="f47" y="f48"/>
                    </a:cxn>
                    <a:cxn ang="f37">
                      <a:pos x="f49" y="f50"/>
                    </a:cxn>
                    <a:cxn ang="f37">
                      <a:pos x="f51" y="f48"/>
                    </a:cxn>
                    <a:cxn ang="f37">
                      <a:pos x="f47" y="f48"/>
                    </a:cxn>
                  </a:cxnLst>
                  <a:rect l="f43" t="f46" r="f44" b="f45"/>
                  <a:pathLst>
                    <a:path w="61" h="3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7"/>
                      </a:lnTo>
                      <a:cubicBezTo>
                        <a:pt x="f11" y="f9"/>
                        <a:pt x="f12" y="f9"/>
                        <a:pt x="f6" y="f9"/>
                      </a:cubicBezTo>
                      <a:cubicBezTo>
                        <a:pt x="f13" y="f8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4" name="Forme libre 679"/>
                <p:cNvSpPr/>
                <p:nvPr/>
              </p:nvSpPr>
              <p:spPr>
                <a:xfrm rot="16200004">
                  <a:off x="7678588" y="2548583"/>
                  <a:ext cx="14209" cy="70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8"/>
                    <a:gd name="f7" fmla="val 1"/>
                    <a:gd name="f8" fmla="val 15"/>
                    <a:gd name="f9" fmla="val 30"/>
                    <a:gd name="f10" fmla="val 12"/>
                    <a:gd name="f11" fmla="+- 0 0 -90"/>
                    <a:gd name="f12" fmla="*/ f3 1 38"/>
                    <a:gd name="f13" fmla="*/ f4 1 1"/>
                    <a:gd name="f14" fmla="+- f7 0 f5"/>
                    <a:gd name="f15" fmla="+- f6 0 f5"/>
                    <a:gd name="f16" fmla="*/ f11 f0 1"/>
                    <a:gd name="f17" fmla="*/ f15 1 38"/>
                    <a:gd name="f18" fmla="*/ 0 f15 1"/>
                    <a:gd name="f19" fmla="*/ 1 f14 1"/>
                    <a:gd name="f20" fmla="*/ 38 f15 1"/>
                    <a:gd name="f21" fmla="*/ 0 f14 1"/>
                    <a:gd name="f22" fmla="*/ 0 1 f14"/>
                    <a:gd name="f23" fmla="*/ f7 1 f14"/>
                    <a:gd name="f24" fmla="*/ f16 1 f2"/>
                    <a:gd name="f25" fmla="*/ f18 1 38"/>
                    <a:gd name="f26" fmla="*/ f20 1 38"/>
                    <a:gd name="f27" fmla="*/ f19 1 f14"/>
                    <a:gd name="f28" fmla="*/ f21 1 f14"/>
                    <a:gd name="f29" fmla="*/ 0 1 f17"/>
                    <a:gd name="f30" fmla="*/ f6 1 f17"/>
                    <a:gd name="f31" fmla="*/ f23 f13 1"/>
                    <a:gd name="f32" fmla="*/ f22 f13 1"/>
                    <a:gd name="f33" fmla="+- f24 0 f1"/>
                    <a:gd name="f34" fmla="*/ f25 1 f17"/>
                    <a:gd name="f35" fmla="*/ f26 1 f17"/>
                    <a:gd name="f36" fmla="*/ f29 f12 1"/>
                    <a:gd name="f37" fmla="*/ f30 f12 1"/>
                    <a:gd name="f38" fmla="*/ f27 f13 1"/>
                    <a:gd name="f39" fmla="*/ f28 f13 1"/>
                    <a:gd name="f40" fmla="*/ f34 f12 1"/>
                    <a:gd name="f41" fmla="*/ f35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0" y="f38"/>
                    </a:cxn>
                    <a:cxn ang="f33">
                      <a:pos x="f40" y="f38"/>
                    </a:cxn>
                    <a:cxn ang="f33">
                      <a:pos x="f41" y="f39"/>
                    </a:cxn>
                    <a:cxn ang="f33">
                      <a:pos x="f40" y="f38"/>
                    </a:cxn>
                  </a:cxnLst>
                  <a:rect l="f36" t="f32" r="f37" b="f31"/>
                  <a:pathLst>
                    <a:path w="38" h="1">
                      <a:moveTo>
                        <a:pt x="f5" y="f7"/>
                      </a:moveTo>
                      <a:lnTo>
                        <a:pt x="f5" y="f7"/>
                      </a:lnTo>
                      <a:cubicBezTo>
                        <a:pt x="f8" y="f7"/>
                        <a:pt x="f9" y="f7"/>
                        <a:pt x="f6" y="f5"/>
                      </a:cubicBezTo>
                      <a:cubicBezTo>
                        <a:pt x="f9" y="f5"/>
                        <a:pt x="f10" y="f5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5" name="Forme libre 680"/>
                <p:cNvSpPr/>
                <p:nvPr/>
              </p:nvSpPr>
              <p:spPr>
                <a:xfrm rot="16200004">
                  <a:off x="7679186" y="2524210"/>
                  <a:ext cx="17922" cy="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7"/>
                    <a:gd name="f7" fmla="val 1"/>
                    <a:gd name="f8" fmla="val 33"/>
                    <a:gd name="f9" fmla="+- 0 0 -90"/>
                    <a:gd name="f10" fmla="*/ f3 1 47"/>
                    <a:gd name="f11" fmla="*/ f4 1 1"/>
                    <a:gd name="f12" fmla="+- f7 0 f5"/>
                    <a:gd name="f13" fmla="+- f6 0 f5"/>
                    <a:gd name="f14" fmla="*/ f9 f0 1"/>
                    <a:gd name="f15" fmla="*/ f13 1 47"/>
                    <a:gd name="f16" fmla="*/ 47 f13 1"/>
                    <a:gd name="f17" fmla="*/ 1 f12 1"/>
                    <a:gd name="f18" fmla="*/ 33 f13 1"/>
                    <a:gd name="f19" fmla="*/ 0 f12 1"/>
                    <a:gd name="f20" fmla="*/ 0 f13 1"/>
                    <a:gd name="f21" fmla="*/ 0 1 f12"/>
                    <a:gd name="f22" fmla="*/ f7 1 f12"/>
                    <a:gd name="f23" fmla="*/ f14 1 f2"/>
                    <a:gd name="f24" fmla="*/ f16 1 47"/>
                    <a:gd name="f25" fmla="*/ f18 1 47"/>
                    <a:gd name="f26" fmla="*/ f20 1 47"/>
                    <a:gd name="f27" fmla="*/ f17 1 f12"/>
                    <a:gd name="f28" fmla="*/ f19 1 f12"/>
                    <a:gd name="f29" fmla="*/ 0 1 f15"/>
                    <a:gd name="f30" fmla="*/ f6 1 f15"/>
                    <a:gd name="f31" fmla="*/ f22 f11 1"/>
                    <a:gd name="f32" fmla="*/ f21 f11 1"/>
                    <a:gd name="f33" fmla="+- f23 0 f1"/>
                    <a:gd name="f34" fmla="*/ f24 1 f15"/>
                    <a:gd name="f35" fmla="*/ f25 1 f15"/>
                    <a:gd name="f36" fmla="*/ f26 1 f15"/>
                    <a:gd name="f37" fmla="*/ f29 f10 1"/>
                    <a:gd name="f38" fmla="*/ f30 f10 1"/>
                    <a:gd name="f39" fmla="*/ f27 f11 1"/>
                    <a:gd name="f40" fmla="*/ f28 f11 1"/>
                    <a:gd name="f41" fmla="*/ f34 f10 1"/>
                    <a:gd name="f42" fmla="*/ f35 f10 1"/>
                    <a:gd name="f43" fmla="*/ f36 f10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41" y="f39"/>
                    </a:cxn>
                    <a:cxn ang="f33">
                      <a:pos x="f41" y="f39"/>
                    </a:cxn>
                    <a:cxn ang="f33">
                      <a:pos x="f42" y="f40"/>
                    </a:cxn>
                    <a:cxn ang="f33">
                      <a:pos x="f43" y="f40"/>
                    </a:cxn>
                    <a:cxn ang="f33">
                      <a:pos x="f41" y="f39"/>
                    </a:cxn>
                  </a:cxnLst>
                  <a:rect l="f37" t="f32" r="f38" b="f31"/>
                  <a:pathLst>
                    <a:path w="47" h="1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5"/>
                      </a:lnTo>
                      <a:lnTo>
                        <a:pt x="f6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6" name="Forme libre 681"/>
                <p:cNvSpPr/>
                <p:nvPr/>
              </p:nvSpPr>
              <p:spPr>
                <a:xfrm rot="16200004">
                  <a:off x="7673641" y="2774696"/>
                  <a:ext cx="24103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5"/>
                    <a:gd name="f7" fmla="val 4"/>
                    <a:gd name="f8" fmla="val 57"/>
                    <a:gd name="f9" fmla="val 5"/>
                    <a:gd name="f10" fmla="val 1"/>
                    <a:gd name="f11" fmla="val 3"/>
                    <a:gd name="f12" fmla="val 14"/>
                    <a:gd name="f13" fmla="val 33"/>
                    <a:gd name="f14" fmla="val 45"/>
                    <a:gd name="f15" fmla="val 2"/>
                    <a:gd name="f16" fmla="+- 0 0 -90"/>
                    <a:gd name="f17" fmla="*/ f3 1 65"/>
                    <a:gd name="f18" fmla="*/ f4 1 4"/>
                    <a:gd name="f19" fmla="+- f7 0 f5"/>
                    <a:gd name="f20" fmla="+- f6 0 f5"/>
                    <a:gd name="f21" fmla="*/ f16 f0 1"/>
                    <a:gd name="f22" fmla="*/ f19 1 4"/>
                    <a:gd name="f23" fmla="*/ f20 1 65"/>
                    <a:gd name="f24" fmla="*/ 57 f20 1"/>
                    <a:gd name="f25" fmla="*/ 0 f19 1"/>
                    <a:gd name="f26" fmla="*/ 5 f20 1"/>
                    <a:gd name="f27" fmla="*/ 1 f19 1"/>
                    <a:gd name="f28" fmla="*/ 33 f20 1"/>
                    <a:gd name="f29" fmla="*/ 4 f19 1"/>
                    <a:gd name="f30" fmla="*/ f21 1 f2"/>
                    <a:gd name="f31" fmla="*/ f24 1 65"/>
                    <a:gd name="f32" fmla="*/ f25 1 4"/>
                    <a:gd name="f33" fmla="*/ f26 1 65"/>
                    <a:gd name="f34" fmla="*/ f27 1 4"/>
                    <a:gd name="f35" fmla="*/ f28 1 65"/>
                    <a:gd name="f36" fmla="*/ f29 1 4"/>
                    <a:gd name="f37" fmla="*/ 0 1 f23"/>
                    <a:gd name="f38" fmla="*/ f6 1 f23"/>
                    <a:gd name="f39" fmla="*/ 0 1 f22"/>
                    <a:gd name="f40" fmla="*/ f7 1 f22"/>
                    <a:gd name="f41" fmla="+- f30 0 f1"/>
                    <a:gd name="f42" fmla="*/ f31 1 f23"/>
                    <a:gd name="f43" fmla="*/ f32 1 f22"/>
                    <a:gd name="f44" fmla="*/ f33 1 f23"/>
                    <a:gd name="f45" fmla="*/ f34 1 f22"/>
                    <a:gd name="f46" fmla="*/ f35 1 f23"/>
                    <a:gd name="f47" fmla="*/ f36 1 f22"/>
                    <a:gd name="f48" fmla="*/ f37 f17 1"/>
                    <a:gd name="f49" fmla="*/ f38 f17 1"/>
                    <a:gd name="f50" fmla="*/ f40 f18 1"/>
                    <a:gd name="f51" fmla="*/ f39 f18 1"/>
                    <a:gd name="f52" fmla="*/ f42 f17 1"/>
                    <a:gd name="f53" fmla="*/ f43 f18 1"/>
                    <a:gd name="f54" fmla="*/ f44 f17 1"/>
                    <a:gd name="f55" fmla="*/ f45 f18 1"/>
                    <a:gd name="f56" fmla="*/ f46 f17 1"/>
                    <a:gd name="f57" fmla="*/ f47 f1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1">
                      <a:pos x="f52" y="f53"/>
                    </a:cxn>
                    <a:cxn ang="f41">
                      <a:pos x="f52" y="f53"/>
                    </a:cxn>
                    <a:cxn ang="f41">
                      <a:pos x="f54" y="f55"/>
                    </a:cxn>
                    <a:cxn ang="f41">
                      <a:pos x="f56" y="f57"/>
                    </a:cxn>
                    <a:cxn ang="f41">
                      <a:pos x="f52" y="f53"/>
                    </a:cxn>
                  </a:cxnLst>
                  <a:rect l="f48" t="f51" r="f49" b="f50"/>
                  <a:pathLst>
                    <a:path w="65" h="4">
                      <a:moveTo>
                        <a:pt x="f8" y="f5"/>
                      </a:moveTo>
                      <a:lnTo>
                        <a:pt x="f8" y="f5"/>
                      </a:lnTo>
                      <a:lnTo>
                        <a:pt x="f9" y="f10"/>
                      </a:lnTo>
                      <a:cubicBezTo>
                        <a:pt x="f5" y="f11"/>
                        <a:pt x="f12" y="f7"/>
                        <a:pt x="f13" y="f7"/>
                      </a:cubicBezTo>
                      <a:cubicBezTo>
                        <a:pt x="f14" y="f15"/>
                        <a:pt x="f6" y="f15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7" name="Forme libre 682"/>
                <p:cNvSpPr/>
                <p:nvPr/>
              </p:nvSpPr>
              <p:spPr>
                <a:xfrm rot="16200004">
                  <a:off x="7686689" y="2711566"/>
                  <a:ext cx="9272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5"/>
                    <a:gd name="f7" fmla="val 7"/>
                    <a:gd name="f8" fmla="val 4"/>
                    <a:gd name="f9" fmla="val 11"/>
                    <a:gd name="f10" fmla="val 3"/>
                    <a:gd name="f11" fmla="val 10"/>
                    <a:gd name="f12" fmla="val 2"/>
                    <a:gd name="f13" fmla="+- 0 0 -90"/>
                    <a:gd name="f14" fmla="*/ f3 1 25"/>
                    <a:gd name="f15" fmla="*/ f4 1 7"/>
                    <a:gd name="f16" fmla="+- f7 0 f5"/>
                    <a:gd name="f17" fmla="+- f6 0 f5"/>
                    <a:gd name="f18" fmla="*/ f13 f0 1"/>
                    <a:gd name="f19" fmla="*/ f17 1 25"/>
                    <a:gd name="f20" fmla="*/ f16 1 7"/>
                    <a:gd name="f21" fmla="*/ 25 f17 1"/>
                    <a:gd name="f22" fmla="*/ 4 f16 1"/>
                    <a:gd name="f23" fmla="*/ 2 f17 1"/>
                    <a:gd name="f24" fmla="*/ 0 f16 1"/>
                    <a:gd name="f25" fmla="*/ 0 f17 1"/>
                    <a:gd name="f26" fmla="*/ 7 f16 1"/>
                    <a:gd name="f27" fmla="*/ f18 1 f2"/>
                    <a:gd name="f28" fmla="*/ f21 1 25"/>
                    <a:gd name="f29" fmla="*/ f22 1 7"/>
                    <a:gd name="f30" fmla="*/ f23 1 25"/>
                    <a:gd name="f31" fmla="*/ f24 1 7"/>
                    <a:gd name="f32" fmla="*/ f25 1 25"/>
                    <a:gd name="f33" fmla="*/ f26 1 7"/>
                    <a:gd name="f34" fmla="*/ 0 1 f19"/>
                    <a:gd name="f35" fmla="*/ f6 1 f19"/>
                    <a:gd name="f36" fmla="*/ 0 1 f20"/>
                    <a:gd name="f37" fmla="*/ f7 1 f20"/>
                    <a:gd name="f38" fmla="+- f27 0 f1"/>
                    <a:gd name="f39" fmla="*/ f28 1 f19"/>
                    <a:gd name="f40" fmla="*/ f29 1 f20"/>
                    <a:gd name="f41" fmla="*/ f30 1 f19"/>
                    <a:gd name="f42" fmla="*/ f31 1 f20"/>
                    <a:gd name="f43" fmla="*/ f32 1 f19"/>
                    <a:gd name="f44" fmla="*/ f33 1 f20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25" h="7">
                      <a:moveTo>
                        <a:pt x="f6" y="f8"/>
                      </a:moveTo>
                      <a:lnTo>
                        <a:pt x="f6" y="f8"/>
                      </a:lnTo>
                      <a:cubicBezTo>
                        <a:pt x="f9" y="f10"/>
                        <a:pt x="f11" y="f12"/>
                        <a:pt x="f12" y="f5"/>
                      </a:cubicBezTo>
                      <a:lnTo>
                        <a:pt x="f5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8" name="Forme libre 683"/>
                <p:cNvSpPr/>
                <p:nvPr/>
              </p:nvSpPr>
              <p:spPr>
                <a:xfrm rot="16200004">
                  <a:off x="7670910" y="2769169"/>
                  <a:ext cx="45738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23"/>
                    <a:gd name="f7" fmla="val 4"/>
                    <a:gd name="f8" fmla="val 75"/>
                    <a:gd name="f9" fmla="val 70"/>
                    <a:gd name="f10" fmla="val 1"/>
                    <a:gd name="f11" fmla="val 66"/>
                    <a:gd name="f12" fmla="val 71"/>
                    <a:gd name="f13" fmla="val 2"/>
                    <a:gd name="f14" fmla="+- 0 0 -90"/>
                    <a:gd name="f15" fmla="*/ f3 1 123"/>
                    <a:gd name="f16" fmla="*/ f4 1 4"/>
                    <a:gd name="f17" fmla="+- f7 0 f5"/>
                    <a:gd name="f18" fmla="+- f6 0 f5"/>
                    <a:gd name="f19" fmla="*/ f14 f0 1"/>
                    <a:gd name="f20" fmla="*/ f17 1 4"/>
                    <a:gd name="f21" fmla="*/ f18 1 123"/>
                    <a:gd name="f22" fmla="*/ 75 f18 1"/>
                    <a:gd name="f23" fmla="*/ 0 f17 1"/>
                    <a:gd name="f24" fmla="*/ 66 f18 1"/>
                    <a:gd name="f25" fmla="*/ 4 f17 1"/>
                    <a:gd name="f26" fmla="*/ f19 1 f2"/>
                    <a:gd name="f27" fmla="*/ f22 1 123"/>
                    <a:gd name="f28" fmla="*/ f23 1 4"/>
                    <a:gd name="f29" fmla="*/ f24 1 123"/>
                    <a:gd name="f30" fmla="*/ f25 1 4"/>
                    <a:gd name="f31" fmla="*/ 0 1 f21"/>
                    <a:gd name="f32" fmla="*/ f6 1 f21"/>
                    <a:gd name="f33" fmla="*/ 0 1 f20"/>
                    <a:gd name="f34" fmla="*/ f7 1 f20"/>
                    <a:gd name="f35" fmla="+- f26 0 f1"/>
                    <a:gd name="f36" fmla="*/ f27 1 f21"/>
                    <a:gd name="f37" fmla="*/ f28 1 f20"/>
                    <a:gd name="f38" fmla="*/ f29 1 f21"/>
                    <a:gd name="f39" fmla="*/ f30 1 f20"/>
                    <a:gd name="f40" fmla="*/ f31 f15 1"/>
                    <a:gd name="f41" fmla="*/ f32 f15 1"/>
                    <a:gd name="f42" fmla="*/ f34 f16 1"/>
                    <a:gd name="f43" fmla="*/ f33 f16 1"/>
                    <a:gd name="f44" fmla="*/ f36 f15 1"/>
                    <a:gd name="f45" fmla="*/ f37 f16 1"/>
                    <a:gd name="f46" fmla="*/ f38 f15 1"/>
                    <a:gd name="f47" fmla="*/ f39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4" y="f45"/>
                    </a:cxn>
                    <a:cxn ang="f35">
                      <a:pos x="f44" y="f45"/>
                    </a:cxn>
                    <a:cxn ang="f35">
                      <a:pos x="f46" y="f47"/>
                    </a:cxn>
                    <a:cxn ang="f35">
                      <a:pos x="f44" y="f45"/>
                    </a:cxn>
                  </a:cxnLst>
                  <a:rect l="f40" t="f43" r="f41" b="f42"/>
                  <a:pathLst>
                    <a:path w="123" h="4">
                      <a:moveTo>
                        <a:pt x="f8" y="f5"/>
                      </a:moveTo>
                      <a:lnTo>
                        <a:pt x="f8" y="f5"/>
                      </a:lnTo>
                      <a:cubicBezTo>
                        <a:pt x="f9" y="f10"/>
                        <a:pt x="f5" y="f7"/>
                        <a:pt x="f11" y="f7"/>
                      </a:cubicBezTo>
                      <a:cubicBezTo>
                        <a:pt x="f12" y="f13"/>
                        <a:pt x="f6" y="f10"/>
                        <a:pt x="f8" y="f5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299" name="Forme libre 684"/>
                <p:cNvSpPr/>
                <p:nvPr/>
              </p:nvSpPr>
              <p:spPr>
                <a:xfrm rot="16200004">
                  <a:off x="7683525" y="3048924"/>
                  <a:ext cx="4325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"/>
                    <a:gd name="f7" fmla="val 10"/>
                    <a:gd name="f8" fmla="val 12"/>
                    <a:gd name="f9" fmla="+- 0 0 -90"/>
                    <a:gd name="f10" fmla="*/ f3 1 13"/>
                    <a:gd name="f11" fmla="*/ f4 1 10"/>
                    <a:gd name="f12" fmla="+- f7 0 f5"/>
                    <a:gd name="f13" fmla="+- f6 0 f5"/>
                    <a:gd name="f14" fmla="*/ f9 f0 1"/>
                    <a:gd name="f15" fmla="*/ f12 1 10"/>
                    <a:gd name="f16" fmla="*/ f13 1 13"/>
                    <a:gd name="f17" fmla="*/ 0 f13 1"/>
                    <a:gd name="f18" fmla="*/ 10 f12 1"/>
                    <a:gd name="f19" fmla="*/ 13 f13 1"/>
                    <a:gd name="f20" fmla="*/ 12 f13 1"/>
                    <a:gd name="f21" fmla="*/ 0 f12 1"/>
                    <a:gd name="f22" fmla="*/ f14 1 f2"/>
                    <a:gd name="f23" fmla="*/ f17 1 13"/>
                    <a:gd name="f24" fmla="*/ f18 1 10"/>
                    <a:gd name="f25" fmla="*/ f19 1 13"/>
                    <a:gd name="f26" fmla="*/ f20 1 13"/>
                    <a:gd name="f27" fmla="*/ f21 1 10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3" h="10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0" name="Forme libre 685"/>
                <p:cNvSpPr/>
                <p:nvPr/>
              </p:nvSpPr>
              <p:spPr>
                <a:xfrm rot="16200004">
                  <a:off x="7679502" y="3293033"/>
                  <a:ext cx="37700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01"/>
                    <a:gd name="f7" fmla="val 10"/>
                    <a:gd name="f8" fmla="val 16"/>
                    <a:gd name="f9" fmla="val 8"/>
                    <a:gd name="f10" fmla="val 78"/>
                    <a:gd name="f11" fmla="val 31"/>
                    <a:gd name="f12" fmla="val 1"/>
                    <a:gd name="f13" fmla="val 86"/>
                    <a:gd name="f14" fmla="val 4"/>
                    <a:gd name="f15" fmla="val 2"/>
                    <a:gd name="f16" fmla="val 41"/>
                    <a:gd name="f17" fmla="val 56"/>
                    <a:gd name="f18" fmla="val 19"/>
                    <a:gd name="f19" fmla="+- 0 0 -90"/>
                    <a:gd name="f20" fmla="*/ f3 1 101"/>
                    <a:gd name="f21" fmla="*/ f4 1 10"/>
                    <a:gd name="f22" fmla="+- f7 0 f5"/>
                    <a:gd name="f23" fmla="+- f6 0 f5"/>
                    <a:gd name="f24" fmla="*/ f19 f0 1"/>
                    <a:gd name="f25" fmla="*/ f22 1 10"/>
                    <a:gd name="f26" fmla="*/ f23 1 101"/>
                    <a:gd name="f27" fmla="*/ 16 f23 1"/>
                    <a:gd name="f28" fmla="*/ 8 f22 1"/>
                    <a:gd name="f29" fmla="*/ 86 f23 1"/>
                    <a:gd name="f30" fmla="*/ 4 f22 1"/>
                    <a:gd name="f31" fmla="*/ 56 f23 1"/>
                    <a:gd name="f32" fmla="*/ 0 f22 1"/>
                    <a:gd name="f33" fmla="*/ f24 1 f2"/>
                    <a:gd name="f34" fmla="*/ f27 1 101"/>
                    <a:gd name="f35" fmla="*/ f28 1 10"/>
                    <a:gd name="f36" fmla="*/ f29 1 101"/>
                    <a:gd name="f37" fmla="*/ f30 1 10"/>
                    <a:gd name="f38" fmla="*/ f31 1 101"/>
                    <a:gd name="f39" fmla="*/ f32 1 10"/>
                    <a:gd name="f40" fmla="*/ 0 1 f26"/>
                    <a:gd name="f41" fmla="*/ f6 1 f26"/>
                    <a:gd name="f42" fmla="*/ 0 1 f25"/>
                    <a:gd name="f43" fmla="*/ f7 1 f25"/>
                    <a:gd name="f44" fmla="+- f33 0 f1"/>
                    <a:gd name="f45" fmla="*/ f34 1 f26"/>
                    <a:gd name="f46" fmla="*/ f35 1 f25"/>
                    <a:gd name="f47" fmla="*/ f36 1 f26"/>
                    <a:gd name="f48" fmla="*/ f37 1 f25"/>
                    <a:gd name="f49" fmla="*/ f38 1 f26"/>
                    <a:gd name="f50" fmla="*/ f39 1 f25"/>
                    <a:gd name="f51" fmla="*/ f40 f20 1"/>
                    <a:gd name="f52" fmla="*/ f41 f20 1"/>
                    <a:gd name="f53" fmla="*/ f43 f21 1"/>
                    <a:gd name="f54" fmla="*/ f42 f21 1"/>
                    <a:gd name="f55" fmla="*/ f45 f20 1"/>
                    <a:gd name="f56" fmla="*/ f46 f21 1"/>
                    <a:gd name="f57" fmla="*/ f47 f20 1"/>
                    <a:gd name="f58" fmla="*/ f48 f21 1"/>
                    <a:gd name="f59" fmla="*/ f49 f20 1"/>
                    <a:gd name="f60" fmla="*/ f50 f2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4">
                      <a:pos x="f55" y="f56"/>
                    </a:cxn>
                    <a:cxn ang="f44">
                      <a:pos x="f55" y="f56"/>
                    </a:cxn>
                    <a:cxn ang="f44">
                      <a:pos x="f57" y="f58"/>
                    </a:cxn>
                    <a:cxn ang="f44">
                      <a:pos x="f59" y="f60"/>
                    </a:cxn>
                    <a:cxn ang="f44">
                      <a:pos x="f55" y="f56"/>
                    </a:cxn>
                  </a:cxnLst>
                  <a:rect l="f51" t="f54" r="f52" b="f53"/>
                  <a:pathLst>
                    <a:path w="101" h="10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13" y="f14"/>
                      </a:cubicBezTo>
                      <a:cubicBezTo>
                        <a:pt x="f6" y="f15"/>
                        <a:pt x="f16" y="f15"/>
                        <a:pt x="f17" y="f5"/>
                      </a:cubicBezTo>
                      <a:cubicBezTo>
                        <a:pt x="f18" y="f15"/>
                        <a:pt x="f5" y="f12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1" name="Forme libre 686"/>
                <p:cNvSpPr/>
                <p:nvPr/>
              </p:nvSpPr>
              <p:spPr>
                <a:xfrm rot="16200004">
                  <a:off x="7691792" y="3289248"/>
                  <a:ext cx="6793" cy="140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9"/>
                    <a:gd name="f7" fmla="val 2"/>
                    <a:gd name="f8" fmla="val 8"/>
                    <a:gd name="f9" fmla="val 1"/>
                    <a:gd name="f10" fmla="val 3"/>
                    <a:gd name="f11" fmla="+- 0 0 -90"/>
                    <a:gd name="f12" fmla="*/ f3 1 19"/>
                    <a:gd name="f13" fmla="*/ f4 1 2"/>
                    <a:gd name="f14" fmla="+- f7 0 f5"/>
                    <a:gd name="f15" fmla="+- f6 0 f5"/>
                    <a:gd name="f16" fmla="*/ f11 f0 1"/>
                    <a:gd name="f17" fmla="*/ f14 1 2"/>
                    <a:gd name="f18" fmla="*/ f15 1 19"/>
                    <a:gd name="f19" fmla="*/ 0 f15 1"/>
                    <a:gd name="f20" fmla="*/ 2 f14 1"/>
                    <a:gd name="f21" fmla="*/ 19 f15 1"/>
                    <a:gd name="f22" fmla="*/ 0 f14 1"/>
                    <a:gd name="f23" fmla="*/ f16 1 f2"/>
                    <a:gd name="f24" fmla="*/ f19 1 19"/>
                    <a:gd name="f25" fmla="*/ f20 1 2"/>
                    <a:gd name="f26" fmla="*/ f21 1 19"/>
                    <a:gd name="f27" fmla="*/ f22 1 2"/>
                    <a:gd name="f28" fmla="*/ 0 1 f18"/>
                    <a:gd name="f29" fmla="*/ f6 1 f18"/>
                    <a:gd name="f30" fmla="*/ 0 1 f17"/>
                    <a:gd name="f31" fmla="*/ f7 1 f17"/>
                    <a:gd name="f32" fmla="+- f23 0 f1"/>
                    <a:gd name="f33" fmla="*/ f24 1 f18"/>
                    <a:gd name="f34" fmla="*/ f25 1 f17"/>
                    <a:gd name="f35" fmla="*/ f26 1 f18"/>
                    <a:gd name="f36" fmla="*/ f27 1 f17"/>
                    <a:gd name="f37" fmla="*/ f28 f12 1"/>
                    <a:gd name="f38" fmla="*/ f29 f12 1"/>
                    <a:gd name="f39" fmla="*/ f31 f13 1"/>
                    <a:gd name="f40" fmla="*/ f30 f13 1"/>
                    <a:gd name="f41" fmla="*/ f33 f12 1"/>
                    <a:gd name="f42" fmla="*/ f34 f13 1"/>
                    <a:gd name="f43" fmla="*/ f35 f12 1"/>
                    <a:gd name="f44" fmla="*/ f36 f13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1" y="f42"/>
                    </a:cxn>
                    <a:cxn ang="f32">
                      <a:pos x="f41" y="f42"/>
                    </a:cxn>
                    <a:cxn ang="f32">
                      <a:pos x="f43" y="f44"/>
                    </a:cxn>
                    <a:cxn ang="f32">
                      <a:pos x="f41" y="f42"/>
                    </a:cxn>
                  </a:cxnLst>
                  <a:rect l="f37" t="f40" r="f38" b="f39"/>
                  <a:pathLst>
                    <a:path w="19" h="2">
                      <a:moveTo>
                        <a:pt x="f5" y="f7"/>
                      </a:moveTo>
                      <a:lnTo>
                        <a:pt x="f5" y="f7"/>
                      </a:lnTo>
                      <a:lnTo>
                        <a:pt x="f6" y="f5"/>
                      </a:lnTo>
                      <a:cubicBezTo>
                        <a:pt x="f8" y="f9"/>
                        <a:pt x="f10" y="f9"/>
                        <a:pt x="f5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2" name="Forme libre 687"/>
                <p:cNvSpPr/>
                <p:nvPr/>
              </p:nvSpPr>
              <p:spPr>
                <a:xfrm rot="16200004">
                  <a:off x="7659989" y="6172890"/>
                  <a:ext cx="14831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9"/>
                    <a:gd name="f7" fmla="val 4"/>
                    <a:gd name="f8" fmla="val 2"/>
                    <a:gd name="f9" fmla="val 25"/>
                    <a:gd name="f10" fmla="+- 0 0 -90"/>
                    <a:gd name="f11" fmla="*/ f3 1 39"/>
                    <a:gd name="f12" fmla="*/ f4 1 4"/>
                    <a:gd name="f13" fmla="+- f7 0 f5"/>
                    <a:gd name="f14" fmla="+- f6 0 f5"/>
                    <a:gd name="f15" fmla="*/ f10 f0 1"/>
                    <a:gd name="f16" fmla="*/ f13 1 4"/>
                    <a:gd name="f17" fmla="*/ f14 1 39"/>
                    <a:gd name="f18" fmla="*/ 39 f14 1"/>
                    <a:gd name="f19" fmla="*/ 2 f13 1"/>
                    <a:gd name="f20" fmla="*/ 0 f14 1"/>
                    <a:gd name="f21" fmla="*/ 0 f13 1"/>
                    <a:gd name="f22" fmla="*/ 25 f14 1"/>
                    <a:gd name="f23" fmla="*/ 4 f13 1"/>
                    <a:gd name="f24" fmla="*/ f15 1 f2"/>
                    <a:gd name="f25" fmla="*/ f18 1 39"/>
                    <a:gd name="f26" fmla="*/ f19 1 4"/>
                    <a:gd name="f27" fmla="*/ f20 1 39"/>
                    <a:gd name="f28" fmla="*/ f21 1 4"/>
                    <a:gd name="f29" fmla="*/ f22 1 39"/>
                    <a:gd name="f30" fmla="*/ f23 1 4"/>
                    <a:gd name="f31" fmla="*/ 0 1 f17"/>
                    <a:gd name="f32" fmla="*/ f6 1 f17"/>
                    <a:gd name="f33" fmla="*/ 0 1 f16"/>
                    <a:gd name="f34" fmla="*/ f7 1 f16"/>
                    <a:gd name="f35" fmla="+- f24 0 f1"/>
                    <a:gd name="f36" fmla="*/ f25 1 f17"/>
                    <a:gd name="f37" fmla="*/ f26 1 f16"/>
                    <a:gd name="f38" fmla="*/ f27 1 f17"/>
                    <a:gd name="f39" fmla="*/ f28 1 f16"/>
                    <a:gd name="f40" fmla="*/ f29 1 f17"/>
                    <a:gd name="f41" fmla="*/ f30 1 f16"/>
                    <a:gd name="f42" fmla="*/ f31 f11 1"/>
                    <a:gd name="f43" fmla="*/ f32 f11 1"/>
                    <a:gd name="f44" fmla="*/ f34 f12 1"/>
                    <a:gd name="f45" fmla="*/ f33 f12 1"/>
                    <a:gd name="f46" fmla="*/ f36 f11 1"/>
                    <a:gd name="f47" fmla="*/ f37 f12 1"/>
                    <a:gd name="f48" fmla="*/ f38 f11 1"/>
                    <a:gd name="f49" fmla="*/ f39 f12 1"/>
                    <a:gd name="f50" fmla="*/ f40 f11 1"/>
                    <a:gd name="f51" fmla="*/ f41 f1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5">
                      <a:pos x="f46" y="f47"/>
                    </a:cxn>
                    <a:cxn ang="f35">
                      <a:pos x="f46" y="f47"/>
                    </a:cxn>
                    <a:cxn ang="f35">
                      <a:pos x="f48" y="f49"/>
                    </a:cxn>
                    <a:cxn ang="f35">
                      <a:pos x="f50" y="f51"/>
                    </a:cxn>
                    <a:cxn ang="f35">
                      <a:pos x="f46" y="f47"/>
                    </a:cxn>
                  </a:cxnLst>
                  <a:rect l="f42" t="f45" r="f43" b="f44"/>
                  <a:pathLst>
                    <a:path w="39" h="4">
                      <a:moveTo>
                        <a:pt x="f6" y="f8"/>
                      </a:moveTo>
                      <a:lnTo>
                        <a:pt x="f6" y="f8"/>
                      </a:lnTo>
                      <a:lnTo>
                        <a:pt x="f5" y="f5"/>
                      </a:lnTo>
                      <a:lnTo>
                        <a:pt x="f9" y="f7"/>
                      </a:lnTo>
                      <a:lnTo>
                        <a:pt x="f6" y="f8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3" name="Forme libre 688"/>
                <p:cNvSpPr/>
                <p:nvPr/>
              </p:nvSpPr>
              <p:spPr>
                <a:xfrm rot="16200004">
                  <a:off x="7663285" y="6199431"/>
                  <a:ext cx="11740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2"/>
                    <a:gd name="f7" fmla="val 6"/>
                    <a:gd name="f8" fmla="val 23"/>
                    <a:gd name="f9" fmla="val 5"/>
                    <a:gd name="f10" fmla="val 8"/>
                    <a:gd name="f11" fmla="val 26"/>
                    <a:gd name="f12" fmla="+- 0 0 -90"/>
                    <a:gd name="f13" fmla="*/ f3 1 32"/>
                    <a:gd name="f14" fmla="*/ f4 1 6"/>
                    <a:gd name="f15" fmla="+- f7 0 f5"/>
                    <a:gd name="f16" fmla="+- f6 0 f5"/>
                    <a:gd name="f17" fmla="*/ f12 f0 1"/>
                    <a:gd name="f18" fmla="*/ f15 1 6"/>
                    <a:gd name="f19" fmla="*/ f16 1 32"/>
                    <a:gd name="f20" fmla="*/ 32 f16 1"/>
                    <a:gd name="f21" fmla="*/ 6 f15 1"/>
                    <a:gd name="f22" fmla="*/ 23 f16 1"/>
                    <a:gd name="f23" fmla="*/ 0 f15 1"/>
                    <a:gd name="f24" fmla="*/ 0 f16 1"/>
                    <a:gd name="f25" fmla="*/ 5 f15 1"/>
                    <a:gd name="f26" fmla="*/ f17 1 f2"/>
                    <a:gd name="f27" fmla="*/ f20 1 32"/>
                    <a:gd name="f28" fmla="*/ f21 1 6"/>
                    <a:gd name="f29" fmla="*/ f22 1 32"/>
                    <a:gd name="f30" fmla="*/ f23 1 6"/>
                    <a:gd name="f31" fmla="*/ f24 1 32"/>
                    <a:gd name="f32" fmla="*/ f25 1 6"/>
                    <a:gd name="f33" fmla="*/ 0 1 f19"/>
                    <a:gd name="f34" fmla="*/ f6 1 f19"/>
                    <a:gd name="f35" fmla="*/ 0 1 f18"/>
                    <a:gd name="f36" fmla="*/ f7 1 f18"/>
                    <a:gd name="f37" fmla="+- f26 0 f1"/>
                    <a:gd name="f38" fmla="*/ f27 1 f19"/>
                    <a:gd name="f39" fmla="*/ f28 1 f18"/>
                    <a:gd name="f40" fmla="*/ f29 1 f19"/>
                    <a:gd name="f41" fmla="*/ f30 1 f18"/>
                    <a:gd name="f42" fmla="*/ f31 1 f19"/>
                    <a:gd name="f43" fmla="*/ f32 1 f18"/>
                    <a:gd name="f44" fmla="*/ f33 f13 1"/>
                    <a:gd name="f45" fmla="*/ f34 f13 1"/>
                    <a:gd name="f46" fmla="*/ f36 f14 1"/>
                    <a:gd name="f47" fmla="*/ f35 f14 1"/>
                    <a:gd name="f48" fmla="*/ f38 f13 1"/>
                    <a:gd name="f49" fmla="*/ f39 f14 1"/>
                    <a:gd name="f50" fmla="*/ f40 f13 1"/>
                    <a:gd name="f51" fmla="*/ f41 f14 1"/>
                    <a:gd name="f52" fmla="*/ f42 f13 1"/>
                    <a:gd name="f53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7">
                      <a:pos x="f48" y="f49"/>
                    </a:cxn>
                    <a:cxn ang="f37">
                      <a:pos x="f48" y="f49"/>
                    </a:cxn>
                    <a:cxn ang="f37">
                      <a:pos x="f50" y="f51"/>
                    </a:cxn>
                    <a:cxn ang="f37">
                      <a:pos x="f52" y="f53"/>
                    </a:cxn>
                    <a:cxn ang="f37">
                      <a:pos x="f48" y="f49"/>
                    </a:cxn>
                  </a:cxnLst>
                  <a:rect l="f44" t="f47" r="f45" b="f46"/>
                  <a:pathLst>
                    <a:path w="32" h="6">
                      <a:moveTo>
                        <a:pt x="f6" y="f7"/>
                      </a:moveTo>
                      <a:lnTo>
                        <a:pt x="f6" y="f7"/>
                      </a:lnTo>
                      <a:lnTo>
                        <a:pt x="f8" y="f5"/>
                      </a:lnTo>
                      <a:lnTo>
                        <a:pt x="f5" y="f9"/>
                      </a:lnTo>
                      <a:cubicBezTo>
                        <a:pt x="f10" y="f9"/>
                        <a:pt x="f11" y="f9"/>
                        <a:pt x="f6" y="f7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4" name="Forme libre 689"/>
                <p:cNvSpPr/>
                <p:nvPr/>
              </p:nvSpPr>
              <p:spPr>
                <a:xfrm rot="16200004">
                  <a:off x="7693268" y="4202939"/>
                  <a:ext cx="12975" cy="211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"/>
                    <a:gd name="f7" fmla="val 4"/>
                    <a:gd name="f8" fmla="val 31"/>
                    <a:gd name="f9" fmla="val 2"/>
                    <a:gd name="f10" fmla="val 28"/>
                    <a:gd name="f11" fmla="val 1"/>
                    <a:gd name="f12" fmla="val 18"/>
                    <a:gd name="f13" fmla="+- 0 0 -90"/>
                    <a:gd name="f14" fmla="*/ f3 1 34"/>
                    <a:gd name="f15" fmla="*/ f4 1 4"/>
                    <a:gd name="f16" fmla="+- f7 0 f5"/>
                    <a:gd name="f17" fmla="+- f6 0 f5"/>
                    <a:gd name="f18" fmla="*/ f13 f0 1"/>
                    <a:gd name="f19" fmla="*/ f16 1 4"/>
                    <a:gd name="f20" fmla="*/ f17 1 34"/>
                    <a:gd name="f21" fmla="*/ 31 f17 1"/>
                    <a:gd name="f22" fmla="*/ 4 f16 1"/>
                    <a:gd name="f23" fmla="*/ 34 f17 1"/>
                    <a:gd name="f24" fmla="*/ 2 f16 1"/>
                    <a:gd name="f25" fmla="*/ 0 f17 1"/>
                    <a:gd name="f26" fmla="*/ 0 f16 1"/>
                    <a:gd name="f27" fmla="*/ f18 1 f2"/>
                    <a:gd name="f28" fmla="*/ f21 1 34"/>
                    <a:gd name="f29" fmla="*/ f22 1 4"/>
                    <a:gd name="f30" fmla="*/ f23 1 34"/>
                    <a:gd name="f31" fmla="*/ f24 1 4"/>
                    <a:gd name="f32" fmla="*/ f25 1 34"/>
                    <a:gd name="f33" fmla="*/ f26 1 4"/>
                    <a:gd name="f34" fmla="*/ 0 1 f20"/>
                    <a:gd name="f35" fmla="*/ f6 1 f20"/>
                    <a:gd name="f36" fmla="*/ 0 1 f19"/>
                    <a:gd name="f37" fmla="*/ f7 1 f19"/>
                    <a:gd name="f38" fmla="+- f27 0 f1"/>
                    <a:gd name="f39" fmla="*/ f28 1 f20"/>
                    <a:gd name="f40" fmla="*/ f29 1 f19"/>
                    <a:gd name="f41" fmla="*/ f30 1 f20"/>
                    <a:gd name="f42" fmla="*/ f31 1 f19"/>
                    <a:gd name="f43" fmla="*/ f32 1 f20"/>
                    <a:gd name="f44" fmla="*/ f33 1 f19"/>
                    <a:gd name="f45" fmla="*/ f34 f14 1"/>
                    <a:gd name="f46" fmla="*/ f35 f14 1"/>
                    <a:gd name="f47" fmla="*/ f37 f15 1"/>
                    <a:gd name="f48" fmla="*/ f36 f15 1"/>
                    <a:gd name="f49" fmla="*/ f39 f14 1"/>
                    <a:gd name="f50" fmla="*/ f40 f15 1"/>
                    <a:gd name="f51" fmla="*/ f41 f14 1"/>
                    <a:gd name="f52" fmla="*/ f42 f15 1"/>
                    <a:gd name="f53" fmla="*/ f43 f14 1"/>
                    <a:gd name="f54" fmla="*/ f44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8">
                      <a:pos x="f49" y="f50"/>
                    </a:cxn>
                    <a:cxn ang="f38">
                      <a:pos x="f49" y="f50"/>
                    </a:cxn>
                    <a:cxn ang="f38">
                      <a:pos x="f51" y="f52"/>
                    </a:cxn>
                    <a:cxn ang="f38">
                      <a:pos x="f53" y="f54"/>
                    </a:cxn>
                    <a:cxn ang="f38">
                      <a:pos x="f49" y="f50"/>
                    </a:cxn>
                  </a:cxnLst>
                  <a:rect l="f45" t="f48" r="f46" b="f47"/>
                  <a:pathLst>
                    <a:path w="34" h="4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9"/>
                      </a:lnTo>
                      <a:cubicBezTo>
                        <a:pt x="f10" y="f11"/>
                        <a:pt x="f12" y="f11"/>
                        <a:pt x="f5" y="f5"/>
                      </a:cubicBez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5" name="Forme libre 690"/>
                <p:cNvSpPr/>
                <p:nvPr/>
              </p:nvSpPr>
              <p:spPr>
                <a:xfrm rot="16200004">
                  <a:off x="7692793" y="4395722"/>
                  <a:ext cx="6181" cy="281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"/>
                    <a:gd name="f7" fmla="val 6"/>
                    <a:gd name="f8" fmla="val 8"/>
                    <a:gd name="f9" fmla="+- 0 0 -90"/>
                    <a:gd name="f10" fmla="*/ f3 1 17"/>
                    <a:gd name="f11" fmla="*/ f4 1 6"/>
                    <a:gd name="f12" fmla="+- f7 0 f5"/>
                    <a:gd name="f13" fmla="+- f6 0 f5"/>
                    <a:gd name="f14" fmla="*/ f9 f0 1"/>
                    <a:gd name="f15" fmla="*/ f12 1 6"/>
                    <a:gd name="f16" fmla="*/ f13 1 17"/>
                    <a:gd name="f17" fmla="*/ 8 f13 1"/>
                    <a:gd name="f18" fmla="*/ 6 f12 1"/>
                    <a:gd name="f19" fmla="*/ 17 f13 1"/>
                    <a:gd name="f20" fmla="*/ 0 f13 1"/>
                    <a:gd name="f21" fmla="*/ 0 f12 1"/>
                    <a:gd name="f22" fmla="*/ f14 1 f2"/>
                    <a:gd name="f23" fmla="*/ f17 1 17"/>
                    <a:gd name="f24" fmla="*/ f18 1 6"/>
                    <a:gd name="f25" fmla="*/ f19 1 17"/>
                    <a:gd name="f26" fmla="*/ f20 1 17"/>
                    <a:gd name="f27" fmla="*/ f21 1 6"/>
                    <a:gd name="f28" fmla="*/ 0 1 f16"/>
                    <a:gd name="f29" fmla="*/ f6 1 f16"/>
                    <a:gd name="f30" fmla="*/ 0 1 f15"/>
                    <a:gd name="f31" fmla="*/ f7 1 f15"/>
                    <a:gd name="f32" fmla="+- f22 0 f1"/>
                    <a:gd name="f33" fmla="*/ f23 1 f16"/>
                    <a:gd name="f34" fmla="*/ f24 1 f15"/>
                    <a:gd name="f35" fmla="*/ f25 1 f16"/>
                    <a:gd name="f36" fmla="*/ f26 1 f16"/>
                    <a:gd name="f37" fmla="*/ f27 1 f15"/>
                    <a:gd name="f38" fmla="*/ f28 f10 1"/>
                    <a:gd name="f39" fmla="*/ f29 f10 1"/>
                    <a:gd name="f40" fmla="*/ f31 f11 1"/>
                    <a:gd name="f41" fmla="*/ f30 f11 1"/>
                    <a:gd name="f42" fmla="*/ f33 f10 1"/>
                    <a:gd name="f43" fmla="*/ f34 f11 1"/>
                    <a:gd name="f44" fmla="*/ f35 f10 1"/>
                    <a:gd name="f45" fmla="*/ f36 f10 1"/>
                    <a:gd name="f46" fmla="*/ f37 f1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2" y="f43"/>
                    </a:cxn>
                    <a:cxn ang="f32">
                      <a:pos x="f42" y="f43"/>
                    </a:cxn>
                    <a:cxn ang="f32">
                      <a:pos x="f44" y="f43"/>
                    </a:cxn>
                    <a:cxn ang="f32">
                      <a:pos x="f45" y="f46"/>
                    </a:cxn>
                    <a:cxn ang="f32">
                      <a:pos x="f42" y="f43"/>
                    </a:cxn>
                  </a:cxnLst>
                  <a:rect l="f38" t="f41" r="f39" b="f40"/>
                  <a:pathLst>
                    <a:path w="17" h="6">
                      <a:moveTo>
                        <a:pt x="f8" y="f7"/>
                      </a:moveTo>
                      <a:lnTo>
                        <a:pt x="f8" y="f7"/>
                      </a:lnTo>
                      <a:lnTo>
                        <a:pt x="f6" y="f7"/>
                      </a:lnTo>
                      <a:lnTo>
                        <a:pt x="f5" y="f5"/>
                      </a:lnTo>
                      <a:lnTo>
                        <a:pt x="f8" y="f7"/>
                      </a:ln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  <p:sp>
              <p:nvSpPr>
                <p:cNvPr id="306" name="Forme libre 691"/>
                <p:cNvSpPr/>
                <p:nvPr/>
              </p:nvSpPr>
              <p:spPr>
                <a:xfrm rot="16200004">
                  <a:off x="7687320" y="4551732"/>
                  <a:ext cx="23481" cy="352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63"/>
                    <a:gd name="f7" fmla="val 8"/>
                    <a:gd name="f8" fmla="val 5"/>
                    <a:gd name="f9" fmla="val 7"/>
                    <a:gd name="f10" fmla="val 23"/>
                    <a:gd name="f11" fmla="val 45"/>
                    <a:gd name="f12" fmla="val 6"/>
                    <a:gd name="f13" fmla="+- 0 0 -90"/>
                    <a:gd name="f14" fmla="*/ f3 1 63"/>
                    <a:gd name="f15" fmla="*/ f4 1 8"/>
                    <a:gd name="f16" fmla="+- f7 0 f5"/>
                    <a:gd name="f17" fmla="+- f6 0 f5"/>
                    <a:gd name="f18" fmla="*/ f13 f0 1"/>
                    <a:gd name="f19" fmla="*/ f16 1 8"/>
                    <a:gd name="f20" fmla="*/ f17 1 63"/>
                    <a:gd name="f21" fmla="*/ 5 f17 1"/>
                    <a:gd name="f22" fmla="*/ 7 f16 1"/>
                    <a:gd name="f23" fmla="*/ 63 f17 1"/>
                    <a:gd name="f24" fmla="*/ f18 1 f2"/>
                    <a:gd name="f25" fmla="*/ f21 1 63"/>
                    <a:gd name="f26" fmla="*/ f22 1 8"/>
                    <a:gd name="f27" fmla="*/ f23 1 63"/>
                    <a:gd name="f28" fmla="*/ 0 1 f20"/>
                    <a:gd name="f29" fmla="*/ f6 1 f20"/>
                    <a:gd name="f30" fmla="*/ 0 1 f19"/>
                    <a:gd name="f31" fmla="*/ f7 1 f19"/>
                    <a:gd name="f32" fmla="+- f24 0 f1"/>
                    <a:gd name="f33" fmla="*/ f25 1 f20"/>
                    <a:gd name="f34" fmla="*/ f26 1 f19"/>
                    <a:gd name="f35" fmla="*/ f27 1 f20"/>
                    <a:gd name="f36" fmla="*/ f28 f14 1"/>
                    <a:gd name="f37" fmla="*/ f29 f14 1"/>
                    <a:gd name="f38" fmla="*/ f31 f15 1"/>
                    <a:gd name="f39" fmla="*/ f30 f15 1"/>
                    <a:gd name="f40" fmla="*/ f33 f14 1"/>
                    <a:gd name="f41" fmla="*/ f34 f15 1"/>
                    <a:gd name="f42" fmla="*/ f35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40" y="f41"/>
                    </a:cxn>
                    <a:cxn ang="f32">
                      <a:pos x="f40" y="f41"/>
                    </a:cxn>
                    <a:cxn ang="f32">
                      <a:pos x="f42" y="f41"/>
                    </a:cxn>
                    <a:cxn ang="f32">
                      <a:pos x="f40" y="f41"/>
                    </a:cxn>
                  </a:cxnLst>
                  <a:rect l="f36" t="f39" r="f37" b="f38"/>
                  <a:pathLst>
                    <a:path w="63" h="8">
                      <a:moveTo>
                        <a:pt x="f8" y="f9"/>
                      </a:moveTo>
                      <a:lnTo>
                        <a:pt x="f8" y="f9"/>
                      </a:lnTo>
                      <a:cubicBezTo>
                        <a:pt x="f10" y="f7"/>
                        <a:pt x="f11" y="f12"/>
                        <a:pt x="f6" y="f9"/>
                      </a:cubicBezTo>
                      <a:cubicBezTo>
                        <a:pt x="f10" y="f7"/>
                        <a:pt x="f5" y="f5"/>
                        <a:pt x="f8" y="f9"/>
                      </a:cubicBezTo>
                      <a:close/>
                    </a:path>
                  </a:pathLst>
                </a:custGeom>
                <a:solidFill>
                  <a:srgbClr val="57BCE5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t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fr-FR" sz="1800" b="0" i="0" u="none" strike="noStrike" kern="1200" cap="none" spc="0" baseline="0">
                    <a:solidFill>
                      <a:srgbClr val="FFFFFF"/>
                    </a:solidFill>
                    <a:uFillTx/>
                    <a:latin typeface="Corbel"/>
                  </a:endParaRPr>
                </a:p>
              </p:txBody>
            </p:sp>
          </p:grpSp>
        </p:grpSp>
      </p:grpSp>
      <p:sp>
        <p:nvSpPr>
          <p:cNvPr id="307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7905957" y="3411745"/>
            <a:ext cx="2743200" cy="2743200"/>
          </a:xfrm>
        </p:spPr>
        <p:txBody>
          <a:bodyPr anchor="b"/>
          <a:lstStyle>
            <a:lvl1pPr marL="0" indent="0">
              <a:spcBef>
                <a:spcPts val="1200"/>
              </a:spcBef>
              <a:buNone/>
              <a:defRPr sz="1600"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08" name="Espace réservé du pied de page 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309" name="Espace réservé de la date 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FC32FF-F4FF-4427-9DE7-0E7C6772AEA6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310" name="Espace réservé du numéro de diapositive 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4B5DF2-8120-4AB5-8B56-83DA7D14FBB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491261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 txBox="1">
            <a:spLocks noGrp="1"/>
          </p:cNvSpPr>
          <p:nvPr>
            <p:ph type="title"/>
          </p:nvPr>
        </p:nvSpPr>
        <p:spPr>
          <a:xfrm>
            <a:off x="1522411" y="274640"/>
            <a:ext cx="9144000" cy="102076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 2"/>
          <p:cNvSpPr txBox="1">
            <a:spLocks noGrp="1"/>
          </p:cNvSpPr>
          <p:nvPr>
            <p:ph type="body" idx="1"/>
          </p:nvPr>
        </p:nvSpPr>
        <p:spPr>
          <a:xfrm>
            <a:off x="1522411" y="1904996"/>
            <a:ext cx="9144000" cy="42672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1522411" y="6400800"/>
            <a:ext cx="6324603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 3"/>
          <p:cNvSpPr txBox="1">
            <a:spLocks noGrp="1"/>
          </p:cNvSpPr>
          <p:nvPr>
            <p:ph type="dt" sz="half" idx="2"/>
          </p:nvPr>
        </p:nvSpPr>
        <p:spPr>
          <a:xfrm>
            <a:off x="8075615" y="6400800"/>
            <a:ext cx="1243858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7D181336-2E71-4185-A373-1AB1E9101C31}" type="datetime1">
              <a:rPr lang="fr-FR"/>
              <a:pPr lvl="0"/>
              <a:t>25/01/2020</a:t>
            </a:fld>
            <a:endParaRPr lang="fr-FR"/>
          </a:p>
        </p:txBody>
      </p:sp>
      <p:sp>
        <p:nvSpPr>
          <p:cNvPr id="6" name="Espace réservé du numéro de diapositive 5"/>
          <p:cNvSpPr txBox="1">
            <a:spLocks noGrp="1"/>
          </p:cNvSpPr>
          <p:nvPr>
            <p:ph type="sldNum" sz="quarter" idx="4"/>
          </p:nvPr>
        </p:nvSpPr>
        <p:spPr>
          <a:xfrm>
            <a:off x="9523411" y="6400800"/>
            <a:ext cx="1143000" cy="276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FFFFFF"/>
                </a:solidFill>
                <a:uFillTx/>
                <a:latin typeface="Corbel"/>
              </a:defRPr>
            </a:lvl1pPr>
          </a:lstStyle>
          <a:p>
            <a:pPr lvl="0"/>
            <a:fld id="{177D9C15-B16D-4BCA-B83C-1F584D980768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3200" b="0" i="0" u="none" strike="noStrike" kern="1200" cap="none" spc="0" baseline="0">
          <a:solidFill>
            <a:srgbClr val="FFFFFF"/>
          </a:solidFill>
          <a:uFillTx/>
          <a:latin typeface="Consolas"/>
        </a:defRPr>
      </a:lvl1pPr>
    </p:titleStyle>
    <p:bodyStyle>
      <a:lvl1pPr marL="274320" marR="0" lvl="0" indent="-274320" algn="l" defTabSz="914400" rtl="0" fontAlgn="auto" hangingPunct="1">
        <a:lnSpc>
          <a:spcPct val="90000"/>
        </a:lnSpc>
        <a:spcBef>
          <a:spcPts val="1800"/>
        </a:spcBef>
        <a:spcAft>
          <a:spcPts val="0"/>
        </a:spcAft>
        <a:buSzPct val="100000"/>
        <a:buFont typeface="Arial" pitchFamily="34"/>
        <a:buChar char="▪"/>
        <a:tabLst/>
        <a:defRPr lang="fr-FR" sz="2400" b="0" i="0" u="none" strike="noStrike" kern="1200" cap="none" spc="0" baseline="0">
          <a:solidFill>
            <a:srgbClr val="FFFFFF"/>
          </a:solidFill>
          <a:uFillTx/>
          <a:latin typeface="Corbel"/>
        </a:defRPr>
      </a:lvl1pPr>
      <a:lvl2pPr marL="576072" marR="0" lvl="1" indent="-27432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fr-FR" sz="2000" b="0" i="0" u="none" strike="noStrike" kern="1200" cap="none" spc="0" baseline="0">
          <a:solidFill>
            <a:srgbClr val="FFFFFF"/>
          </a:solidFill>
          <a:uFillTx/>
          <a:latin typeface="Corbel"/>
        </a:defRPr>
      </a:lvl2pPr>
      <a:lvl3pPr marL="804672" marR="0" lvl="2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fr-FR" sz="1800" b="0" i="0" u="none" strike="noStrike" kern="1200" cap="none" spc="0" baseline="0">
          <a:solidFill>
            <a:srgbClr val="FFFFFF"/>
          </a:solidFill>
          <a:uFillTx/>
          <a:latin typeface="Corbel"/>
        </a:defRPr>
      </a:lvl3pPr>
      <a:lvl4pPr marL="1033272" marR="0" lvl="3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Consolas" pitchFamily="49"/>
        <a:buChar char="–"/>
        <a:tabLst/>
        <a:defRPr lang="fr-FR" sz="1600" b="0" i="0" u="none" strike="noStrike" kern="1200" cap="none" spc="0" baseline="0">
          <a:solidFill>
            <a:srgbClr val="FFFFFF"/>
          </a:solidFill>
          <a:uFillTx/>
          <a:latin typeface="Corbel"/>
        </a:defRPr>
      </a:lvl4pPr>
      <a:lvl5pPr marL="1261872" marR="0" lvl="4" indent="-228600" algn="l" defTabSz="914400" rtl="0" fontAlgn="auto" hangingPunct="1">
        <a:lnSpc>
          <a:spcPct val="9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▪"/>
        <a:tabLst/>
        <a:defRPr lang="fr-FR" sz="1600" b="0" i="0" u="none" strike="noStrike" kern="1200" cap="none" spc="0" baseline="0">
          <a:solidFill>
            <a:srgbClr val="FFFFFF"/>
          </a:solidFill>
          <a:uFillTx/>
          <a:latin typeface="Corbe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485900" y="1412775"/>
            <a:ext cx="9144000" cy="2667003"/>
          </a:xfrm>
        </p:spPr>
        <p:txBody>
          <a:bodyPr/>
          <a:lstStyle/>
          <a:p>
            <a:pPr lvl="0"/>
            <a:r>
              <a:rPr lang="fr-FR"/>
              <a:t>La description physique et psychologique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Description physique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621801" y="1628802"/>
            <a:ext cx="11019736" cy="4990365"/>
          </a:xfrm>
        </p:spPr>
        <p:txBody>
          <a:bodyPr/>
          <a:lstStyle/>
          <a:p>
            <a:pPr lvl="0">
              <a:lnSpc>
                <a:spcPct val="80000"/>
              </a:lnSpc>
            </a:pPr>
            <a:r>
              <a:rPr lang="fr-BE"/>
              <a:t>Il/elle est…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semble…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paraît…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a l’air…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a les cheveux…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a les yeux…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porte des vêtements…</a:t>
            </a:r>
          </a:p>
          <a:p>
            <a:pPr lvl="0">
              <a:lnSpc>
                <a:spcPct val="80000"/>
              </a:lnSpc>
            </a:pPr>
            <a:r>
              <a:rPr lang="fr-BE"/>
              <a:t>Il/elle a des lunettes, une barbe, une moustache,...</a:t>
            </a:r>
          </a:p>
          <a:p>
            <a:pPr lvl="0">
              <a:lnSpc>
                <a:spcPct val="80000"/>
              </a:lnSpc>
            </a:pPr>
            <a:r>
              <a:rPr lang="fr-BE"/>
              <a:t>Grand(e)</a:t>
            </a:r>
          </a:p>
          <a:p>
            <a:pPr lvl="0">
              <a:lnSpc>
                <a:spcPct val="80000"/>
              </a:lnSpc>
            </a:pPr>
            <a:r>
              <a:rPr lang="fr-BE"/>
              <a:t>Petit(e)</a:t>
            </a:r>
          </a:p>
          <a:p>
            <a:pPr lvl="0">
              <a:lnSpc>
                <a:spcPct val="80000"/>
              </a:lnSpc>
            </a:pPr>
            <a:r>
              <a:rPr lang="fr-BE"/>
              <a:t>Gros(se)</a:t>
            </a:r>
          </a:p>
          <a:p>
            <a:pPr lvl="0">
              <a:lnSpc>
                <a:spcPct val="80000"/>
              </a:lnSpc>
            </a:pPr>
            <a:r>
              <a:rPr lang="fr-BE"/>
              <a:t>Mince</a:t>
            </a:r>
          </a:p>
          <a:p>
            <a:pPr lvl="0">
              <a:lnSpc>
                <a:spcPct val="80000"/>
              </a:lnSpc>
            </a:pPr>
            <a:r>
              <a:rPr lang="fr-BE"/>
              <a:t>Maigre</a:t>
            </a:r>
          </a:p>
          <a:p>
            <a:pPr lvl="0">
              <a:lnSpc>
                <a:spcPct val="80000"/>
              </a:lnSpc>
            </a:pPr>
            <a:r>
              <a:rPr lang="fr-BE"/>
              <a:t>Vieux/vieille</a:t>
            </a:r>
          </a:p>
          <a:p>
            <a:pPr lvl="0">
              <a:lnSpc>
                <a:spcPct val="80000"/>
              </a:lnSpc>
            </a:pPr>
            <a:r>
              <a:rPr lang="fr-BE"/>
              <a:t>Jeune</a:t>
            </a:r>
          </a:p>
          <a:p>
            <a:pPr lvl="0">
              <a:lnSpc>
                <a:spcPct val="80000"/>
              </a:lnSpc>
            </a:pPr>
            <a:r>
              <a:rPr lang="fr-BE"/>
              <a:t>Beau/belle</a:t>
            </a:r>
          </a:p>
          <a:p>
            <a:pPr lvl="0">
              <a:lnSpc>
                <a:spcPct val="80000"/>
              </a:lnSpc>
            </a:pPr>
            <a:r>
              <a:rPr lang="fr-BE"/>
              <a:t>Laid(e)/moche</a:t>
            </a:r>
          </a:p>
          <a:p>
            <a:pPr lvl="0">
              <a:lnSpc>
                <a:spcPct val="80000"/>
              </a:lnSpc>
            </a:pPr>
            <a:endParaRPr lang="fr-BE"/>
          </a:p>
          <a:p>
            <a:pPr lvl="0">
              <a:lnSpc>
                <a:spcPct val="80000"/>
              </a:lnSpc>
            </a:pPr>
            <a:endParaRPr lang="fr-BE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Description de la personnalité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/>
              <a:t>Il/elle est sympathique</a:t>
            </a:r>
          </a:p>
          <a:p>
            <a:pPr lvl="0"/>
            <a:r>
              <a:rPr lang="fr-BE"/>
              <a:t>Il/elle est cool</a:t>
            </a:r>
          </a:p>
          <a:p>
            <a:pPr lvl="0"/>
            <a:r>
              <a:rPr lang="fr-BE"/>
              <a:t>Il/elle est timide</a:t>
            </a:r>
          </a:p>
          <a:p>
            <a:pPr lvl="0"/>
            <a:r>
              <a:rPr lang="fr-BE"/>
              <a:t>Il/elle est joyeux/joyeuse</a:t>
            </a:r>
          </a:p>
          <a:p>
            <a:pPr lvl="0"/>
            <a:r>
              <a:rPr lang="fr-BE"/>
              <a:t>Il/elle est souriant(e)</a:t>
            </a:r>
          </a:p>
          <a:p>
            <a:pPr lvl="0"/>
            <a:r>
              <a:rPr lang="fr-BE"/>
              <a:t>Il/elle est fâché(e)</a:t>
            </a:r>
          </a:p>
          <a:p>
            <a:pPr lvl="0"/>
            <a:r>
              <a:rPr lang="fr-BE"/>
              <a:t>Il/elle est triste</a:t>
            </a:r>
          </a:p>
          <a:p>
            <a:pPr lvl="0"/>
            <a:r>
              <a:rPr lang="fr-BE"/>
              <a:t>Il/elle est agréable</a:t>
            </a:r>
          </a:p>
          <a:p>
            <a:pPr lvl="0"/>
            <a:r>
              <a:rPr lang="fr-BE"/>
              <a:t>Il/elle est désagréable</a:t>
            </a:r>
          </a:p>
          <a:p>
            <a:pPr lvl="0"/>
            <a:r>
              <a:rPr lang="fr-BE"/>
              <a:t>Il/elle est gentil(le)</a:t>
            </a:r>
          </a:p>
          <a:p>
            <a:pPr lvl="0"/>
            <a:r>
              <a:rPr lang="fr-BE"/>
              <a:t>Il/elle est méchant(e)</a:t>
            </a:r>
          </a:p>
          <a:p>
            <a:pPr lvl="0"/>
            <a:r>
              <a:rPr lang="fr-BE"/>
              <a:t>Il/elle est original(e)</a:t>
            </a:r>
          </a:p>
          <a:p>
            <a:pPr lvl="0"/>
            <a:r>
              <a:rPr lang="fr-BE"/>
              <a:t>Il/elle est sérieux/sérieuse</a:t>
            </a:r>
          </a:p>
          <a:p>
            <a:pPr lvl="0"/>
            <a:r>
              <a:rPr lang="fr-BE"/>
              <a:t>…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Donner son opinion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1522411" y="1713923"/>
            <a:ext cx="9144000" cy="5000771"/>
          </a:xfrm>
        </p:spPr>
        <p:txBody>
          <a:bodyPr/>
          <a:lstStyle/>
          <a:p>
            <a:pPr lvl="0"/>
            <a:r>
              <a:rPr lang="fr-BE"/>
              <a:t>Je l’aime (bien)</a:t>
            </a:r>
          </a:p>
          <a:p>
            <a:pPr lvl="0"/>
            <a:r>
              <a:rPr lang="fr-BE"/>
              <a:t>Je l’adore</a:t>
            </a:r>
          </a:p>
          <a:p>
            <a:pPr lvl="0"/>
            <a:r>
              <a:rPr lang="fr-BE"/>
              <a:t>Il/elle me plaît</a:t>
            </a:r>
          </a:p>
          <a:p>
            <a:pPr lvl="0"/>
            <a:r>
              <a:rPr lang="fr-BE"/>
              <a:t>Je ne l’aime pas</a:t>
            </a:r>
          </a:p>
          <a:p>
            <a:pPr lvl="0"/>
            <a:r>
              <a:rPr lang="fr-BE"/>
              <a:t>Je le/la déteste</a:t>
            </a:r>
          </a:p>
          <a:p>
            <a:pPr lvl="0"/>
            <a:r>
              <a:rPr lang="fr-BE"/>
              <a:t>Je pense que…</a:t>
            </a:r>
          </a:p>
          <a:p>
            <a:pPr lvl="0"/>
            <a:r>
              <a:rPr lang="fr-BE"/>
              <a:t>Je trouve que…</a:t>
            </a:r>
          </a:p>
          <a:p>
            <a:pPr lvl="0"/>
            <a:r>
              <a:rPr lang="fr-BE"/>
              <a:t>Selon moi…</a:t>
            </a:r>
          </a:p>
          <a:p>
            <a:pPr lvl="0"/>
            <a:r>
              <a:rPr lang="fr-BE"/>
              <a:t>À mon avis…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621801" y="2838507"/>
            <a:ext cx="9144000" cy="660397"/>
          </a:xfrm>
        </p:spPr>
        <p:txBody>
          <a:bodyPr/>
          <a:lstStyle/>
          <a:p>
            <a:pPr lvl="0"/>
            <a:r>
              <a:rPr lang="fr-BE"/>
              <a:t>Benoît Poelvoorde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5950393" y="210403"/>
            <a:ext cx="4384676" cy="6577014"/>
          </a:xfr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Stromae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80" y="1700811"/>
            <a:ext cx="7522613" cy="5012356"/>
          </a:xfr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837828" y="2420892"/>
            <a:ext cx="9144000" cy="1020763"/>
          </a:xfrm>
        </p:spPr>
        <p:txBody>
          <a:bodyPr/>
          <a:lstStyle/>
          <a:p>
            <a:pPr lvl="0"/>
            <a:r>
              <a:rPr lang="fr-BE"/>
              <a:t>Amélie Nothomb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6094411" y="404667"/>
            <a:ext cx="4827583" cy="6208711"/>
          </a:xfr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BE"/>
              <a:t>Eden Hazard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2463" y="1644429"/>
            <a:ext cx="7403887" cy="5213570"/>
          </a:xfr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 idx="4294967295"/>
          </p:nvPr>
        </p:nvSpPr>
        <p:spPr>
          <a:xfrm>
            <a:off x="450378" y="2731230"/>
            <a:ext cx="5718410" cy="1020763"/>
          </a:xfrm>
        </p:spPr>
        <p:txBody>
          <a:bodyPr/>
          <a:lstStyle/>
          <a:p>
            <a:pPr lvl="0"/>
            <a:r>
              <a:rPr lang="fr-BE"/>
              <a:t>Le roi Philippe </a:t>
            </a:r>
            <a:br>
              <a:rPr lang="fr-BE"/>
            </a:br>
            <a:r>
              <a:rPr lang="fr-BE"/>
              <a:t>et la reine Mathilde</a:t>
            </a:r>
          </a:p>
        </p:txBody>
      </p:sp>
      <p:pic>
        <p:nvPicPr>
          <p:cNvPr id="3" name="Espace réservé du contenu 3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tretch>
            <a:fillRect/>
          </a:stretch>
        </p:blipFill>
        <p:spPr>
          <a:xfrm>
            <a:off x="6305263" y="152329"/>
            <a:ext cx="4435525" cy="6705670"/>
          </a:xfrm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ableau noir 16x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Présentation%20tableau%20noir%20(grand%20écran)</Template>
  <TotalTime>25</TotalTime>
  <Words>155</Words>
  <Application>Microsoft Office PowerPoint</Application>
  <PresentationFormat>Grand écran</PresentationFormat>
  <Paragraphs>50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Consolas</vt:lpstr>
      <vt:lpstr>Corbel</vt:lpstr>
      <vt:lpstr>Tableau noir 16x9</vt:lpstr>
      <vt:lpstr>La description physique et psychologique</vt:lpstr>
      <vt:lpstr>Description physique</vt:lpstr>
      <vt:lpstr>Description de la personnalité</vt:lpstr>
      <vt:lpstr>Donner son opinion</vt:lpstr>
      <vt:lpstr>Benoît Poelvoorde</vt:lpstr>
      <vt:lpstr>Stromae</vt:lpstr>
      <vt:lpstr>Amélie Nothomb</vt:lpstr>
      <vt:lpstr>Eden Hazard</vt:lpstr>
      <vt:lpstr>Le roi Philippe  et la reine Mathilde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description physique et psychologique</dc:title>
  <dc:creator>Déborah Libert</dc:creator>
  <cp:lastModifiedBy>Déborah Libert</cp:lastModifiedBy>
  <cp:revision>1</cp:revision>
  <dcterms:created xsi:type="dcterms:W3CDTF">2019-11-06T23:37:33Z</dcterms:created>
  <dcterms:modified xsi:type="dcterms:W3CDTF">2020-01-25T14:16:34Z</dcterms:modified>
</cp:coreProperties>
</file>