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6934" y="0"/>
            <a:ext cx="12231160" cy="6856216"/>
            <a:chOff x="-16934" y="0"/>
            <a:chExt cx="12231160" cy="6856216"/>
          </a:xfrm>
        </p:grpSpPr>
        <p:pic>
          <p:nvPicPr>
            <p:cNvPr id="3" name="Picture 15" descr="HD-PanelTitleR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25"/>
            <p:cNvSpPr/>
            <p:nvPr/>
          </p:nvSpPr>
          <p:spPr>
            <a:xfrm>
              <a:off x="2328327" y="1540928"/>
              <a:ext cx="7543800" cy="3835405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fr-BE"/>
            </a:p>
          </p:txBody>
        </p:sp>
        <p:pic>
          <p:nvPicPr>
            <p:cNvPr id="5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6934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36202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2692395" y="1871127"/>
            <a:ext cx="6815672" cy="151553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>
            <a:off x="2692395" y="3657600"/>
            <a:ext cx="6815672" cy="132080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983233" y="5037667"/>
            <a:ext cx="897465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742136C4-0CAE-48D1-A009-D37BDA789688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2692395" y="5037667"/>
            <a:ext cx="5214631" cy="279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956895" y="5037667"/>
            <a:ext cx="551163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E37B25AE-0F9E-4EE9-BBD1-6A3647ADF850}" type="slidenum">
              <a:t>‹N°›</a:t>
            </a:fld>
            <a:endParaRPr lang="en-US"/>
          </a:p>
        </p:txBody>
      </p:sp>
      <p:cxnSp>
        <p:nvCxnSpPr>
          <p:cNvPr id="12" name="Straight Connector 14"/>
          <p:cNvCxnSpPr/>
          <p:nvPr/>
        </p:nvCxnSpPr>
        <p:spPr>
          <a:xfrm>
            <a:off x="2692395" y="3522131"/>
            <a:ext cx="6815673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82711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4815413"/>
            <a:ext cx="9609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041428" y="1041401"/>
            <a:ext cx="10105976" cy="3335868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295403" y="5382149"/>
            <a:ext cx="9609667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7072CE-9394-4ECC-B33A-5A012D9294C9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16AE8-83E2-4149-8F54-AC03DC925881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03870" y="982129"/>
            <a:ext cx="9592732" cy="295486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03870" y="4343400"/>
            <a:ext cx="9592732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2449E7-8F59-4156-ACBF-581A7853890F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AA6448-E771-440E-90C4-9C993F8BD9E1}" type="slidenum">
              <a:t>‹N°›</a:t>
            </a:fld>
            <a:endParaRPr lang="en-US"/>
          </a:p>
        </p:txBody>
      </p:sp>
      <p:cxnSp>
        <p:nvCxnSpPr>
          <p:cNvPr id="7" name="Straight Connector 14"/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74011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37066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674815" y="3352803"/>
            <a:ext cx="8839203" cy="584201"/>
          </a:xfrm>
        </p:spPr>
        <p:txBody>
          <a:bodyPr anchor="ctr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343400"/>
            <a:ext cx="9609667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C42985-A043-40F4-8018-C99E4B0A8018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1BE071-E65F-4790-8172-63222C402C22}" type="slidenum">
              <a:t>‹N°›</a:t>
            </a:fld>
            <a:endParaRPr lang="en-US"/>
          </a:p>
        </p:txBody>
      </p:sp>
      <p:sp>
        <p:nvSpPr>
          <p:cNvPr id="8" name="TextBox 13"/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0600264" y="282787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18"/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412257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3308582"/>
            <a:ext cx="9609667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777383"/>
            <a:ext cx="9609667" cy="860395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1FCB9-CFBE-43C1-A3D7-1316F7600599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D14DDC-F354-4D6C-BF8B-026458551E0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2436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3639312"/>
            <a:ext cx="9609667" cy="88696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529663"/>
            <a:ext cx="9609667" cy="134619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481419-C930-4778-B7B3-1B085D8A8917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DF180-5937-43D0-A478-8339BB5720F3}" type="slidenum">
              <a:t>‹N°›</a:t>
            </a:fld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0600264" y="259926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25"/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00848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9667" cy="2243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3630168"/>
            <a:ext cx="9609667" cy="84124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470401"/>
            <a:ext cx="9609667" cy="14054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762F82-92D5-4FF2-99F8-2EF5BE50E3A2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90A688-D83A-4528-8CCF-DA68441A79E9}" type="slidenum">
              <a:t>‹N°›</a:t>
            </a:fld>
            <a:endParaRPr lang="en-US"/>
          </a:p>
        </p:txBody>
      </p:sp>
      <p:cxnSp>
        <p:nvCxnSpPr>
          <p:cNvPr id="8" name="Straight Connector 14"/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58639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24E1FB-478E-413C-BC9F-31D7255570C9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CF4A02-5663-4E03-8C95-9940C081DD00}" type="slidenum">
              <a:t>‹N°›</a:t>
            </a:fld>
            <a:endParaRPr lang="en-US"/>
          </a:p>
        </p:txBody>
      </p:sp>
      <p:cxnSp>
        <p:nvCxnSpPr>
          <p:cNvPr id="7" name="Straight Connector 13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80779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999360" y="982129"/>
            <a:ext cx="1890896" cy="489373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95393" y="982129"/>
            <a:ext cx="7433020" cy="489373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B8FF7F-1ABA-4C9C-9735-2169838F3034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17932C-F501-46C5-9ABA-954038CC4329}" type="slidenum">
              <a:t>‹N°›</a:t>
            </a:fld>
            <a:endParaRPr lang="en-US"/>
          </a:p>
        </p:txBody>
      </p:sp>
      <p:cxnSp>
        <p:nvCxnSpPr>
          <p:cNvPr id="7" name="Straight Connector 13"/>
          <p:cNvCxnSpPr/>
          <p:nvPr/>
        </p:nvCxnSpPr>
        <p:spPr>
          <a:xfrm>
            <a:off x="8863891" y="990596"/>
            <a:ext cx="0" cy="4876807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40519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4DC91-66E4-406B-B839-C3DC374D23BA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4EEA67-6A38-45F4-B612-C699318CE2A7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6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015072" y="1752603"/>
            <a:ext cx="8158688" cy="182251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015063" y="3846048"/>
            <a:ext cx="8158688" cy="954551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2711A4-CEB5-4D83-B2B8-750D1AF91C4F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75F97A-6D75-49FF-8104-37EB786A0E97}" type="slidenum">
              <a:t>‹N°›</a:t>
            </a:fld>
            <a:endParaRPr lang="en-US"/>
          </a:p>
        </p:txBody>
      </p:sp>
      <p:cxnSp>
        <p:nvCxnSpPr>
          <p:cNvPr id="7" name="Straight Connector 15"/>
          <p:cNvCxnSpPr/>
          <p:nvPr/>
        </p:nvCxnSpPr>
        <p:spPr>
          <a:xfrm>
            <a:off x="2012722" y="3710589"/>
            <a:ext cx="8163379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96211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298448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Content Placeholder 3"/>
          <p:cNvSpPr txBox="1">
            <a:spLocks noGrp="1"/>
          </p:cNvSpPr>
          <p:nvPr>
            <p:ph idx="2"/>
          </p:nvPr>
        </p:nvSpPr>
        <p:spPr>
          <a:xfrm>
            <a:off x="6181344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A3B38C-BE60-4A3C-9DA5-F4EC97F4A53E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9117D-E9F3-445F-A4CB-26EBF52A85E1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403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95403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80667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80667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C78C45-12EE-4617-8116-F0EFF2CC71C8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EB75D9-CC41-45FF-BC7C-95B8693ED830}" type="slidenum">
              <a:t>‹N°›</a:t>
            </a:fld>
            <a:endParaRPr lang="en-US"/>
          </a:p>
        </p:txBody>
      </p:sp>
      <p:cxnSp>
        <p:nvCxnSpPr>
          <p:cNvPr id="10" name="Straight Connector 17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44004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38468-5C3A-4532-88A8-9F633A8407A3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432245-B77F-4B44-B85A-E578CDB7D301}" type="slidenum">
              <a:t>‹N°›</a:t>
            </a:fld>
            <a:endParaRPr lang="en-US"/>
          </a:p>
        </p:txBody>
      </p:sp>
      <p:cxnSp>
        <p:nvCxnSpPr>
          <p:cNvPr id="6" name="Straight Connector 13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00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71A3E2-F16E-489C-9FAD-46F06B88478D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71966D-78E4-4A0F-B689-7A2585208E4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3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418670" y="982129"/>
            <a:ext cx="5469465" cy="4893731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3811" y="3031062"/>
            <a:ext cx="3718453" cy="24384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8FEF57-FEB2-4785-B0A3-BD659CE18F1B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4BDEA1-030E-472B-BC67-1FD225EE47EB}" type="slidenum">
              <a:t>‹N°›</a:t>
            </a:fld>
            <a:endParaRPr lang="en-US"/>
          </a:p>
        </p:txBody>
      </p:sp>
      <p:cxnSp>
        <p:nvCxnSpPr>
          <p:cNvPr id="8" name="Straight Connector 15"/>
          <p:cNvCxnSpPr/>
          <p:nvPr/>
        </p:nvCxnSpPr>
        <p:spPr>
          <a:xfrm>
            <a:off x="1396169" y="2912528"/>
            <a:ext cx="3514497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427910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1883828"/>
            <a:ext cx="6241813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8094826" y="1041401"/>
            <a:ext cx="3063349" cy="4775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5403" y="3255428"/>
            <a:ext cx="6241813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AA2C38-1EEF-42F7-869A-CDD0AA54F759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B0BF25-BE67-43DB-8DCE-C6F3CCBE3C2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5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5736" y="0"/>
            <a:ext cx="12229962" cy="6856216"/>
            <a:chOff x="-15736" y="0"/>
            <a:chExt cx="12229962" cy="6856216"/>
          </a:xfrm>
        </p:grpSpPr>
        <p:pic>
          <p:nvPicPr>
            <p:cNvPr id="3" name="Picture 7" descr="HD-PanelContent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8"/>
            <p:cNvSpPr/>
            <p:nvPr/>
          </p:nvSpPr>
          <p:spPr>
            <a:xfrm>
              <a:off x="608011" y="609603"/>
              <a:ext cx="10972800" cy="5638803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fr-BE"/>
            </a:p>
          </p:txBody>
        </p:sp>
        <p:pic>
          <p:nvPicPr>
            <p:cNvPr id="5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-1573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1143698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30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403" y="2556927"/>
            <a:ext cx="9601200" cy="3318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677500" y="5969002"/>
            <a:ext cx="16002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95F33D1F-E2E3-4890-981F-C7DA0B54BE87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95403" y="5969002"/>
            <a:ext cx="73059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1187AA99-75B6-4BEB-AC8E-1E4A6566598F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fr-FR" sz="2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fr-FR" sz="2000" b="0" i="0" u="none" strike="noStrike" kern="1200" cap="none" spc="0" baseline="0">
          <a:solidFill>
            <a:srgbClr val="262626"/>
          </a:solidFill>
          <a:uFillTx/>
          <a:latin typeface="Garamond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fr-FR" sz="1800" b="0" i="0" u="none" strike="noStrike" kern="1200" cap="none" spc="0" baseline="0">
          <a:solidFill>
            <a:srgbClr val="262626"/>
          </a:solidFill>
          <a:uFillTx/>
          <a:latin typeface="Garamond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fr-FR" sz="1600" b="0" i="0" u="none" strike="noStrike" kern="1200" cap="none" spc="0" baseline="0">
          <a:solidFill>
            <a:srgbClr val="262626"/>
          </a:solidFill>
          <a:uFillTx/>
          <a:latin typeface="Garamond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fr-FR" sz="1400" b="0" i="0" u="none" strike="noStrike" kern="1200" cap="none" spc="0" baseline="0">
          <a:solidFill>
            <a:srgbClr val="262626"/>
          </a:solidFill>
          <a:uFillTx/>
          <a:latin typeface="Garamo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37" y="1138501"/>
            <a:ext cx="8471221" cy="47600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fr-BE" sz="4000"/>
              <a:t>Pouvez-vous trouver le logement parfait pour ces personnes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La famille Martin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188" y="2544583"/>
            <a:ext cx="5389510" cy="361934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61" y="2544720"/>
            <a:ext cx="5878238" cy="18598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59" y="777825"/>
            <a:ext cx="5609624" cy="16290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607" y="4404573"/>
            <a:ext cx="6315221" cy="16277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Sylvain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275" y="2570762"/>
            <a:ext cx="5179454" cy="34529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6" y="828473"/>
            <a:ext cx="6330930" cy="16957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76" y="4511631"/>
            <a:ext cx="6579802" cy="16959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904" y="2689414"/>
            <a:ext cx="6358472" cy="16570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Charlotte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313" y="2557467"/>
            <a:ext cx="7045360" cy="331787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00" y="777834"/>
            <a:ext cx="6214929" cy="18048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798" y="2472912"/>
            <a:ext cx="6598273" cy="1767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09" y="4240310"/>
            <a:ext cx="7746577" cy="19125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 sz="5400"/>
              <a:t>Et toi, à quoi ressemble la maison de tes rêves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rganiq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26</Words>
  <Application>Microsoft Office PowerPoint</Application>
  <PresentationFormat>Grand écran</PresentationFormat>
  <Paragraphs>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Organique</vt:lpstr>
      <vt:lpstr>Présentation PowerPoint</vt:lpstr>
      <vt:lpstr>Pouvez-vous trouver le logement parfait pour ces personnes ?</vt:lpstr>
      <vt:lpstr>La famille Martin</vt:lpstr>
      <vt:lpstr>Présentation PowerPoint</vt:lpstr>
      <vt:lpstr>Sylvain</vt:lpstr>
      <vt:lpstr>Présentation PowerPoint</vt:lpstr>
      <vt:lpstr>Charlotte</vt:lpstr>
      <vt:lpstr>Présentation PowerPoint</vt:lpstr>
      <vt:lpstr>Et toi, à quoi ressemble la maison de tes rêves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Déborah Libert</dc:creator>
  <cp:lastModifiedBy>Déborah Libert</cp:lastModifiedBy>
  <cp:revision>3</cp:revision>
  <dcterms:created xsi:type="dcterms:W3CDTF">2019-10-16T22:11:29Z</dcterms:created>
  <dcterms:modified xsi:type="dcterms:W3CDTF">2020-01-25T13:33:27Z</dcterms:modified>
</cp:coreProperties>
</file>