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5" y="-1"/>
            <a:ext cx="903277" cy="13542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59" y="0"/>
            <a:ext cx="1354239" cy="1354239"/>
          </a:xfrm>
          <a:prstGeom prst="rect">
            <a:avLst/>
          </a:prstGeom>
        </p:spPr>
      </p:pic>
      <p:cxnSp>
        <p:nvCxnSpPr>
          <p:cNvPr id="8" name="Connecteur droit 7"/>
          <p:cNvCxnSpPr>
            <a:stCxn id="5" idx="3"/>
          </p:cNvCxnSpPr>
          <p:nvPr/>
        </p:nvCxnSpPr>
        <p:spPr>
          <a:xfrm flipV="1">
            <a:off x="5303272" y="677118"/>
            <a:ext cx="3460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6" idx="1"/>
          </p:cNvCxnSpPr>
          <p:nvPr/>
        </p:nvCxnSpPr>
        <p:spPr>
          <a:xfrm flipH="1" flipV="1">
            <a:off x="6170973" y="677119"/>
            <a:ext cx="4166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>
            <a:off x="5719958" y="451253"/>
            <a:ext cx="324091" cy="451730"/>
          </a:xfrm>
          <a:custGeom>
            <a:avLst/>
            <a:gdLst>
              <a:gd name="connsiteX0" fmla="*/ 208344 w 324091"/>
              <a:gd name="connsiteY0" fmla="*/ 451413 h 451730"/>
              <a:gd name="connsiteX1" fmla="*/ 185195 w 324091"/>
              <a:gd name="connsiteY1" fmla="*/ 393540 h 451730"/>
              <a:gd name="connsiteX2" fmla="*/ 162045 w 324091"/>
              <a:gd name="connsiteY2" fmla="*/ 370390 h 451730"/>
              <a:gd name="connsiteX3" fmla="*/ 104172 w 324091"/>
              <a:gd name="connsiteY3" fmla="*/ 300942 h 451730"/>
              <a:gd name="connsiteX4" fmla="*/ 46298 w 324091"/>
              <a:gd name="connsiteY4" fmla="*/ 196770 h 451730"/>
              <a:gd name="connsiteX5" fmla="*/ 23149 w 324091"/>
              <a:gd name="connsiteY5" fmla="*/ 162046 h 451730"/>
              <a:gd name="connsiteX6" fmla="*/ 0 w 324091"/>
              <a:gd name="connsiteY6" fmla="*/ 92598 h 451730"/>
              <a:gd name="connsiteX7" fmla="*/ 34724 w 324091"/>
              <a:gd name="connsiteY7" fmla="*/ 23150 h 451730"/>
              <a:gd name="connsiteX8" fmla="*/ 104172 w 324091"/>
              <a:gd name="connsiteY8" fmla="*/ 0 h 451730"/>
              <a:gd name="connsiteX9" fmla="*/ 162045 w 324091"/>
              <a:gd name="connsiteY9" fmla="*/ 81023 h 451730"/>
              <a:gd name="connsiteX10" fmla="*/ 173620 w 324091"/>
              <a:gd name="connsiteY10" fmla="*/ 138896 h 451730"/>
              <a:gd name="connsiteX11" fmla="*/ 208344 w 324091"/>
              <a:gd name="connsiteY11" fmla="*/ 34724 h 451730"/>
              <a:gd name="connsiteX12" fmla="*/ 243068 w 324091"/>
              <a:gd name="connsiteY12" fmla="*/ 23150 h 451730"/>
              <a:gd name="connsiteX13" fmla="*/ 312516 w 324091"/>
              <a:gd name="connsiteY13" fmla="*/ 34724 h 451730"/>
              <a:gd name="connsiteX14" fmla="*/ 324091 w 324091"/>
              <a:gd name="connsiteY14" fmla="*/ 69448 h 451730"/>
              <a:gd name="connsiteX15" fmla="*/ 312516 w 324091"/>
              <a:gd name="connsiteY15" fmla="*/ 208345 h 451730"/>
              <a:gd name="connsiteX16" fmla="*/ 277792 w 324091"/>
              <a:gd name="connsiteY16" fmla="*/ 277793 h 451730"/>
              <a:gd name="connsiteX17" fmla="*/ 266217 w 324091"/>
              <a:gd name="connsiteY17" fmla="*/ 312517 h 451730"/>
              <a:gd name="connsiteX18" fmla="*/ 243068 w 324091"/>
              <a:gd name="connsiteY18" fmla="*/ 347241 h 451730"/>
              <a:gd name="connsiteX19" fmla="*/ 208344 w 324091"/>
              <a:gd name="connsiteY19" fmla="*/ 416689 h 451730"/>
              <a:gd name="connsiteX20" fmla="*/ 208344 w 324091"/>
              <a:gd name="connsiteY20" fmla="*/ 451413 h 4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4091" h="451730">
                <a:moveTo>
                  <a:pt x="208344" y="451413"/>
                </a:moveTo>
                <a:cubicBezTo>
                  <a:pt x="204486" y="447555"/>
                  <a:pt x="195503" y="411579"/>
                  <a:pt x="185195" y="393540"/>
                </a:cubicBezTo>
                <a:cubicBezTo>
                  <a:pt x="179781" y="384065"/>
                  <a:pt x="168862" y="378912"/>
                  <a:pt x="162045" y="370390"/>
                </a:cubicBezTo>
                <a:cubicBezTo>
                  <a:pt x="97586" y="289816"/>
                  <a:pt x="186658" y="383428"/>
                  <a:pt x="104172" y="300942"/>
                </a:cubicBezTo>
                <a:cubicBezTo>
                  <a:pt x="83798" y="239823"/>
                  <a:pt x="99365" y="276371"/>
                  <a:pt x="46298" y="196770"/>
                </a:cubicBezTo>
                <a:cubicBezTo>
                  <a:pt x="38582" y="185195"/>
                  <a:pt x="27548" y="175243"/>
                  <a:pt x="23149" y="162046"/>
                </a:cubicBezTo>
                <a:lnTo>
                  <a:pt x="0" y="92598"/>
                </a:lnTo>
                <a:cubicBezTo>
                  <a:pt x="7058" y="64363"/>
                  <a:pt x="5238" y="37893"/>
                  <a:pt x="34724" y="23150"/>
                </a:cubicBezTo>
                <a:cubicBezTo>
                  <a:pt x="56549" y="12237"/>
                  <a:pt x="104172" y="0"/>
                  <a:pt x="104172" y="0"/>
                </a:cubicBezTo>
                <a:cubicBezTo>
                  <a:pt x="148083" y="43911"/>
                  <a:pt x="149727" y="31751"/>
                  <a:pt x="162045" y="81023"/>
                </a:cubicBezTo>
                <a:cubicBezTo>
                  <a:pt x="166816" y="100109"/>
                  <a:pt x="169762" y="119605"/>
                  <a:pt x="173620" y="138896"/>
                </a:cubicBezTo>
                <a:cubicBezTo>
                  <a:pt x="180106" y="93493"/>
                  <a:pt x="168557" y="58596"/>
                  <a:pt x="208344" y="34724"/>
                </a:cubicBezTo>
                <a:cubicBezTo>
                  <a:pt x="218806" y="28447"/>
                  <a:pt x="231493" y="27008"/>
                  <a:pt x="243068" y="23150"/>
                </a:cubicBezTo>
                <a:cubicBezTo>
                  <a:pt x="266217" y="27008"/>
                  <a:pt x="292139" y="23080"/>
                  <a:pt x="312516" y="34724"/>
                </a:cubicBezTo>
                <a:cubicBezTo>
                  <a:pt x="323109" y="40777"/>
                  <a:pt x="324091" y="57247"/>
                  <a:pt x="324091" y="69448"/>
                </a:cubicBezTo>
                <a:cubicBezTo>
                  <a:pt x="324091" y="115907"/>
                  <a:pt x="318656" y="162293"/>
                  <a:pt x="312516" y="208345"/>
                </a:cubicBezTo>
                <a:cubicBezTo>
                  <a:pt x="307226" y="248016"/>
                  <a:pt x="295527" y="242324"/>
                  <a:pt x="277792" y="277793"/>
                </a:cubicBezTo>
                <a:cubicBezTo>
                  <a:pt x="272336" y="288706"/>
                  <a:pt x="271673" y="301604"/>
                  <a:pt x="266217" y="312517"/>
                </a:cubicBezTo>
                <a:cubicBezTo>
                  <a:pt x="259996" y="324959"/>
                  <a:pt x="249289" y="334799"/>
                  <a:pt x="243068" y="347241"/>
                </a:cubicBezTo>
                <a:cubicBezTo>
                  <a:pt x="224240" y="384896"/>
                  <a:pt x="241514" y="383518"/>
                  <a:pt x="208344" y="416689"/>
                </a:cubicBezTo>
                <a:cubicBezTo>
                  <a:pt x="202244" y="422789"/>
                  <a:pt x="212202" y="455271"/>
                  <a:pt x="208344" y="45141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2" idx="0"/>
            <a:endCxn id="12" idx="0"/>
          </p:cNvCxnSpPr>
          <p:nvPr/>
        </p:nvCxnSpPr>
        <p:spPr>
          <a:xfrm>
            <a:off x="5928302" y="9026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26" idx="0"/>
          </p:cNvCxnSpPr>
          <p:nvPr/>
        </p:nvCxnSpPr>
        <p:spPr>
          <a:xfrm flipH="1">
            <a:off x="5903417" y="771226"/>
            <a:ext cx="11795" cy="2504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98" y="3409462"/>
            <a:ext cx="1349897" cy="1349897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flipV="1">
            <a:off x="6352542" y="4084411"/>
            <a:ext cx="2246040" cy="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82" y="3275535"/>
            <a:ext cx="1189625" cy="1782817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 flipH="1">
            <a:off x="3304895" y="4067044"/>
            <a:ext cx="1938661" cy="1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64" y="3275535"/>
            <a:ext cx="1245705" cy="1551008"/>
          </a:xfrm>
          <a:prstGeom prst="rect">
            <a:avLst/>
          </a:prstGeom>
        </p:spPr>
      </p:pic>
      <p:sp>
        <p:nvSpPr>
          <p:cNvPr id="28" name="Forme libre 27"/>
          <p:cNvSpPr/>
          <p:nvPr/>
        </p:nvSpPr>
        <p:spPr>
          <a:xfrm>
            <a:off x="4340279" y="3559254"/>
            <a:ext cx="719252" cy="361613"/>
          </a:xfrm>
          <a:custGeom>
            <a:avLst/>
            <a:gdLst>
              <a:gd name="connsiteX0" fmla="*/ 196770 w 719252"/>
              <a:gd name="connsiteY0" fmla="*/ 2230 h 361613"/>
              <a:gd name="connsiteX1" fmla="*/ 254643 w 719252"/>
              <a:gd name="connsiteY1" fmla="*/ 94827 h 361613"/>
              <a:gd name="connsiteX2" fmla="*/ 266218 w 719252"/>
              <a:gd name="connsiteY2" fmla="*/ 129551 h 361613"/>
              <a:gd name="connsiteX3" fmla="*/ 312517 w 719252"/>
              <a:gd name="connsiteY3" fmla="*/ 187425 h 361613"/>
              <a:gd name="connsiteX4" fmla="*/ 335666 w 719252"/>
              <a:gd name="connsiteY4" fmla="*/ 222149 h 361613"/>
              <a:gd name="connsiteX5" fmla="*/ 405114 w 719252"/>
              <a:gd name="connsiteY5" fmla="*/ 280022 h 361613"/>
              <a:gd name="connsiteX6" fmla="*/ 428264 w 719252"/>
              <a:gd name="connsiteY6" fmla="*/ 314746 h 361613"/>
              <a:gd name="connsiteX7" fmla="*/ 462988 w 719252"/>
              <a:gd name="connsiteY7" fmla="*/ 326321 h 361613"/>
              <a:gd name="connsiteX8" fmla="*/ 532436 w 719252"/>
              <a:gd name="connsiteY8" fmla="*/ 361045 h 361613"/>
              <a:gd name="connsiteX9" fmla="*/ 671332 w 719252"/>
              <a:gd name="connsiteY9" fmla="*/ 349470 h 361613"/>
              <a:gd name="connsiteX10" fmla="*/ 694481 w 719252"/>
              <a:gd name="connsiteY10" fmla="*/ 280022 h 361613"/>
              <a:gd name="connsiteX11" fmla="*/ 706056 w 719252"/>
              <a:gd name="connsiteY11" fmla="*/ 245298 h 361613"/>
              <a:gd name="connsiteX12" fmla="*/ 717631 w 719252"/>
              <a:gd name="connsiteY12" fmla="*/ 210574 h 361613"/>
              <a:gd name="connsiteX13" fmla="*/ 682907 w 719252"/>
              <a:gd name="connsiteY13" fmla="*/ 48528 h 361613"/>
              <a:gd name="connsiteX14" fmla="*/ 648183 w 719252"/>
              <a:gd name="connsiteY14" fmla="*/ 36954 h 361613"/>
              <a:gd name="connsiteX15" fmla="*/ 497712 w 719252"/>
              <a:gd name="connsiteY15" fmla="*/ 48528 h 361613"/>
              <a:gd name="connsiteX16" fmla="*/ 439838 w 719252"/>
              <a:gd name="connsiteY16" fmla="*/ 94827 h 361613"/>
              <a:gd name="connsiteX17" fmla="*/ 370390 w 719252"/>
              <a:gd name="connsiteY17" fmla="*/ 141126 h 361613"/>
              <a:gd name="connsiteX18" fmla="*/ 335666 w 719252"/>
              <a:gd name="connsiteY18" fmla="*/ 164275 h 361613"/>
              <a:gd name="connsiteX19" fmla="*/ 277793 w 719252"/>
              <a:gd name="connsiteY19" fmla="*/ 210574 h 361613"/>
              <a:gd name="connsiteX20" fmla="*/ 254643 w 719252"/>
              <a:gd name="connsiteY20" fmla="*/ 233723 h 361613"/>
              <a:gd name="connsiteX21" fmla="*/ 219919 w 719252"/>
              <a:gd name="connsiteY21" fmla="*/ 245298 h 361613"/>
              <a:gd name="connsiteX22" fmla="*/ 185195 w 719252"/>
              <a:gd name="connsiteY22" fmla="*/ 268447 h 361613"/>
              <a:gd name="connsiteX23" fmla="*/ 57874 w 719252"/>
              <a:gd name="connsiteY23" fmla="*/ 256873 h 361613"/>
              <a:gd name="connsiteX24" fmla="*/ 34724 w 719252"/>
              <a:gd name="connsiteY24" fmla="*/ 233723 h 361613"/>
              <a:gd name="connsiteX25" fmla="*/ 0 w 719252"/>
              <a:gd name="connsiteY25" fmla="*/ 164275 h 361613"/>
              <a:gd name="connsiteX26" fmla="*/ 23150 w 719252"/>
              <a:gd name="connsiteY26" fmla="*/ 60103 h 361613"/>
              <a:gd name="connsiteX27" fmla="*/ 57874 w 719252"/>
              <a:gd name="connsiteY27" fmla="*/ 25379 h 361613"/>
              <a:gd name="connsiteX28" fmla="*/ 92598 w 719252"/>
              <a:gd name="connsiteY28" fmla="*/ 13804 h 361613"/>
              <a:gd name="connsiteX29" fmla="*/ 162046 w 719252"/>
              <a:gd name="connsiteY29" fmla="*/ 25379 h 361613"/>
              <a:gd name="connsiteX30" fmla="*/ 196770 w 719252"/>
              <a:gd name="connsiteY30" fmla="*/ 2230 h 3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9252" h="361613">
                <a:moveTo>
                  <a:pt x="196770" y="2230"/>
                </a:moveTo>
                <a:cubicBezTo>
                  <a:pt x="212203" y="13805"/>
                  <a:pt x="243133" y="60297"/>
                  <a:pt x="254643" y="94827"/>
                </a:cubicBezTo>
                <a:cubicBezTo>
                  <a:pt x="258501" y="106402"/>
                  <a:pt x="260762" y="118638"/>
                  <a:pt x="266218" y="129551"/>
                </a:cubicBezTo>
                <a:cubicBezTo>
                  <a:pt x="289969" y="177054"/>
                  <a:pt x="283807" y="151537"/>
                  <a:pt x="312517" y="187425"/>
                </a:cubicBezTo>
                <a:cubicBezTo>
                  <a:pt x="321207" y="198288"/>
                  <a:pt x="326760" y="211462"/>
                  <a:pt x="335666" y="222149"/>
                </a:cubicBezTo>
                <a:cubicBezTo>
                  <a:pt x="363516" y="255570"/>
                  <a:pt x="370971" y="257260"/>
                  <a:pt x="405114" y="280022"/>
                </a:cubicBezTo>
                <a:cubicBezTo>
                  <a:pt x="412831" y="291597"/>
                  <a:pt x="417401" y="306056"/>
                  <a:pt x="428264" y="314746"/>
                </a:cubicBezTo>
                <a:cubicBezTo>
                  <a:pt x="437791" y="322368"/>
                  <a:pt x="452075" y="320865"/>
                  <a:pt x="462988" y="326321"/>
                </a:cubicBezTo>
                <a:cubicBezTo>
                  <a:pt x="552739" y="371197"/>
                  <a:pt x="445156" y="331951"/>
                  <a:pt x="532436" y="361045"/>
                </a:cubicBezTo>
                <a:cubicBezTo>
                  <a:pt x="578735" y="357187"/>
                  <a:pt x="629778" y="370247"/>
                  <a:pt x="671332" y="349470"/>
                </a:cubicBezTo>
                <a:cubicBezTo>
                  <a:pt x="693157" y="338557"/>
                  <a:pt x="686765" y="303171"/>
                  <a:pt x="694481" y="280022"/>
                </a:cubicBezTo>
                <a:lnTo>
                  <a:pt x="706056" y="245298"/>
                </a:lnTo>
                <a:lnTo>
                  <a:pt x="717631" y="210574"/>
                </a:lnTo>
                <a:cubicBezTo>
                  <a:pt x="713516" y="161196"/>
                  <a:pt x="736942" y="80949"/>
                  <a:pt x="682907" y="48528"/>
                </a:cubicBezTo>
                <a:cubicBezTo>
                  <a:pt x="672445" y="42251"/>
                  <a:pt x="659758" y="40812"/>
                  <a:pt x="648183" y="36954"/>
                </a:cubicBezTo>
                <a:cubicBezTo>
                  <a:pt x="598026" y="40812"/>
                  <a:pt x="547156" y="39257"/>
                  <a:pt x="497712" y="48528"/>
                </a:cubicBezTo>
                <a:cubicBezTo>
                  <a:pt x="472538" y="53248"/>
                  <a:pt x="458210" y="81048"/>
                  <a:pt x="439838" y="94827"/>
                </a:cubicBezTo>
                <a:cubicBezTo>
                  <a:pt x="417580" y="111520"/>
                  <a:pt x="393539" y="125693"/>
                  <a:pt x="370390" y="141126"/>
                </a:cubicBezTo>
                <a:cubicBezTo>
                  <a:pt x="358815" y="148842"/>
                  <a:pt x="345502" y="154438"/>
                  <a:pt x="335666" y="164275"/>
                </a:cubicBezTo>
                <a:cubicBezTo>
                  <a:pt x="279781" y="220162"/>
                  <a:pt x="350788" y="152180"/>
                  <a:pt x="277793" y="210574"/>
                </a:cubicBezTo>
                <a:cubicBezTo>
                  <a:pt x="269271" y="217391"/>
                  <a:pt x="264001" y="228108"/>
                  <a:pt x="254643" y="233723"/>
                </a:cubicBezTo>
                <a:cubicBezTo>
                  <a:pt x="244181" y="240000"/>
                  <a:pt x="230832" y="239842"/>
                  <a:pt x="219919" y="245298"/>
                </a:cubicBezTo>
                <a:cubicBezTo>
                  <a:pt x="207477" y="251519"/>
                  <a:pt x="196770" y="260731"/>
                  <a:pt x="185195" y="268447"/>
                </a:cubicBezTo>
                <a:cubicBezTo>
                  <a:pt x="142755" y="264589"/>
                  <a:pt x="99398" y="266455"/>
                  <a:pt x="57874" y="256873"/>
                </a:cubicBezTo>
                <a:cubicBezTo>
                  <a:pt x="47240" y="254419"/>
                  <a:pt x="41541" y="242245"/>
                  <a:pt x="34724" y="233723"/>
                </a:cubicBezTo>
                <a:cubicBezTo>
                  <a:pt x="9082" y="201670"/>
                  <a:pt x="12225" y="200950"/>
                  <a:pt x="0" y="164275"/>
                </a:cubicBezTo>
                <a:cubicBezTo>
                  <a:pt x="1401" y="155870"/>
                  <a:pt x="10485" y="79100"/>
                  <a:pt x="23150" y="60103"/>
                </a:cubicBezTo>
                <a:cubicBezTo>
                  <a:pt x="32230" y="46483"/>
                  <a:pt x="44254" y="34459"/>
                  <a:pt x="57874" y="25379"/>
                </a:cubicBezTo>
                <a:cubicBezTo>
                  <a:pt x="68026" y="18611"/>
                  <a:pt x="81023" y="17662"/>
                  <a:pt x="92598" y="13804"/>
                </a:cubicBezTo>
                <a:cubicBezTo>
                  <a:pt x="115747" y="17662"/>
                  <a:pt x="139136" y="20288"/>
                  <a:pt x="162046" y="25379"/>
                </a:cubicBezTo>
                <a:cubicBezTo>
                  <a:pt x="173956" y="28026"/>
                  <a:pt x="181337" y="-9345"/>
                  <a:pt x="196770" y="223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6587659" y="3580906"/>
            <a:ext cx="900105" cy="416688"/>
          </a:xfrm>
          <a:custGeom>
            <a:avLst/>
            <a:gdLst>
              <a:gd name="connsiteX0" fmla="*/ 139729 w 900105"/>
              <a:gd name="connsiteY0" fmla="*/ 11574 h 416688"/>
              <a:gd name="connsiteX1" fmla="*/ 232327 w 900105"/>
              <a:gd name="connsiteY1" fmla="*/ 92597 h 416688"/>
              <a:gd name="connsiteX2" fmla="*/ 267051 w 900105"/>
              <a:gd name="connsiteY2" fmla="*/ 104172 h 416688"/>
              <a:gd name="connsiteX3" fmla="*/ 290200 w 900105"/>
              <a:gd name="connsiteY3" fmla="*/ 138896 h 416688"/>
              <a:gd name="connsiteX4" fmla="*/ 324924 w 900105"/>
              <a:gd name="connsiteY4" fmla="*/ 162045 h 416688"/>
              <a:gd name="connsiteX5" fmla="*/ 382798 w 900105"/>
              <a:gd name="connsiteY5" fmla="*/ 208344 h 416688"/>
              <a:gd name="connsiteX6" fmla="*/ 405947 w 900105"/>
              <a:gd name="connsiteY6" fmla="*/ 243068 h 416688"/>
              <a:gd name="connsiteX7" fmla="*/ 475395 w 900105"/>
              <a:gd name="connsiteY7" fmla="*/ 277792 h 416688"/>
              <a:gd name="connsiteX8" fmla="*/ 567993 w 900105"/>
              <a:gd name="connsiteY8" fmla="*/ 347240 h 416688"/>
              <a:gd name="connsiteX9" fmla="*/ 602717 w 900105"/>
              <a:gd name="connsiteY9" fmla="*/ 370389 h 416688"/>
              <a:gd name="connsiteX10" fmla="*/ 637441 w 900105"/>
              <a:gd name="connsiteY10" fmla="*/ 393539 h 416688"/>
              <a:gd name="connsiteX11" fmla="*/ 730038 w 900105"/>
              <a:gd name="connsiteY11" fmla="*/ 416688 h 416688"/>
              <a:gd name="connsiteX12" fmla="*/ 822636 w 900105"/>
              <a:gd name="connsiteY12" fmla="*/ 405114 h 416688"/>
              <a:gd name="connsiteX13" fmla="*/ 868935 w 900105"/>
              <a:gd name="connsiteY13" fmla="*/ 347240 h 416688"/>
              <a:gd name="connsiteX14" fmla="*/ 880509 w 900105"/>
              <a:gd name="connsiteY14" fmla="*/ 69448 h 416688"/>
              <a:gd name="connsiteX15" fmla="*/ 787912 w 900105"/>
              <a:gd name="connsiteY15" fmla="*/ 11574 h 416688"/>
              <a:gd name="connsiteX16" fmla="*/ 753188 w 900105"/>
              <a:gd name="connsiteY16" fmla="*/ 0 h 416688"/>
              <a:gd name="connsiteX17" fmla="*/ 614291 w 900105"/>
              <a:gd name="connsiteY17" fmla="*/ 34724 h 416688"/>
              <a:gd name="connsiteX18" fmla="*/ 579567 w 900105"/>
              <a:gd name="connsiteY18" fmla="*/ 57873 h 416688"/>
              <a:gd name="connsiteX19" fmla="*/ 556418 w 900105"/>
              <a:gd name="connsiteY19" fmla="*/ 92597 h 416688"/>
              <a:gd name="connsiteX20" fmla="*/ 521694 w 900105"/>
              <a:gd name="connsiteY20" fmla="*/ 104172 h 416688"/>
              <a:gd name="connsiteX21" fmla="*/ 475395 w 900105"/>
              <a:gd name="connsiteY21" fmla="*/ 173620 h 416688"/>
              <a:gd name="connsiteX22" fmla="*/ 452246 w 900105"/>
              <a:gd name="connsiteY22" fmla="*/ 208344 h 416688"/>
              <a:gd name="connsiteX23" fmla="*/ 417522 w 900105"/>
              <a:gd name="connsiteY23" fmla="*/ 219919 h 416688"/>
              <a:gd name="connsiteX24" fmla="*/ 394372 w 900105"/>
              <a:gd name="connsiteY24" fmla="*/ 243068 h 416688"/>
              <a:gd name="connsiteX25" fmla="*/ 336499 w 900105"/>
              <a:gd name="connsiteY25" fmla="*/ 300941 h 416688"/>
              <a:gd name="connsiteX26" fmla="*/ 267051 w 900105"/>
              <a:gd name="connsiteY26" fmla="*/ 324091 h 416688"/>
              <a:gd name="connsiteX27" fmla="*/ 81856 w 900105"/>
              <a:gd name="connsiteY27" fmla="*/ 300941 h 416688"/>
              <a:gd name="connsiteX28" fmla="*/ 47132 w 900105"/>
              <a:gd name="connsiteY28" fmla="*/ 277792 h 416688"/>
              <a:gd name="connsiteX29" fmla="*/ 23983 w 900105"/>
              <a:gd name="connsiteY29" fmla="*/ 243068 h 416688"/>
              <a:gd name="connsiteX30" fmla="*/ 833 w 900105"/>
              <a:gd name="connsiteY30" fmla="*/ 219919 h 416688"/>
              <a:gd name="connsiteX31" fmla="*/ 12408 w 900105"/>
              <a:gd name="connsiteY31" fmla="*/ 115746 h 416688"/>
              <a:gd name="connsiteX32" fmla="*/ 35557 w 900105"/>
              <a:gd name="connsiteY32" fmla="*/ 81022 h 416688"/>
              <a:gd name="connsiteX33" fmla="*/ 58707 w 900105"/>
              <a:gd name="connsiteY33" fmla="*/ 57873 h 416688"/>
              <a:gd name="connsiteX34" fmla="*/ 139729 w 900105"/>
              <a:gd name="connsiteY34" fmla="*/ 11574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0105" h="416688">
                <a:moveTo>
                  <a:pt x="139729" y="11574"/>
                </a:moveTo>
                <a:cubicBezTo>
                  <a:pt x="168666" y="17361"/>
                  <a:pt x="194043" y="73455"/>
                  <a:pt x="232327" y="92597"/>
                </a:cubicBezTo>
                <a:cubicBezTo>
                  <a:pt x="243240" y="98053"/>
                  <a:pt x="255476" y="100314"/>
                  <a:pt x="267051" y="104172"/>
                </a:cubicBezTo>
                <a:cubicBezTo>
                  <a:pt x="274767" y="115747"/>
                  <a:pt x="280363" y="129059"/>
                  <a:pt x="290200" y="138896"/>
                </a:cubicBezTo>
                <a:cubicBezTo>
                  <a:pt x="300037" y="148733"/>
                  <a:pt x="314061" y="153355"/>
                  <a:pt x="324924" y="162045"/>
                </a:cubicBezTo>
                <a:cubicBezTo>
                  <a:pt x="407389" y="228017"/>
                  <a:pt x="275923" y="137095"/>
                  <a:pt x="382798" y="208344"/>
                </a:cubicBezTo>
                <a:cubicBezTo>
                  <a:pt x="390514" y="219919"/>
                  <a:pt x="396110" y="233231"/>
                  <a:pt x="405947" y="243068"/>
                </a:cubicBezTo>
                <a:cubicBezTo>
                  <a:pt x="428384" y="265505"/>
                  <a:pt x="447154" y="268378"/>
                  <a:pt x="475395" y="277792"/>
                </a:cubicBezTo>
                <a:cubicBezTo>
                  <a:pt x="518218" y="320613"/>
                  <a:pt x="489466" y="294889"/>
                  <a:pt x="567993" y="347240"/>
                </a:cubicBezTo>
                <a:lnTo>
                  <a:pt x="602717" y="370389"/>
                </a:lnTo>
                <a:cubicBezTo>
                  <a:pt x="614292" y="378106"/>
                  <a:pt x="624244" y="389140"/>
                  <a:pt x="637441" y="393539"/>
                </a:cubicBezTo>
                <a:cubicBezTo>
                  <a:pt x="690828" y="411335"/>
                  <a:pt x="660201" y="402721"/>
                  <a:pt x="730038" y="416688"/>
                </a:cubicBezTo>
                <a:cubicBezTo>
                  <a:pt x="760904" y="412830"/>
                  <a:pt x="792842" y="414052"/>
                  <a:pt x="822636" y="405114"/>
                </a:cubicBezTo>
                <a:cubicBezTo>
                  <a:pt x="836378" y="400991"/>
                  <a:pt x="864262" y="354249"/>
                  <a:pt x="868935" y="347240"/>
                </a:cubicBezTo>
                <a:cubicBezTo>
                  <a:pt x="909090" y="226773"/>
                  <a:pt x="907658" y="259493"/>
                  <a:pt x="880509" y="69448"/>
                </a:cubicBezTo>
                <a:cubicBezTo>
                  <a:pt x="874089" y="24509"/>
                  <a:pt x="817469" y="21426"/>
                  <a:pt x="787912" y="11574"/>
                </a:cubicBezTo>
                <a:lnTo>
                  <a:pt x="753188" y="0"/>
                </a:lnTo>
                <a:cubicBezTo>
                  <a:pt x="718471" y="5786"/>
                  <a:pt x="644865" y="14342"/>
                  <a:pt x="614291" y="34724"/>
                </a:cubicBezTo>
                <a:lnTo>
                  <a:pt x="579567" y="57873"/>
                </a:lnTo>
                <a:cubicBezTo>
                  <a:pt x="571851" y="69448"/>
                  <a:pt x="567281" y="83907"/>
                  <a:pt x="556418" y="92597"/>
                </a:cubicBezTo>
                <a:cubicBezTo>
                  <a:pt x="546891" y="100219"/>
                  <a:pt x="530321" y="95545"/>
                  <a:pt x="521694" y="104172"/>
                </a:cubicBezTo>
                <a:cubicBezTo>
                  <a:pt x="502021" y="123845"/>
                  <a:pt x="490828" y="150471"/>
                  <a:pt x="475395" y="173620"/>
                </a:cubicBezTo>
                <a:cubicBezTo>
                  <a:pt x="467679" y="185195"/>
                  <a:pt x="465443" y="203945"/>
                  <a:pt x="452246" y="208344"/>
                </a:cubicBezTo>
                <a:lnTo>
                  <a:pt x="417522" y="219919"/>
                </a:lnTo>
                <a:cubicBezTo>
                  <a:pt x="409805" y="227635"/>
                  <a:pt x="401189" y="234547"/>
                  <a:pt x="394372" y="243068"/>
                </a:cubicBezTo>
                <a:cubicBezTo>
                  <a:pt x="366698" y="277660"/>
                  <a:pt x="379607" y="281782"/>
                  <a:pt x="336499" y="300941"/>
                </a:cubicBezTo>
                <a:cubicBezTo>
                  <a:pt x="314201" y="310851"/>
                  <a:pt x="267051" y="324091"/>
                  <a:pt x="267051" y="324091"/>
                </a:cubicBezTo>
                <a:cubicBezTo>
                  <a:pt x="255045" y="322890"/>
                  <a:pt x="112627" y="311198"/>
                  <a:pt x="81856" y="300941"/>
                </a:cubicBezTo>
                <a:cubicBezTo>
                  <a:pt x="68659" y="296542"/>
                  <a:pt x="58707" y="285508"/>
                  <a:pt x="47132" y="277792"/>
                </a:cubicBezTo>
                <a:cubicBezTo>
                  <a:pt x="39416" y="266217"/>
                  <a:pt x="32673" y="253931"/>
                  <a:pt x="23983" y="243068"/>
                </a:cubicBezTo>
                <a:cubicBezTo>
                  <a:pt x="17166" y="234547"/>
                  <a:pt x="1821" y="230787"/>
                  <a:pt x="833" y="219919"/>
                </a:cubicBezTo>
                <a:cubicBezTo>
                  <a:pt x="-2330" y="185124"/>
                  <a:pt x="3934" y="149641"/>
                  <a:pt x="12408" y="115746"/>
                </a:cubicBezTo>
                <a:cubicBezTo>
                  <a:pt x="15782" y="102250"/>
                  <a:pt x="26867" y="91885"/>
                  <a:pt x="35557" y="81022"/>
                </a:cubicBezTo>
                <a:cubicBezTo>
                  <a:pt x="42374" y="72501"/>
                  <a:pt x="48946" y="62753"/>
                  <a:pt x="58707" y="57873"/>
                </a:cubicBezTo>
                <a:cubicBezTo>
                  <a:pt x="114767" y="29844"/>
                  <a:pt x="110792" y="5787"/>
                  <a:pt x="139729" y="1157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73391" y="6273225"/>
            <a:ext cx="399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auhaus 93" panose="04030905020B02020C02" pitchFamily="82" charset="0"/>
              </a:rPr>
              <a:t>Arbre généalogique</a:t>
            </a:r>
            <a:endParaRPr lang="fr-FR" sz="32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1443</TotalTime>
  <Words>2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Bauhaus 93</vt:lpstr>
      <vt:lpstr>Century Gothic</vt:lpstr>
      <vt:lpstr>Wingdings 3</vt:lpstr>
      <vt:lpstr>Brin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campos</dc:creator>
  <cp:lastModifiedBy>damien campos</cp:lastModifiedBy>
  <cp:revision>4</cp:revision>
  <cp:lastPrinted>2020-01-14T19:04:06Z</cp:lastPrinted>
  <dcterms:created xsi:type="dcterms:W3CDTF">2020-01-14T17:48:40Z</dcterms:created>
  <dcterms:modified xsi:type="dcterms:W3CDTF">2020-01-15T17:52:33Z</dcterms:modified>
</cp:coreProperties>
</file>