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10"/>
  </p:notesMasterIdLst>
  <p:handoutMasterIdLst>
    <p:handoutMasterId r:id="rId11"/>
  </p:handoutMasterIdLst>
  <p:sldIdLst>
    <p:sldId id="257" r:id="rId2"/>
    <p:sldId id="274" r:id="rId3"/>
    <p:sldId id="273" r:id="rId4"/>
    <p:sldId id="270" r:id="rId5"/>
    <p:sldId id="271" r:id="rId6"/>
    <p:sldId id="272" r:id="rId7"/>
    <p:sldId id="269" r:id="rId8"/>
    <p:sldId id="267" r:id="rId9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EC8082B6-C51F-46C2-A83A-8355298F5330}">
          <p14:sldIdLst>
            <p14:sldId id="257"/>
          </p14:sldIdLst>
        </p14:section>
        <p14:section name="Section récapitulative" id="{C0962DC0-1BAB-469B-B3C0-D4FF6474DBA0}">
          <p14:sldIdLst>
            <p14:sldId id="274"/>
          </p14:sldIdLst>
        </p14:section>
        <p14:section name="Section récapitulative" id="{833AA8F0-F0F3-432B-BCC3-1C59FD1806AF}">
          <p14:sldIdLst>
            <p14:sldId id="273"/>
          </p14:sldIdLst>
        </p14:section>
        <p14:section name="COMPTABILITE " id="{A19D64FE-0ABB-45D6-8637-42B5563E0ED8}">
          <p14:sldIdLst>
            <p14:sldId id="270"/>
          </p14:sldIdLst>
        </p14:section>
        <p14:section name="PAIE" id="{B7D14808-DA41-408B-9255-9B2B0278813D}">
          <p14:sldIdLst>
            <p14:sldId id="271"/>
          </p14:sldIdLst>
        </p14:section>
        <p14:section name="INFORMATIQUE" id="{AF13E734-3761-4D6A-8877-C35AA49E37A0}">
          <p14:sldIdLst>
            <p14:sldId id="272"/>
          </p14:sldIdLst>
        </p14:section>
        <p14:section name="SERVICES" id="{6A4AD3FA-726E-47F3-8E95-A727CBE1B719}">
          <p14:sldIdLst>
            <p14:sldId id="269"/>
          </p14:sldIdLst>
        </p14:section>
        <p14:section name="CONTACT" id="{E4C202A9-6769-4FCF-A81A-B775722CCE11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24" autoAdjust="0"/>
    <p:restoredTop sz="94660"/>
  </p:normalViewPr>
  <p:slideViewPr>
    <p:cSldViewPr snapToGrid="0">
      <p:cViewPr>
        <p:scale>
          <a:sx n="50" d="100"/>
          <a:sy n="50" d="100"/>
        </p:scale>
        <p:origin x="2100" y="7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2796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4" Type="http://schemas.openxmlformats.org/officeDocument/2006/relationships/slide" Target="../slides/slide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4" Type="http://schemas.openxmlformats.org/officeDocument/2006/relationships/slide" Target="../slides/slide2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4" Type="http://schemas.openxmlformats.org/officeDocument/2006/relationships/slide" Target="../slides/slide2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4" Type="http://schemas.openxmlformats.org/officeDocument/2006/relationships/slide" Target="../slides/slide2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4" Type="http://schemas.openxmlformats.org/officeDocument/2006/relationships/slide" Target="../slides/slide2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4" Type="http://schemas.openxmlformats.org/officeDocument/2006/relationships/slide" Target="../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99AACA-B368-4680-89F0-AB03EB9D668F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2DEA9B52-4839-4126-A230-EEDB34F823E3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1" action="ppaction://hlinksldjump"/>
            </a:rPr>
            <a:t>Formations</a:t>
          </a:r>
          <a:endParaRPr lang="fr-FR" dirty="0"/>
        </a:p>
      </dgm:t>
    </dgm:pt>
    <dgm:pt modelId="{21DE8DB6-E188-4748-BC1A-E1C89828B8F0}" type="parTrans" cxnId="{DE5A701C-3AAB-478E-83E0-2270DC0DC79E}">
      <dgm:prSet/>
      <dgm:spPr/>
      <dgm:t>
        <a:bodyPr/>
        <a:lstStyle/>
        <a:p>
          <a:endParaRPr lang="fr-FR"/>
        </a:p>
      </dgm:t>
    </dgm:pt>
    <dgm:pt modelId="{ED1A62AD-7448-4777-B7A1-0A0F0A807DB6}" type="sibTrans" cxnId="{DE5A701C-3AAB-478E-83E0-2270DC0DC79E}">
      <dgm:prSet/>
      <dgm:spPr/>
      <dgm:t>
        <a:bodyPr/>
        <a:lstStyle/>
        <a:p>
          <a:endParaRPr lang="fr-FR"/>
        </a:p>
      </dgm:t>
    </dgm:pt>
    <dgm:pt modelId="{BE9C2FB0-E015-44E9-8E41-39A88FD51427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2" action="ppaction://hlinksldjump"/>
            </a:rPr>
            <a:t>Services</a:t>
          </a:r>
          <a:endParaRPr lang="fr-FR" dirty="0"/>
        </a:p>
      </dgm:t>
    </dgm:pt>
    <dgm:pt modelId="{2E53DFB8-12C8-4116-8678-21342CB87822}" type="parTrans" cxnId="{86A2C0C5-AB13-4845-8A3F-64D6A74ADB24}">
      <dgm:prSet/>
      <dgm:spPr/>
      <dgm:t>
        <a:bodyPr/>
        <a:lstStyle/>
        <a:p>
          <a:endParaRPr lang="fr-FR"/>
        </a:p>
      </dgm:t>
    </dgm:pt>
    <dgm:pt modelId="{7D1543B5-C549-4035-9C9D-B3DBAAC6A3E4}" type="sibTrans" cxnId="{86A2C0C5-AB13-4845-8A3F-64D6A74ADB24}">
      <dgm:prSet/>
      <dgm:spPr/>
      <dgm:t>
        <a:bodyPr/>
        <a:lstStyle/>
        <a:p>
          <a:endParaRPr lang="fr-FR"/>
        </a:p>
      </dgm:t>
    </dgm:pt>
    <dgm:pt modelId="{FCFD694B-5106-4284-90FC-F9AB5520878E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3" action="ppaction://hlinksldjump"/>
            </a:rPr>
            <a:t>Contact</a:t>
          </a:r>
          <a:endParaRPr lang="fr-FR" dirty="0"/>
        </a:p>
      </dgm:t>
    </dgm:pt>
    <dgm:pt modelId="{E1B53954-7DBA-4E8C-921A-DE066A76956A}" type="parTrans" cxnId="{B2A9027A-DA53-4184-A2D9-14608335FD46}">
      <dgm:prSet/>
      <dgm:spPr/>
      <dgm:t>
        <a:bodyPr/>
        <a:lstStyle/>
        <a:p>
          <a:endParaRPr lang="fr-FR"/>
        </a:p>
      </dgm:t>
    </dgm:pt>
    <dgm:pt modelId="{E225AB89-18D3-429C-B1D5-BFE3B30D5C39}" type="sibTrans" cxnId="{B2A9027A-DA53-4184-A2D9-14608335FD46}">
      <dgm:prSet/>
      <dgm:spPr/>
      <dgm:t>
        <a:bodyPr/>
        <a:lstStyle/>
        <a:p>
          <a:endParaRPr lang="fr-FR"/>
        </a:p>
      </dgm:t>
    </dgm:pt>
    <dgm:pt modelId="{43844F78-7327-49F5-82CB-4EA142883364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4" action="ppaction://hlinksldjump"/>
            </a:rPr>
            <a:t>Accueil</a:t>
          </a:r>
          <a:endParaRPr lang="fr-FR" dirty="0"/>
        </a:p>
      </dgm:t>
    </dgm:pt>
    <dgm:pt modelId="{BBAA93B4-CE94-4A63-9DBE-FEB899921033}" type="parTrans" cxnId="{BCC2E346-5E5C-4DDC-8033-9794F8BE1BC4}">
      <dgm:prSet/>
      <dgm:spPr/>
      <dgm:t>
        <a:bodyPr/>
        <a:lstStyle/>
        <a:p>
          <a:endParaRPr lang="fr-FR"/>
        </a:p>
      </dgm:t>
    </dgm:pt>
    <dgm:pt modelId="{5B8BF68D-B126-4B96-AF88-6A51371C359E}" type="sibTrans" cxnId="{BCC2E346-5E5C-4DDC-8033-9794F8BE1BC4}">
      <dgm:prSet/>
      <dgm:spPr/>
      <dgm:t>
        <a:bodyPr/>
        <a:lstStyle/>
        <a:p>
          <a:endParaRPr lang="fr-FR"/>
        </a:p>
      </dgm:t>
    </dgm:pt>
    <dgm:pt modelId="{1DF2A50D-5CD4-4021-8C3D-B06D297D4E5B}" type="pres">
      <dgm:prSet presAssocID="{2C99AACA-B368-4680-89F0-AB03EB9D668F}" presName="Name0" presStyleCnt="0">
        <dgm:presLayoutVars>
          <dgm:dir/>
          <dgm:resizeHandles val="exact"/>
        </dgm:presLayoutVars>
      </dgm:prSet>
      <dgm:spPr/>
    </dgm:pt>
    <dgm:pt modelId="{02F42138-774E-4186-B0B2-36863E2DE7CA}" type="pres">
      <dgm:prSet presAssocID="{43844F78-7327-49F5-82CB-4EA142883364}" presName="parTxOnly" presStyleLbl="node1" presStyleIdx="0" presStyleCnt="4">
        <dgm:presLayoutVars>
          <dgm:bulletEnabled val="1"/>
        </dgm:presLayoutVars>
      </dgm:prSet>
      <dgm:spPr/>
    </dgm:pt>
    <dgm:pt modelId="{2C7E6C25-CD36-4DA4-A8A2-3B23E47EBDFF}" type="pres">
      <dgm:prSet presAssocID="{5B8BF68D-B126-4B96-AF88-6A51371C359E}" presName="parSpace" presStyleCnt="0"/>
      <dgm:spPr/>
    </dgm:pt>
    <dgm:pt modelId="{93C1FC52-1EF1-4975-9EAC-A2BD04051E07}" type="pres">
      <dgm:prSet presAssocID="{2DEA9B52-4839-4126-A230-EEDB34F823E3}" presName="parTxOnly" presStyleLbl="node1" presStyleIdx="1" presStyleCnt="4">
        <dgm:presLayoutVars>
          <dgm:bulletEnabled val="1"/>
        </dgm:presLayoutVars>
      </dgm:prSet>
      <dgm:spPr/>
    </dgm:pt>
    <dgm:pt modelId="{26B96E87-230C-4023-8E21-E533991538EB}" type="pres">
      <dgm:prSet presAssocID="{ED1A62AD-7448-4777-B7A1-0A0F0A807DB6}" presName="parSpace" presStyleCnt="0"/>
      <dgm:spPr/>
    </dgm:pt>
    <dgm:pt modelId="{F99C1C93-ADE0-4CF7-826B-D8956CE39374}" type="pres">
      <dgm:prSet presAssocID="{BE9C2FB0-E015-44E9-8E41-39A88FD51427}" presName="parTxOnly" presStyleLbl="node1" presStyleIdx="2" presStyleCnt="4">
        <dgm:presLayoutVars>
          <dgm:bulletEnabled val="1"/>
        </dgm:presLayoutVars>
      </dgm:prSet>
      <dgm:spPr/>
    </dgm:pt>
    <dgm:pt modelId="{210A6F62-7329-46D3-AA1F-7875F125A45F}" type="pres">
      <dgm:prSet presAssocID="{7D1543B5-C549-4035-9C9D-B3DBAAC6A3E4}" presName="parSpace" presStyleCnt="0"/>
      <dgm:spPr/>
    </dgm:pt>
    <dgm:pt modelId="{B523FC41-F218-49D5-AC32-FE60EE3536C6}" type="pres">
      <dgm:prSet presAssocID="{FCFD694B-5106-4284-90FC-F9AB5520878E}" presName="parTxOnly" presStyleLbl="node1" presStyleIdx="3" presStyleCnt="4" custLinFactNeighborX="499">
        <dgm:presLayoutVars>
          <dgm:bulletEnabled val="1"/>
        </dgm:presLayoutVars>
      </dgm:prSet>
      <dgm:spPr/>
    </dgm:pt>
  </dgm:ptLst>
  <dgm:cxnLst>
    <dgm:cxn modelId="{DE5A701C-3AAB-478E-83E0-2270DC0DC79E}" srcId="{2C99AACA-B368-4680-89F0-AB03EB9D668F}" destId="{2DEA9B52-4839-4126-A230-EEDB34F823E3}" srcOrd="1" destOrd="0" parTransId="{21DE8DB6-E188-4748-BC1A-E1C89828B8F0}" sibTransId="{ED1A62AD-7448-4777-B7A1-0A0F0A807DB6}"/>
    <dgm:cxn modelId="{BE63145F-0CB1-4B13-845E-1A5907507EC8}" type="presOf" srcId="{2DEA9B52-4839-4126-A230-EEDB34F823E3}" destId="{93C1FC52-1EF1-4975-9EAC-A2BD04051E07}" srcOrd="0" destOrd="0" presId="urn:microsoft.com/office/officeart/2005/8/layout/hChevron3"/>
    <dgm:cxn modelId="{BCC2E346-5E5C-4DDC-8033-9794F8BE1BC4}" srcId="{2C99AACA-B368-4680-89F0-AB03EB9D668F}" destId="{43844F78-7327-49F5-82CB-4EA142883364}" srcOrd="0" destOrd="0" parTransId="{BBAA93B4-CE94-4A63-9DBE-FEB899921033}" sibTransId="{5B8BF68D-B126-4B96-AF88-6A51371C359E}"/>
    <dgm:cxn modelId="{4F616668-E03F-4730-BEF9-9B8EAD1E9299}" type="presOf" srcId="{43844F78-7327-49F5-82CB-4EA142883364}" destId="{02F42138-774E-4186-B0B2-36863E2DE7CA}" srcOrd="0" destOrd="0" presId="urn:microsoft.com/office/officeart/2005/8/layout/hChevron3"/>
    <dgm:cxn modelId="{B2A9027A-DA53-4184-A2D9-14608335FD46}" srcId="{2C99AACA-B368-4680-89F0-AB03EB9D668F}" destId="{FCFD694B-5106-4284-90FC-F9AB5520878E}" srcOrd="3" destOrd="0" parTransId="{E1B53954-7DBA-4E8C-921A-DE066A76956A}" sibTransId="{E225AB89-18D3-429C-B1D5-BFE3B30D5C39}"/>
    <dgm:cxn modelId="{AA8A8DBC-8EF7-44BF-AEAD-2631DBC6A162}" type="presOf" srcId="{FCFD694B-5106-4284-90FC-F9AB5520878E}" destId="{B523FC41-F218-49D5-AC32-FE60EE3536C6}" srcOrd="0" destOrd="0" presId="urn:microsoft.com/office/officeart/2005/8/layout/hChevron3"/>
    <dgm:cxn modelId="{86A2C0C5-AB13-4845-8A3F-64D6A74ADB24}" srcId="{2C99AACA-B368-4680-89F0-AB03EB9D668F}" destId="{BE9C2FB0-E015-44E9-8E41-39A88FD51427}" srcOrd="2" destOrd="0" parTransId="{2E53DFB8-12C8-4116-8678-21342CB87822}" sibTransId="{7D1543B5-C549-4035-9C9D-B3DBAAC6A3E4}"/>
    <dgm:cxn modelId="{CD0957C7-6E34-4B23-8586-CFBC20D743BD}" type="presOf" srcId="{BE9C2FB0-E015-44E9-8E41-39A88FD51427}" destId="{F99C1C93-ADE0-4CF7-826B-D8956CE39374}" srcOrd="0" destOrd="0" presId="urn:microsoft.com/office/officeart/2005/8/layout/hChevron3"/>
    <dgm:cxn modelId="{15240FCE-C215-48B5-A2A0-808B22C9334E}" type="presOf" srcId="{2C99AACA-B368-4680-89F0-AB03EB9D668F}" destId="{1DF2A50D-5CD4-4021-8C3D-B06D297D4E5B}" srcOrd="0" destOrd="0" presId="urn:microsoft.com/office/officeart/2005/8/layout/hChevron3"/>
    <dgm:cxn modelId="{4621D460-8DE8-4670-9478-C502A84FA604}" type="presParOf" srcId="{1DF2A50D-5CD4-4021-8C3D-B06D297D4E5B}" destId="{02F42138-774E-4186-B0B2-36863E2DE7CA}" srcOrd="0" destOrd="0" presId="urn:microsoft.com/office/officeart/2005/8/layout/hChevron3"/>
    <dgm:cxn modelId="{D60AA76F-AF2B-47ED-B04F-B98669C2CE45}" type="presParOf" srcId="{1DF2A50D-5CD4-4021-8C3D-B06D297D4E5B}" destId="{2C7E6C25-CD36-4DA4-A8A2-3B23E47EBDFF}" srcOrd="1" destOrd="0" presId="urn:microsoft.com/office/officeart/2005/8/layout/hChevron3"/>
    <dgm:cxn modelId="{7E265A4F-27BE-480B-8EB1-21813C024024}" type="presParOf" srcId="{1DF2A50D-5CD4-4021-8C3D-B06D297D4E5B}" destId="{93C1FC52-1EF1-4975-9EAC-A2BD04051E07}" srcOrd="2" destOrd="0" presId="urn:microsoft.com/office/officeart/2005/8/layout/hChevron3"/>
    <dgm:cxn modelId="{342402C7-B3D8-4E45-9458-F68AE677C66E}" type="presParOf" srcId="{1DF2A50D-5CD4-4021-8C3D-B06D297D4E5B}" destId="{26B96E87-230C-4023-8E21-E533991538EB}" srcOrd="3" destOrd="0" presId="urn:microsoft.com/office/officeart/2005/8/layout/hChevron3"/>
    <dgm:cxn modelId="{259DB633-E530-4419-9415-D400E7499F29}" type="presParOf" srcId="{1DF2A50D-5CD4-4021-8C3D-B06D297D4E5B}" destId="{F99C1C93-ADE0-4CF7-826B-D8956CE39374}" srcOrd="4" destOrd="0" presId="urn:microsoft.com/office/officeart/2005/8/layout/hChevron3"/>
    <dgm:cxn modelId="{4E3416D5-C1D5-4208-A076-748975C06366}" type="presParOf" srcId="{1DF2A50D-5CD4-4021-8C3D-B06D297D4E5B}" destId="{210A6F62-7329-46D3-AA1F-7875F125A45F}" srcOrd="5" destOrd="0" presId="urn:microsoft.com/office/officeart/2005/8/layout/hChevron3"/>
    <dgm:cxn modelId="{1C0BF6E5-5AD4-4647-899B-984C44BA0191}" type="presParOf" srcId="{1DF2A50D-5CD4-4021-8C3D-B06D297D4E5B}" destId="{B523FC41-F218-49D5-AC32-FE60EE3536C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99AACA-B368-4680-89F0-AB03EB9D668F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2DEA9B52-4839-4126-A230-EEDB34F823E3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1" action="ppaction://hlinksldjump"/>
            </a:rPr>
            <a:t>Formations</a:t>
          </a:r>
          <a:endParaRPr lang="fr-FR" dirty="0"/>
        </a:p>
      </dgm:t>
    </dgm:pt>
    <dgm:pt modelId="{21DE8DB6-E188-4748-BC1A-E1C89828B8F0}" type="parTrans" cxnId="{DE5A701C-3AAB-478E-83E0-2270DC0DC79E}">
      <dgm:prSet/>
      <dgm:spPr/>
      <dgm:t>
        <a:bodyPr/>
        <a:lstStyle/>
        <a:p>
          <a:endParaRPr lang="fr-FR"/>
        </a:p>
      </dgm:t>
    </dgm:pt>
    <dgm:pt modelId="{ED1A62AD-7448-4777-B7A1-0A0F0A807DB6}" type="sibTrans" cxnId="{DE5A701C-3AAB-478E-83E0-2270DC0DC79E}">
      <dgm:prSet/>
      <dgm:spPr/>
      <dgm:t>
        <a:bodyPr/>
        <a:lstStyle/>
        <a:p>
          <a:endParaRPr lang="fr-FR"/>
        </a:p>
      </dgm:t>
    </dgm:pt>
    <dgm:pt modelId="{BE9C2FB0-E015-44E9-8E41-39A88FD51427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2" action="ppaction://hlinksldjump"/>
            </a:rPr>
            <a:t>Services</a:t>
          </a:r>
          <a:endParaRPr lang="fr-FR" dirty="0"/>
        </a:p>
      </dgm:t>
    </dgm:pt>
    <dgm:pt modelId="{2E53DFB8-12C8-4116-8678-21342CB87822}" type="parTrans" cxnId="{86A2C0C5-AB13-4845-8A3F-64D6A74ADB24}">
      <dgm:prSet/>
      <dgm:spPr/>
      <dgm:t>
        <a:bodyPr/>
        <a:lstStyle/>
        <a:p>
          <a:endParaRPr lang="fr-FR"/>
        </a:p>
      </dgm:t>
    </dgm:pt>
    <dgm:pt modelId="{7D1543B5-C549-4035-9C9D-B3DBAAC6A3E4}" type="sibTrans" cxnId="{86A2C0C5-AB13-4845-8A3F-64D6A74ADB24}">
      <dgm:prSet/>
      <dgm:spPr/>
      <dgm:t>
        <a:bodyPr/>
        <a:lstStyle/>
        <a:p>
          <a:endParaRPr lang="fr-FR"/>
        </a:p>
      </dgm:t>
    </dgm:pt>
    <dgm:pt modelId="{FCFD694B-5106-4284-90FC-F9AB5520878E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3" action="ppaction://hlinksldjump"/>
            </a:rPr>
            <a:t>Contact</a:t>
          </a:r>
          <a:endParaRPr lang="fr-FR" dirty="0"/>
        </a:p>
      </dgm:t>
    </dgm:pt>
    <dgm:pt modelId="{E1B53954-7DBA-4E8C-921A-DE066A76956A}" type="parTrans" cxnId="{B2A9027A-DA53-4184-A2D9-14608335FD46}">
      <dgm:prSet/>
      <dgm:spPr/>
      <dgm:t>
        <a:bodyPr/>
        <a:lstStyle/>
        <a:p>
          <a:endParaRPr lang="fr-FR"/>
        </a:p>
      </dgm:t>
    </dgm:pt>
    <dgm:pt modelId="{E225AB89-18D3-429C-B1D5-BFE3B30D5C39}" type="sibTrans" cxnId="{B2A9027A-DA53-4184-A2D9-14608335FD46}">
      <dgm:prSet/>
      <dgm:spPr/>
      <dgm:t>
        <a:bodyPr/>
        <a:lstStyle/>
        <a:p>
          <a:endParaRPr lang="fr-FR"/>
        </a:p>
      </dgm:t>
    </dgm:pt>
    <dgm:pt modelId="{43844F78-7327-49F5-82CB-4EA142883364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4" action="ppaction://hlinksldjump"/>
            </a:rPr>
            <a:t>Accueil</a:t>
          </a:r>
          <a:endParaRPr lang="fr-FR" dirty="0"/>
        </a:p>
      </dgm:t>
    </dgm:pt>
    <dgm:pt modelId="{BBAA93B4-CE94-4A63-9DBE-FEB899921033}" type="parTrans" cxnId="{BCC2E346-5E5C-4DDC-8033-9794F8BE1BC4}">
      <dgm:prSet/>
      <dgm:spPr/>
      <dgm:t>
        <a:bodyPr/>
        <a:lstStyle/>
        <a:p>
          <a:endParaRPr lang="fr-FR"/>
        </a:p>
      </dgm:t>
    </dgm:pt>
    <dgm:pt modelId="{5B8BF68D-B126-4B96-AF88-6A51371C359E}" type="sibTrans" cxnId="{BCC2E346-5E5C-4DDC-8033-9794F8BE1BC4}">
      <dgm:prSet/>
      <dgm:spPr/>
      <dgm:t>
        <a:bodyPr/>
        <a:lstStyle/>
        <a:p>
          <a:endParaRPr lang="fr-FR"/>
        </a:p>
      </dgm:t>
    </dgm:pt>
    <dgm:pt modelId="{1DF2A50D-5CD4-4021-8C3D-B06D297D4E5B}" type="pres">
      <dgm:prSet presAssocID="{2C99AACA-B368-4680-89F0-AB03EB9D668F}" presName="Name0" presStyleCnt="0">
        <dgm:presLayoutVars>
          <dgm:dir/>
          <dgm:resizeHandles val="exact"/>
        </dgm:presLayoutVars>
      </dgm:prSet>
      <dgm:spPr/>
    </dgm:pt>
    <dgm:pt modelId="{02F42138-774E-4186-B0B2-36863E2DE7CA}" type="pres">
      <dgm:prSet presAssocID="{43844F78-7327-49F5-82CB-4EA142883364}" presName="parTxOnly" presStyleLbl="node1" presStyleIdx="0" presStyleCnt="4">
        <dgm:presLayoutVars>
          <dgm:bulletEnabled val="1"/>
        </dgm:presLayoutVars>
      </dgm:prSet>
      <dgm:spPr/>
    </dgm:pt>
    <dgm:pt modelId="{2C7E6C25-CD36-4DA4-A8A2-3B23E47EBDFF}" type="pres">
      <dgm:prSet presAssocID="{5B8BF68D-B126-4B96-AF88-6A51371C359E}" presName="parSpace" presStyleCnt="0"/>
      <dgm:spPr/>
    </dgm:pt>
    <dgm:pt modelId="{93C1FC52-1EF1-4975-9EAC-A2BD04051E07}" type="pres">
      <dgm:prSet presAssocID="{2DEA9B52-4839-4126-A230-EEDB34F823E3}" presName="parTxOnly" presStyleLbl="node1" presStyleIdx="1" presStyleCnt="4">
        <dgm:presLayoutVars>
          <dgm:bulletEnabled val="1"/>
        </dgm:presLayoutVars>
      </dgm:prSet>
      <dgm:spPr/>
    </dgm:pt>
    <dgm:pt modelId="{26B96E87-230C-4023-8E21-E533991538EB}" type="pres">
      <dgm:prSet presAssocID="{ED1A62AD-7448-4777-B7A1-0A0F0A807DB6}" presName="parSpace" presStyleCnt="0"/>
      <dgm:spPr/>
    </dgm:pt>
    <dgm:pt modelId="{F99C1C93-ADE0-4CF7-826B-D8956CE39374}" type="pres">
      <dgm:prSet presAssocID="{BE9C2FB0-E015-44E9-8E41-39A88FD51427}" presName="parTxOnly" presStyleLbl="node1" presStyleIdx="2" presStyleCnt="4">
        <dgm:presLayoutVars>
          <dgm:bulletEnabled val="1"/>
        </dgm:presLayoutVars>
      </dgm:prSet>
      <dgm:spPr/>
    </dgm:pt>
    <dgm:pt modelId="{210A6F62-7329-46D3-AA1F-7875F125A45F}" type="pres">
      <dgm:prSet presAssocID="{7D1543B5-C549-4035-9C9D-B3DBAAC6A3E4}" presName="parSpace" presStyleCnt="0"/>
      <dgm:spPr/>
    </dgm:pt>
    <dgm:pt modelId="{B523FC41-F218-49D5-AC32-FE60EE3536C6}" type="pres">
      <dgm:prSet presAssocID="{FCFD694B-5106-4284-90FC-F9AB5520878E}" presName="parTxOnly" presStyleLbl="node1" presStyleIdx="3" presStyleCnt="4" custLinFactNeighborX="499">
        <dgm:presLayoutVars>
          <dgm:bulletEnabled val="1"/>
        </dgm:presLayoutVars>
      </dgm:prSet>
      <dgm:spPr/>
    </dgm:pt>
  </dgm:ptLst>
  <dgm:cxnLst>
    <dgm:cxn modelId="{DE5A701C-3AAB-478E-83E0-2270DC0DC79E}" srcId="{2C99AACA-B368-4680-89F0-AB03EB9D668F}" destId="{2DEA9B52-4839-4126-A230-EEDB34F823E3}" srcOrd="1" destOrd="0" parTransId="{21DE8DB6-E188-4748-BC1A-E1C89828B8F0}" sibTransId="{ED1A62AD-7448-4777-B7A1-0A0F0A807DB6}"/>
    <dgm:cxn modelId="{BE63145F-0CB1-4B13-845E-1A5907507EC8}" type="presOf" srcId="{2DEA9B52-4839-4126-A230-EEDB34F823E3}" destId="{93C1FC52-1EF1-4975-9EAC-A2BD04051E07}" srcOrd="0" destOrd="0" presId="urn:microsoft.com/office/officeart/2005/8/layout/hChevron3"/>
    <dgm:cxn modelId="{BCC2E346-5E5C-4DDC-8033-9794F8BE1BC4}" srcId="{2C99AACA-B368-4680-89F0-AB03EB9D668F}" destId="{43844F78-7327-49F5-82CB-4EA142883364}" srcOrd="0" destOrd="0" parTransId="{BBAA93B4-CE94-4A63-9DBE-FEB899921033}" sibTransId="{5B8BF68D-B126-4B96-AF88-6A51371C359E}"/>
    <dgm:cxn modelId="{4F616668-E03F-4730-BEF9-9B8EAD1E9299}" type="presOf" srcId="{43844F78-7327-49F5-82CB-4EA142883364}" destId="{02F42138-774E-4186-B0B2-36863E2DE7CA}" srcOrd="0" destOrd="0" presId="urn:microsoft.com/office/officeart/2005/8/layout/hChevron3"/>
    <dgm:cxn modelId="{B2A9027A-DA53-4184-A2D9-14608335FD46}" srcId="{2C99AACA-B368-4680-89F0-AB03EB9D668F}" destId="{FCFD694B-5106-4284-90FC-F9AB5520878E}" srcOrd="3" destOrd="0" parTransId="{E1B53954-7DBA-4E8C-921A-DE066A76956A}" sibTransId="{E225AB89-18D3-429C-B1D5-BFE3B30D5C39}"/>
    <dgm:cxn modelId="{AA8A8DBC-8EF7-44BF-AEAD-2631DBC6A162}" type="presOf" srcId="{FCFD694B-5106-4284-90FC-F9AB5520878E}" destId="{B523FC41-F218-49D5-AC32-FE60EE3536C6}" srcOrd="0" destOrd="0" presId="urn:microsoft.com/office/officeart/2005/8/layout/hChevron3"/>
    <dgm:cxn modelId="{86A2C0C5-AB13-4845-8A3F-64D6A74ADB24}" srcId="{2C99AACA-B368-4680-89F0-AB03EB9D668F}" destId="{BE9C2FB0-E015-44E9-8E41-39A88FD51427}" srcOrd="2" destOrd="0" parTransId="{2E53DFB8-12C8-4116-8678-21342CB87822}" sibTransId="{7D1543B5-C549-4035-9C9D-B3DBAAC6A3E4}"/>
    <dgm:cxn modelId="{CD0957C7-6E34-4B23-8586-CFBC20D743BD}" type="presOf" srcId="{BE9C2FB0-E015-44E9-8E41-39A88FD51427}" destId="{F99C1C93-ADE0-4CF7-826B-D8956CE39374}" srcOrd="0" destOrd="0" presId="urn:microsoft.com/office/officeart/2005/8/layout/hChevron3"/>
    <dgm:cxn modelId="{15240FCE-C215-48B5-A2A0-808B22C9334E}" type="presOf" srcId="{2C99AACA-B368-4680-89F0-AB03EB9D668F}" destId="{1DF2A50D-5CD4-4021-8C3D-B06D297D4E5B}" srcOrd="0" destOrd="0" presId="urn:microsoft.com/office/officeart/2005/8/layout/hChevron3"/>
    <dgm:cxn modelId="{4621D460-8DE8-4670-9478-C502A84FA604}" type="presParOf" srcId="{1DF2A50D-5CD4-4021-8C3D-B06D297D4E5B}" destId="{02F42138-774E-4186-B0B2-36863E2DE7CA}" srcOrd="0" destOrd="0" presId="urn:microsoft.com/office/officeart/2005/8/layout/hChevron3"/>
    <dgm:cxn modelId="{D60AA76F-AF2B-47ED-B04F-B98669C2CE45}" type="presParOf" srcId="{1DF2A50D-5CD4-4021-8C3D-B06D297D4E5B}" destId="{2C7E6C25-CD36-4DA4-A8A2-3B23E47EBDFF}" srcOrd="1" destOrd="0" presId="urn:microsoft.com/office/officeart/2005/8/layout/hChevron3"/>
    <dgm:cxn modelId="{7E265A4F-27BE-480B-8EB1-21813C024024}" type="presParOf" srcId="{1DF2A50D-5CD4-4021-8C3D-B06D297D4E5B}" destId="{93C1FC52-1EF1-4975-9EAC-A2BD04051E07}" srcOrd="2" destOrd="0" presId="urn:microsoft.com/office/officeart/2005/8/layout/hChevron3"/>
    <dgm:cxn modelId="{342402C7-B3D8-4E45-9458-F68AE677C66E}" type="presParOf" srcId="{1DF2A50D-5CD4-4021-8C3D-B06D297D4E5B}" destId="{26B96E87-230C-4023-8E21-E533991538EB}" srcOrd="3" destOrd="0" presId="urn:microsoft.com/office/officeart/2005/8/layout/hChevron3"/>
    <dgm:cxn modelId="{259DB633-E530-4419-9415-D400E7499F29}" type="presParOf" srcId="{1DF2A50D-5CD4-4021-8C3D-B06D297D4E5B}" destId="{F99C1C93-ADE0-4CF7-826B-D8956CE39374}" srcOrd="4" destOrd="0" presId="urn:microsoft.com/office/officeart/2005/8/layout/hChevron3"/>
    <dgm:cxn modelId="{4E3416D5-C1D5-4208-A076-748975C06366}" type="presParOf" srcId="{1DF2A50D-5CD4-4021-8C3D-B06D297D4E5B}" destId="{210A6F62-7329-46D3-AA1F-7875F125A45F}" srcOrd="5" destOrd="0" presId="urn:microsoft.com/office/officeart/2005/8/layout/hChevron3"/>
    <dgm:cxn modelId="{1C0BF6E5-5AD4-4647-899B-984C44BA0191}" type="presParOf" srcId="{1DF2A50D-5CD4-4021-8C3D-B06D297D4E5B}" destId="{B523FC41-F218-49D5-AC32-FE60EE3536C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99AACA-B368-4680-89F0-AB03EB9D668F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2DEA9B52-4839-4126-A230-EEDB34F823E3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1" action="ppaction://hlinksldjump"/>
            </a:rPr>
            <a:t>Formations</a:t>
          </a:r>
          <a:endParaRPr lang="fr-FR" dirty="0"/>
        </a:p>
      </dgm:t>
    </dgm:pt>
    <dgm:pt modelId="{21DE8DB6-E188-4748-BC1A-E1C89828B8F0}" type="parTrans" cxnId="{DE5A701C-3AAB-478E-83E0-2270DC0DC79E}">
      <dgm:prSet/>
      <dgm:spPr/>
      <dgm:t>
        <a:bodyPr/>
        <a:lstStyle/>
        <a:p>
          <a:endParaRPr lang="fr-FR"/>
        </a:p>
      </dgm:t>
    </dgm:pt>
    <dgm:pt modelId="{ED1A62AD-7448-4777-B7A1-0A0F0A807DB6}" type="sibTrans" cxnId="{DE5A701C-3AAB-478E-83E0-2270DC0DC79E}">
      <dgm:prSet/>
      <dgm:spPr/>
      <dgm:t>
        <a:bodyPr/>
        <a:lstStyle/>
        <a:p>
          <a:endParaRPr lang="fr-FR"/>
        </a:p>
      </dgm:t>
    </dgm:pt>
    <dgm:pt modelId="{BE9C2FB0-E015-44E9-8E41-39A88FD51427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2" action="ppaction://hlinksldjump"/>
            </a:rPr>
            <a:t>Services</a:t>
          </a:r>
          <a:endParaRPr lang="fr-FR" dirty="0"/>
        </a:p>
      </dgm:t>
    </dgm:pt>
    <dgm:pt modelId="{2E53DFB8-12C8-4116-8678-21342CB87822}" type="parTrans" cxnId="{86A2C0C5-AB13-4845-8A3F-64D6A74ADB24}">
      <dgm:prSet/>
      <dgm:spPr/>
      <dgm:t>
        <a:bodyPr/>
        <a:lstStyle/>
        <a:p>
          <a:endParaRPr lang="fr-FR"/>
        </a:p>
      </dgm:t>
    </dgm:pt>
    <dgm:pt modelId="{7D1543B5-C549-4035-9C9D-B3DBAAC6A3E4}" type="sibTrans" cxnId="{86A2C0C5-AB13-4845-8A3F-64D6A74ADB24}">
      <dgm:prSet/>
      <dgm:spPr/>
      <dgm:t>
        <a:bodyPr/>
        <a:lstStyle/>
        <a:p>
          <a:endParaRPr lang="fr-FR"/>
        </a:p>
      </dgm:t>
    </dgm:pt>
    <dgm:pt modelId="{FCFD694B-5106-4284-90FC-F9AB5520878E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3" action="ppaction://hlinksldjump"/>
            </a:rPr>
            <a:t>Contact</a:t>
          </a:r>
          <a:endParaRPr lang="fr-FR" dirty="0"/>
        </a:p>
      </dgm:t>
    </dgm:pt>
    <dgm:pt modelId="{E1B53954-7DBA-4E8C-921A-DE066A76956A}" type="parTrans" cxnId="{B2A9027A-DA53-4184-A2D9-14608335FD46}">
      <dgm:prSet/>
      <dgm:spPr/>
      <dgm:t>
        <a:bodyPr/>
        <a:lstStyle/>
        <a:p>
          <a:endParaRPr lang="fr-FR"/>
        </a:p>
      </dgm:t>
    </dgm:pt>
    <dgm:pt modelId="{E225AB89-18D3-429C-B1D5-BFE3B30D5C39}" type="sibTrans" cxnId="{B2A9027A-DA53-4184-A2D9-14608335FD46}">
      <dgm:prSet/>
      <dgm:spPr/>
      <dgm:t>
        <a:bodyPr/>
        <a:lstStyle/>
        <a:p>
          <a:endParaRPr lang="fr-FR"/>
        </a:p>
      </dgm:t>
    </dgm:pt>
    <dgm:pt modelId="{43844F78-7327-49F5-82CB-4EA142883364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4" action="ppaction://hlinksldjump"/>
            </a:rPr>
            <a:t>Accueil</a:t>
          </a:r>
          <a:endParaRPr lang="fr-FR" dirty="0"/>
        </a:p>
      </dgm:t>
    </dgm:pt>
    <dgm:pt modelId="{BBAA93B4-CE94-4A63-9DBE-FEB899921033}" type="parTrans" cxnId="{BCC2E346-5E5C-4DDC-8033-9794F8BE1BC4}">
      <dgm:prSet/>
      <dgm:spPr/>
      <dgm:t>
        <a:bodyPr/>
        <a:lstStyle/>
        <a:p>
          <a:endParaRPr lang="fr-FR"/>
        </a:p>
      </dgm:t>
    </dgm:pt>
    <dgm:pt modelId="{5B8BF68D-B126-4B96-AF88-6A51371C359E}" type="sibTrans" cxnId="{BCC2E346-5E5C-4DDC-8033-9794F8BE1BC4}">
      <dgm:prSet/>
      <dgm:spPr/>
      <dgm:t>
        <a:bodyPr/>
        <a:lstStyle/>
        <a:p>
          <a:endParaRPr lang="fr-FR"/>
        </a:p>
      </dgm:t>
    </dgm:pt>
    <dgm:pt modelId="{1DF2A50D-5CD4-4021-8C3D-B06D297D4E5B}" type="pres">
      <dgm:prSet presAssocID="{2C99AACA-B368-4680-89F0-AB03EB9D668F}" presName="Name0" presStyleCnt="0">
        <dgm:presLayoutVars>
          <dgm:dir/>
          <dgm:resizeHandles val="exact"/>
        </dgm:presLayoutVars>
      </dgm:prSet>
      <dgm:spPr/>
    </dgm:pt>
    <dgm:pt modelId="{02F42138-774E-4186-B0B2-36863E2DE7CA}" type="pres">
      <dgm:prSet presAssocID="{43844F78-7327-49F5-82CB-4EA142883364}" presName="parTxOnly" presStyleLbl="node1" presStyleIdx="0" presStyleCnt="4">
        <dgm:presLayoutVars>
          <dgm:bulletEnabled val="1"/>
        </dgm:presLayoutVars>
      </dgm:prSet>
      <dgm:spPr/>
    </dgm:pt>
    <dgm:pt modelId="{2C7E6C25-CD36-4DA4-A8A2-3B23E47EBDFF}" type="pres">
      <dgm:prSet presAssocID="{5B8BF68D-B126-4B96-AF88-6A51371C359E}" presName="parSpace" presStyleCnt="0"/>
      <dgm:spPr/>
    </dgm:pt>
    <dgm:pt modelId="{93C1FC52-1EF1-4975-9EAC-A2BD04051E07}" type="pres">
      <dgm:prSet presAssocID="{2DEA9B52-4839-4126-A230-EEDB34F823E3}" presName="parTxOnly" presStyleLbl="node1" presStyleIdx="1" presStyleCnt="4">
        <dgm:presLayoutVars>
          <dgm:bulletEnabled val="1"/>
        </dgm:presLayoutVars>
      </dgm:prSet>
      <dgm:spPr/>
    </dgm:pt>
    <dgm:pt modelId="{26B96E87-230C-4023-8E21-E533991538EB}" type="pres">
      <dgm:prSet presAssocID="{ED1A62AD-7448-4777-B7A1-0A0F0A807DB6}" presName="parSpace" presStyleCnt="0"/>
      <dgm:spPr/>
    </dgm:pt>
    <dgm:pt modelId="{F99C1C93-ADE0-4CF7-826B-D8956CE39374}" type="pres">
      <dgm:prSet presAssocID="{BE9C2FB0-E015-44E9-8E41-39A88FD51427}" presName="parTxOnly" presStyleLbl="node1" presStyleIdx="2" presStyleCnt="4">
        <dgm:presLayoutVars>
          <dgm:bulletEnabled val="1"/>
        </dgm:presLayoutVars>
      </dgm:prSet>
      <dgm:spPr/>
    </dgm:pt>
    <dgm:pt modelId="{210A6F62-7329-46D3-AA1F-7875F125A45F}" type="pres">
      <dgm:prSet presAssocID="{7D1543B5-C549-4035-9C9D-B3DBAAC6A3E4}" presName="parSpace" presStyleCnt="0"/>
      <dgm:spPr/>
    </dgm:pt>
    <dgm:pt modelId="{B523FC41-F218-49D5-AC32-FE60EE3536C6}" type="pres">
      <dgm:prSet presAssocID="{FCFD694B-5106-4284-90FC-F9AB5520878E}" presName="parTxOnly" presStyleLbl="node1" presStyleIdx="3" presStyleCnt="4" custLinFactNeighborX="499">
        <dgm:presLayoutVars>
          <dgm:bulletEnabled val="1"/>
        </dgm:presLayoutVars>
      </dgm:prSet>
      <dgm:spPr/>
    </dgm:pt>
  </dgm:ptLst>
  <dgm:cxnLst>
    <dgm:cxn modelId="{DE5A701C-3AAB-478E-83E0-2270DC0DC79E}" srcId="{2C99AACA-B368-4680-89F0-AB03EB9D668F}" destId="{2DEA9B52-4839-4126-A230-EEDB34F823E3}" srcOrd="1" destOrd="0" parTransId="{21DE8DB6-E188-4748-BC1A-E1C89828B8F0}" sibTransId="{ED1A62AD-7448-4777-B7A1-0A0F0A807DB6}"/>
    <dgm:cxn modelId="{BE63145F-0CB1-4B13-845E-1A5907507EC8}" type="presOf" srcId="{2DEA9B52-4839-4126-A230-EEDB34F823E3}" destId="{93C1FC52-1EF1-4975-9EAC-A2BD04051E07}" srcOrd="0" destOrd="0" presId="urn:microsoft.com/office/officeart/2005/8/layout/hChevron3"/>
    <dgm:cxn modelId="{BCC2E346-5E5C-4DDC-8033-9794F8BE1BC4}" srcId="{2C99AACA-B368-4680-89F0-AB03EB9D668F}" destId="{43844F78-7327-49F5-82CB-4EA142883364}" srcOrd="0" destOrd="0" parTransId="{BBAA93B4-CE94-4A63-9DBE-FEB899921033}" sibTransId="{5B8BF68D-B126-4B96-AF88-6A51371C359E}"/>
    <dgm:cxn modelId="{4F616668-E03F-4730-BEF9-9B8EAD1E9299}" type="presOf" srcId="{43844F78-7327-49F5-82CB-4EA142883364}" destId="{02F42138-774E-4186-B0B2-36863E2DE7CA}" srcOrd="0" destOrd="0" presId="urn:microsoft.com/office/officeart/2005/8/layout/hChevron3"/>
    <dgm:cxn modelId="{B2A9027A-DA53-4184-A2D9-14608335FD46}" srcId="{2C99AACA-B368-4680-89F0-AB03EB9D668F}" destId="{FCFD694B-5106-4284-90FC-F9AB5520878E}" srcOrd="3" destOrd="0" parTransId="{E1B53954-7DBA-4E8C-921A-DE066A76956A}" sibTransId="{E225AB89-18D3-429C-B1D5-BFE3B30D5C39}"/>
    <dgm:cxn modelId="{AA8A8DBC-8EF7-44BF-AEAD-2631DBC6A162}" type="presOf" srcId="{FCFD694B-5106-4284-90FC-F9AB5520878E}" destId="{B523FC41-F218-49D5-AC32-FE60EE3536C6}" srcOrd="0" destOrd="0" presId="urn:microsoft.com/office/officeart/2005/8/layout/hChevron3"/>
    <dgm:cxn modelId="{86A2C0C5-AB13-4845-8A3F-64D6A74ADB24}" srcId="{2C99AACA-B368-4680-89F0-AB03EB9D668F}" destId="{BE9C2FB0-E015-44E9-8E41-39A88FD51427}" srcOrd="2" destOrd="0" parTransId="{2E53DFB8-12C8-4116-8678-21342CB87822}" sibTransId="{7D1543B5-C549-4035-9C9D-B3DBAAC6A3E4}"/>
    <dgm:cxn modelId="{CD0957C7-6E34-4B23-8586-CFBC20D743BD}" type="presOf" srcId="{BE9C2FB0-E015-44E9-8E41-39A88FD51427}" destId="{F99C1C93-ADE0-4CF7-826B-D8956CE39374}" srcOrd="0" destOrd="0" presId="urn:microsoft.com/office/officeart/2005/8/layout/hChevron3"/>
    <dgm:cxn modelId="{15240FCE-C215-48B5-A2A0-808B22C9334E}" type="presOf" srcId="{2C99AACA-B368-4680-89F0-AB03EB9D668F}" destId="{1DF2A50D-5CD4-4021-8C3D-B06D297D4E5B}" srcOrd="0" destOrd="0" presId="urn:microsoft.com/office/officeart/2005/8/layout/hChevron3"/>
    <dgm:cxn modelId="{4621D460-8DE8-4670-9478-C502A84FA604}" type="presParOf" srcId="{1DF2A50D-5CD4-4021-8C3D-B06D297D4E5B}" destId="{02F42138-774E-4186-B0B2-36863E2DE7CA}" srcOrd="0" destOrd="0" presId="urn:microsoft.com/office/officeart/2005/8/layout/hChevron3"/>
    <dgm:cxn modelId="{D60AA76F-AF2B-47ED-B04F-B98669C2CE45}" type="presParOf" srcId="{1DF2A50D-5CD4-4021-8C3D-B06D297D4E5B}" destId="{2C7E6C25-CD36-4DA4-A8A2-3B23E47EBDFF}" srcOrd="1" destOrd="0" presId="urn:microsoft.com/office/officeart/2005/8/layout/hChevron3"/>
    <dgm:cxn modelId="{7E265A4F-27BE-480B-8EB1-21813C024024}" type="presParOf" srcId="{1DF2A50D-5CD4-4021-8C3D-B06D297D4E5B}" destId="{93C1FC52-1EF1-4975-9EAC-A2BD04051E07}" srcOrd="2" destOrd="0" presId="urn:microsoft.com/office/officeart/2005/8/layout/hChevron3"/>
    <dgm:cxn modelId="{342402C7-B3D8-4E45-9458-F68AE677C66E}" type="presParOf" srcId="{1DF2A50D-5CD4-4021-8C3D-B06D297D4E5B}" destId="{26B96E87-230C-4023-8E21-E533991538EB}" srcOrd="3" destOrd="0" presId="urn:microsoft.com/office/officeart/2005/8/layout/hChevron3"/>
    <dgm:cxn modelId="{259DB633-E530-4419-9415-D400E7499F29}" type="presParOf" srcId="{1DF2A50D-5CD4-4021-8C3D-B06D297D4E5B}" destId="{F99C1C93-ADE0-4CF7-826B-D8956CE39374}" srcOrd="4" destOrd="0" presId="urn:microsoft.com/office/officeart/2005/8/layout/hChevron3"/>
    <dgm:cxn modelId="{4E3416D5-C1D5-4208-A076-748975C06366}" type="presParOf" srcId="{1DF2A50D-5CD4-4021-8C3D-B06D297D4E5B}" destId="{210A6F62-7329-46D3-AA1F-7875F125A45F}" srcOrd="5" destOrd="0" presId="urn:microsoft.com/office/officeart/2005/8/layout/hChevron3"/>
    <dgm:cxn modelId="{1C0BF6E5-5AD4-4647-899B-984C44BA0191}" type="presParOf" srcId="{1DF2A50D-5CD4-4021-8C3D-B06D297D4E5B}" destId="{B523FC41-F218-49D5-AC32-FE60EE3536C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99AACA-B368-4680-89F0-AB03EB9D668F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2DEA9B52-4839-4126-A230-EEDB34F823E3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1" action="ppaction://hlinksldjump"/>
            </a:rPr>
            <a:t>Formations</a:t>
          </a:r>
          <a:endParaRPr lang="fr-FR" dirty="0"/>
        </a:p>
      </dgm:t>
    </dgm:pt>
    <dgm:pt modelId="{21DE8DB6-E188-4748-BC1A-E1C89828B8F0}" type="parTrans" cxnId="{DE5A701C-3AAB-478E-83E0-2270DC0DC79E}">
      <dgm:prSet/>
      <dgm:spPr/>
      <dgm:t>
        <a:bodyPr/>
        <a:lstStyle/>
        <a:p>
          <a:endParaRPr lang="fr-FR"/>
        </a:p>
      </dgm:t>
    </dgm:pt>
    <dgm:pt modelId="{ED1A62AD-7448-4777-B7A1-0A0F0A807DB6}" type="sibTrans" cxnId="{DE5A701C-3AAB-478E-83E0-2270DC0DC79E}">
      <dgm:prSet/>
      <dgm:spPr/>
      <dgm:t>
        <a:bodyPr/>
        <a:lstStyle/>
        <a:p>
          <a:endParaRPr lang="fr-FR"/>
        </a:p>
      </dgm:t>
    </dgm:pt>
    <dgm:pt modelId="{BE9C2FB0-E015-44E9-8E41-39A88FD51427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2" action="ppaction://hlinksldjump"/>
            </a:rPr>
            <a:t>Services</a:t>
          </a:r>
          <a:endParaRPr lang="fr-FR" dirty="0"/>
        </a:p>
      </dgm:t>
    </dgm:pt>
    <dgm:pt modelId="{2E53DFB8-12C8-4116-8678-21342CB87822}" type="parTrans" cxnId="{86A2C0C5-AB13-4845-8A3F-64D6A74ADB24}">
      <dgm:prSet/>
      <dgm:spPr/>
      <dgm:t>
        <a:bodyPr/>
        <a:lstStyle/>
        <a:p>
          <a:endParaRPr lang="fr-FR"/>
        </a:p>
      </dgm:t>
    </dgm:pt>
    <dgm:pt modelId="{7D1543B5-C549-4035-9C9D-B3DBAAC6A3E4}" type="sibTrans" cxnId="{86A2C0C5-AB13-4845-8A3F-64D6A74ADB24}">
      <dgm:prSet/>
      <dgm:spPr/>
      <dgm:t>
        <a:bodyPr/>
        <a:lstStyle/>
        <a:p>
          <a:endParaRPr lang="fr-FR"/>
        </a:p>
      </dgm:t>
    </dgm:pt>
    <dgm:pt modelId="{FCFD694B-5106-4284-90FC-F9AB5520878E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3" action="ppaction://hlinksldjump"/>
            </a:rPr>
            <a:t>Contact</a:t>
          </a:r>
          <a:endParaRPr lang="fr-FR" dirty="0"/>
        </a:p>
      </dgm:t>
    </dgm:pt>
    <dgm:pt modelId="{E1B53954-7DBA-4E8C-921A-DE066A76956A}" type="parTrans" cxnId="{B2A9027A-DA53-4184-A2D9-14608335FD46}">
      <dgm:prSet/>
      <dgm:spPr/>
      <dgm:t>
        <a:bodyPr/>
        <a:lstStyle/>
        <a:p>
          <a:endParaRPr lang="fr-FR"/>
        </a:p>
      </dgm:t>
    </dgm:pt>
    <dgm:pt modelId="{E225AB89-18D3-429C-B1D5-BFE3B30D5C39}" type="sibTrans" cxnId="{B2A9027A-DA53-4184-A2D9-14608335FD46}">
      <dgm:prSet/>
      <dgm:spPr/>
      <dgm:t>
        <a:bodyPr/>
        <a:lstStyle/>
        <a:p>
          <a:endParaRPr lang="fr-FR"/>
        </a:p>
      </dgm:t>
    </dgm:pt>
    <dgm:pt modelId="{43844F78-7327-49F5-82CB-4EA142883364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4" action="ppaction://hlinksldjump"/>
            </a:rPr>
            <a:t>Accueil</a:t>
          </a:r>
          <a:endParaRPr lang="fr-FR" dirty="0"/>
        </a:p>
      </dgm:t>
    </dgm:pt>
    <dgm:pt modelId="{BBAA93B4-CE94-4A63-9DBE-FEB899921033}" type="parTrans" cxnId="{BCC2E346-5E5C-4DDC-8033-9794F8BE1BC4}">
      <dgm:prSet/>
      <dgm:spPr/>
      <dgm:t>
        <a:bodyPr/>
        <a:lstStyle/>
        <a:p>
          <a:endParaRPr lang="fr-FR"/>
        </a:p>
      </dgm:t>
    </dgm:pt>
    <dgm:pt modelId="{5B8BF68D-B126-4B96-AF88-6A51371C359E}" type="sibTrans" cxnId="{BCC2E346-5E5C-4DDC-8033-9794F8BE1BC4}">
      <dgm:prSet/>
      <dgm:spPr/>
      <dgm:t>
        <a:bodyPr/>
        <a:lstStyle/>
        <a:p>
          <a:endParaRPr lang="fr-FR"/>
        </a:p>
      </dgm:t>
    </dgm:pt>
    <dgm:pt modelId="{1DF2A50D-5CD4-4021-8C3D-B06D297D4E5B}" type="pres">
      <dgm:prSet presAssocID="{2C99AACA-B368-4680-89F0-AB03EB9D668F}" presName="Name0" presStyleCnt="0">
        <dgm:presLayoutVars>
          <dgm:dir/>
          <dgm:resizeHandles val="exact"/>
        </dgm:presLayoutVars>
      </dgm:prSet>
      <dgm:spPr/>
    </dgm:pt>
    <dgm:pt modelId="{02F42138-774E-4186-B0B2-36863E2DE7CA}" type="pres">
      <dgm:prSet presAssocID="{43844F78-7327-49F5-82CB-4EA142883364}" presName="parTxOnly" presStyleLbl="node1" presStyleIdx="0" presStyleCnt="4">
        <dgm:presLayoutVars>
          <dgm:bulletEnabled val="1"/>
        </dgm:presLayoutVars>
      </dgm:prSet>
      <dgm:spPr/>
    </dgm:pt>
    <dgm:pt modelId="{2C7E6C25-CD36-4DA4-A8A2-3B23E47EBDFF}" type="pres">
      <dgm:prSet presAssocID="{5B8BF68D-B126-4B96-AF88-6A51371C359E}" presName="parSpace" presStyleCnt="0"/>
      <dgm:spPr/>
    </dgm:pt>
    <dgm:pt modelId="{93C1FC52-1EF1-4975-9EAC-A2BD04051E07}" type="pres">
      <dgm:prSet presAssocID="{2DEA9B52-4839-4126-A230-EEDB34F823E3}" presName="parTxOnly" presStyleLbl="node1" presStyleIdx="1" presStyleCnt="4">
        <dgm:presLayoutVars>
          <dgm:bulletEnabled val="1"/>
        </dgm:presLayoutVars>
      </dgm:prSet>
      <dgm:spPr/>
    </dgm:pt>
    <dgm:pt modelId="{26B96E87-230C-4023-8E21-E533991538EB}" type="pres">
      <dgm:prSet presAssocID="{ED1A62AD-7448-4777-B7A1-0A0F0A807DB6}" presName="parSpace" presStyleCnt="0"/>
      <dgm:spPr/>
    </dgm:pt>
    <dgm:pt modelId="{F99C1C93-ADE0-4CF7-826B-D8956CE39374}" type="pres">
      <dgm:prSet presAssocID="{BE9C2FB0-E015-44E9-8E41-39A88FD51427}" presName="parTxOnly" presStyleLbl="node1" presStyleIdx="2" presStyleCnt="4">
        <dgm:presLayoutVars>
          <dgm:bulletEnabled val="1"/>
        </dgm:presLayoutVars>
      </dgm:prSet>
      <dgm:spPr/>
    </dgm:pt>
    <dgm:pt modelId="{210A6F62-7329-46D3-AA1F-7875F125A45F}" type="pres">
      <dgm:prSet presAssocID="{7D1543B5-C549-4035-9C9D-B3DBAAC6A3E4}" presName="parSpace" presStyleCnt="0"/>
      <dgm:spPr/>
    </dgm:pt>
    <dgm:pt modelId="{B523FC41-F218-49D5-AC32-FE60EE3536C6}" type="pres">
      <dgm:prSet presAssocID="{FCFD694B-5106-4284-90FC-F9AB5520878E}" presName="parTxOnly" presStyleLbl="node1" presStyleIdx="3" presStyleCnt="4" custLinFactNeighborX="499">
        <dgm:presLayoutVars>
          <dgm:bulletEnabled val="1"/>
        </dgm:presLayoutVars>
      </dgm:prSet>
      <dgm:spPr/>
    </dgm:pt>
  </dgm:ptLst>
  <dgm:cxnLst>
    <dgm:cxn modelId="{DE5A701C-3AAB-478E-83E0-2270DC0DC79E}" srcId="{2C99AACA-B368-4680-89F0-AB03EB9D668F}" destId="{2DEA9B52-4839-4126-A230-EEDB34F823E3}" srcOrd="1" destOrd="0" parTransId="{21DE8DB6-E188-4748-BC1A-E1C89828B8F0}" sibTransId="{ED1A62AD-7448-4777-B7A1-0A0F0A807DB6}"/>
    <dgm:cxn modelId="{BE63145F-0CB1-4B13-845E-1A5907507EC8}" type="presOf" srcId="{2DEA9B52-4839-4126-A230-EEDB34F823E3}" destId="{93C1FC52-1EF1-4975-9EAC-A2BD04051E07}" srcOrd="0" destOrd="0" presId="urn:microsoft.com/office/officeart/2005/8/layout/hChevron3"/>
    <dgm:cxn modelId="{BCC2E346-5E5C-4DDC-8033-9794F8BE1BC4}" srcId="{2C99AACA-B368-4680-89F0-AB03EB9D668F}" destId="{43844F78-7327-49F5-82CB-4EA142883364}" srcOrd="0" destOrd="0" parTransId="{BBAA93B4-CE94-4A63-9DBE-FEB899921033}" sibTransId="{5B8BF68D-B126-4B96-AF88-6A51371C359E}"/>
    <dgm:cxn modelId="{4F616668-E03F-4730-BEF9-9B8EAD1E9299}" type="presOf" srcId="{43844F78-7327-49F5-82CB-4EA142883364}" destId="{02F42138-774E-4186-B0B2-36863E2DE7CA}" srcOrd="0" destOrd="0" presId="urn:microsoft.com/office/officeart/2005/8/layout/hChevron3"/>
    <dgm:cxn modelId="{B2A9027A-DA53-4184-A2D9-14608335FD46}" srcId="{2C99AACA-B368-4680-89F0-AB03EB9D668F}" destId="{FCFD694B-5106-4284-90FC-F9AB5520878E}" srcOrd="3" destOrd="0" parTransId="{E1B53954-7DBA-4E8C-921A-DE066A76956A}" sibTransId="{E225AB89-18D3-429C-B1D5-BFE3B30D5C39}"/>
    <dgm:cxn modelId="{AA8A8DBC-8EF7-44BF-AEAD-2631DBC6A162}" type="presOf" srcId="{FCFD694B-5106-4284-90FC-F9AB5520878E}" destId="{B523FC41-F218-49D5-AC32-FE60EE3536C6}" srcOrd="0" destOrd="0" presId="urn:microsoft.com/office/officeart/2005/8/layout/hChevron3"/>
    <dgm:cxn modelId="{86A2C0C5-AB13-4845-8A3F-64D6A74ADB24}" srcId="{2C99AACA-B368-4680-89F0-AB03EB9D668F}" destId="{BE9C2FB0-E015-44E9-8E41-39A88FD51427}" srcOrd="2" destOrd="0" parTransId="{2E53DFB8-12C8-4116-8678-21342CB87822}" sibTransId="{7D1543B5-C549-4035-9C9D-B3DBAAC6A3E4}"/>
    <dgm:cxn modelId="{CD0957C7-6E34-4B23-8586-CFBC20D743BD}" type="presOf" srcId="{BE9C2FB0-E015-44E9-8E41-39A88FD51427}" destId="{F99C1C93-ADE0-4CF7-826B-D8956CE39374}" srcOrd="0" destOrd="0" presId="urn:microsoft.com/office/officeart/2005/8/layout/hChevron3"/>
    <dgm:cxn modelId="{15240FCE-C215-48B5-A2A0-808B22C9334E}" type="presOf" srcId="{2C99AACA-B368-4680-89F0-AB03EB9D668F}" destId="{1DF2A50D-5CD4-4021-8C3D-B06D297D4E5B}" srcOrd="0" destOrd="0" presId="urn:microsoft.com/office/officeart/2005/8/layout/hChevron3"/>
    <dgm:cxn modelId="{4621D460-8DE8-4670-9478-C502A84FA604}" type="presParOf" srcId="{1DF2A50D-5CD4-4021-8C3D-B06D297D4E5B}" destId="{02F42138-774E-4186-B0B2-36863E2DE7CA}" srcOrd="0" destOrd="0" presId="urn:microsoft.com/office/officeart/2005/8/layout/hChevron3"/>
    <dgm:cxn modelId="{D60AA76F-AF2B-47ED-B04F-B98669C2CE45}" type="presParOf" srcId="{1DF2A50D-5CD4-4021-8C3D-B06D297D4E5B}" destId="{2C7E6C25-CD36-4DA4-A8A2-3B23E47EBDFF}" srcOrd="1" destOrd="0" presId="urn:microsoft.com/office/officeart/2005/8/layout/hChevron3"/>
    <dgm:cxn modelId="{7E265A4F-27BE-480B-8EB1-21813C024024}" type="presParOf" srcId="{1DF2A50D-5CD4-4021-8C3D-B06D297D4E5B}" destId="{93C1FC52-1EF1-4975-9EAC-A2BD04051E07}" srcOrd="2" destOrd="0" presId="urn:microsoft.com/office/officeart/2005/8/layout/hChevron3"/>
    <dgm:cxn modelId="{342402C7-B3D8-4E45-9458-F68AE677C66E}" type="presParOf" srcId="{1DF2A50D-5CD4-4021-8C3D-B06D297D4E5B}" destId="{26B96E87-230C-4023-8E21-E533991538EB}" srcOrd="3" destOrd="0" presId="urn:microsoft.com/office/officeart/2005/8/layout/hChevron3"/>
    <dgm:cxn modelId="{259DB633-E530-4419-9415-D400E7499F29}" type="presParOf" srcId="{1DF2A50D-5CD4-4021-8C3D-B06D297D4E5B}" destId="{F99C1C93-ADE0-4CF7-826B-D8956CE39374}" srcOrd="4" destOrd="0" presId="urn:microsoft.com/office/officeart/2005/8/layout/hChevron3"/>
    <dgm:cxn modelId="{4E3416D5-C1D5-4208-A076-748975C06366}" type="presParOf" srcId="{1DF2A50D-5CD4-4021-8C3D-B06D297D4E5B}" destId="{210A6F62-7329-46D3-AA1F-7875F125A45F}" srcOrd="5" destOrd="0" presId="urn:microsoft.com/office/officeart/2005/8/layout/hChevron3"/>
    <dgm:cxn modelId="{1C0BF6E5-5AD4-4647-899B-984C44BA0191}" type="presParOf" srcId="{1DF2A50D-5CD4-4021-8C3D-B06D297D4E5B}" destId="{B523FC41-F218-49D5-AC32-FE60EE3536C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C99AACA-B368-4680-89F0-AB03EB9D668F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2DEA9B52-4839-4126-A230-EEDB34F823E3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1" action="ppaction://hlinksldjump"/>
            </a:rPr>
            <a:t>Formations</a:t>
          </a:r>
          <a:endParaRPr lang="fr-FR" dirty="0"/>
        </a:p>
      </dgm:t>
    </dgm:pt>
    <dgm:pt modelId="{21DE8DB6-E188-4748-BC1A-E1C89828B8F0}" type="parTrans" cxnId="{DE5A701C-3AAB-478E-83E0-2270DC0DC79E}">
      <dgm:prSet/>
      <dgm:spPr/>
      <dgm:t>
        <a:bodyPr/>
        <a:lstStyle/>
        <a:p>
          <a:endParaRPr lang="fr-FR"/>
        </a:p>
      </dgm:t>
    </dgm:pt>
    <dgm:pt modelId="{ED1A62AD-7448-4777-B7A1-0A0F0A807DB6}" type="sibTrans" cxnId="{DE5A701C-3AAB-478E-83E0-2270DC0DC79E}">
      <dgm:prSet/>
      <dgm:spPr/>
      <dgm:t>
        <a:bodyPr/>
        <a:lstStyle/>
        <a:p>
          <a:endParaRPr lang="fr-FR"/>
        </a:p>
      </dgm:t>
    </dgm:pt>
    <dgm:pt modelId="{BE9C2FB0-E015-44E9-8E41-39A88FD51427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2" action="ppaction://hlinksldjump"/>
            </a:rPr>
            <a:t>Services</a:t>
          </a:r>
          <a:endParaRPr lang="fr-FR" dirty="0"/>
        </a:p>
      </dgm:t>
    </dgm:pt>
    <dgm:pt modelId="{2E53DFB8-12C8-4116-8678-21342CB87822}" type="parTrans" cxnId="{86A2C0C5-AB13-4845-8A3F-64D6A74ADB24}">
      <dgm:prSet/>
      <dgm:spPr/>
      <dgm:t>
        <a:bodyPr/>
        <a:lstStyle/>
        <a:p>
          <a:endParaRPr lang="fr-FR"/>
        </a:p>
      </dgm:t>
    </dgm:pt>
    <dgm:pt modelId="{7D1543B5-C549-4035-9C9D-B3DBAAC6A3E4}" type="sibTrans" cxnId="{86A2C0C5-AB13-4845-8A3F-64D6A74ADB24}">
      <dgm:prSet/>
      <dgm:spPr/>
      <dgm:t>
        <a:bodyPr/>
        <a:lstStyle/>
        <a:p>
          <a:endParaRPr lang="fr-FR"/>
        </a:p>
      </dgm:t>
    </dgm:pt>
    <dgm:pt modelId="{FCFD694B-5106-4284-90FC-F9AB5520878E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3" action="ppaction://hlinksldjump"/>
            </a:rPr>
            <a:t>Contact</a:t>
          </a:r>
          <a:endParaRPr lang="fr-FR" dirty="0"/>
        </a:p>
      </dgm:t>
    </dgm:pt>
    <dgm:pt modelId="{E1B53954-7DBA-4E8C-921A-DE066A76956A}" type="parTrans" cxnId="{B2A9027A-DA53-4184-A2D9-14608335FD46}">
      <dgm:prSet/>
      <dgm:spPr/>
      <dgm:t>
        <a:bodyPr/>
        <a:lstStyle/>
        <a:p>
          <a:endParaRPr lang="fr-FR"/>
        </a:p>
      </dgm:t>
    </dgm:pt>
    <dgm:pt modelId="{E225AB89-18D3-429C-B1D5-BFE3B30D5C39}" type="sibTrans" cxnId="{B2A9027A-DA53-4184-A2D9-14608335FD46}">
      <dgm:prSet/>
      <dgm:spPr/>
      <dgm:t>
        <a:bodyPr/>
        <a:lstStyle/>
        <a:p>
          <a:endParaRPr lang="fr-FR"/>
        </a:p>
      </dgm:t>
    </dgm:pt>
    <dgm:pt modelId="{43844F78-7327-49F5-82CB-4EA142883364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4" action="ppaction://hlinksldjump"/>
            </a:rPr>
            <a:t>Accueil</a:t>
          </a:r>
          <a:endParaRPr lang="fr-FR" dirty="0"/>
        </a:p>
      </dgm:t>
    </dgm:pt>
    <dgm:pt modelId="{BBAA93B4-CE94-4A63-9DBE-FEB899921033}" type="parTrans" cxnId="{BCC2E346-5E5C-4DDC-8033-9794F8BE1BC4}">
      <dgm:prSet/>
      <dgm:spPr/>
      <dgm:t>
        <a:bodyPr/>
        <a:lstStyle/>
        <a:p>
          <a:endParaRPr lang="fr-FR"/>
        </a:p>
      </dgm:t>
    </dgm:pt>
    <dgm:pt modelId="{5B8BF68D-B126-4B96-AF88-6A51371C359E}" type="sibTrans" cxnId="{BCC2E346-5E5C-4DDC-8033-9794F8BE1BC4}">
      <dgm:prSet/>
      <dgm:spPr/>
      <dgm:t>
        <a:bodyPr/>
        <a:lstStyle/>
        <a:p>
          <a:endParaRPr lang="fr-FR"/>
        </a:p>
      </dgm:t>
    </dgm:pt>
    <dgm:pt modelId="{1DF2A50D-5CD4-4021-8C3D-B06D297D4E5B}" type="pres">
      <dgm:prSet presAssocID="{2C99AACA-B368-4680-89F0-AB03EB9D668F}" presName="Name0" presStyleCnt="0">
        <dgm:presLayoutVars>
          <dgm:dir/>
          <dgm:resizeHandles val="exact"/>
        </dgm:presLayoutVars>
      </dgm:prSet>
      <dgm:spPr/>
    </dgm:pt>
    <dgm:pt modelId="{02F42138-774E-4186-B0B2-36863E2DE7CA}" type="pres">
      <dgm:prSet presAssocID="{43844F78-7327-49F5-82CB-4EA142883364}" presName="parTxOnly" presStyleLbl="node1" presStyleIdx="0" presStyleCnt="4">
        <dgm:presLayoutVars>
          <dgm:bulletEnabled val="1"/>
        </dgm:presLayoutVars>
      </dgm:prSet>
      <dgm:spPr/>
    </dgm:pt>
    <dgm:pt modelId="{2C7E6C25-CD36-4DA4-A8A2-3B23E47EBDFF}" type="pres">
      <dgm:prSet presAssocID="{5B8BF68D-B126-4B96-AF88-6A51371C359E}" presName="parSpace" presStyleCnt="0"/>
      <dgm:spPr/>
    </dgm:pt>
    <dgm:pt modelId="{93C1FC52-1EF1-4975-9EAC-A2BD04051E07}" type="pres">
      <dgm:prSet presAssocID="{2DEA9B52-4839-4126-A230-EEDB34F823E3}" presName="parTxOnly" presStyleLbl="node1" presStyleIdx="1" presStyleCnt="4">
        <dgm:presLayoutVars>
          <dgm:bulletEnabled val="1"/>
        </dgm:presLayoutVars>
      </dgm:prSet>
      <dgm:spPr/>
    </dgm:pt>
    <dgm:pt modelId="{26B96E87-230C-4023-8E21-E533991538EB}" type="pres">
      <dgm:prSet presAssocID="{ED1A62AD-7448-4777-B7A1-0A0F0A807DB6}" presName="parSpace" presStyleCnt="0"/>
      <dgm:spPr/>
    </dgm:pt>
    <dgm:pt modelId="{F99C1C93-ADE0-4CF7-826B-D8956CE39374}" type="pres">
      <dgm:prSet presAssocID="{BE9C2FB0-E015-44E9-8E41-39A88FD51427}" presName="parTxOnly" presStyleLbl="node1" presStyleIdx="2" presStyleCnt="4">
        <dgm:presLayoutVars>
          <dgm:bulletEnabled val="1"/>
        </dgm:presLayoutVars>
      </dgm:prSet>
      <dgm:spPr/>
    </dgm:pt>
    <dgm:pt modelId="{210A6F62-7329-46D3-AA1F-7875F125A45F}" type="pres">
      <dgm:prSet presAssocID="{7D1543B5-C549-4035-9C9D-B3DBAAC6A3E4}" presName="parSpace" presStyleCnt="0"/>
      <dgm:spPr/>
    </dgm:pt>
    <dgm:pt modelId="{B523FC41-F218-49D5-AC32-FE60EE3536C6}" type="pres">
      <dgm:prSet presAssocID="{FCFD694B-5106-4284-90FC-F9AB5520878E}" presName="parTxOnly" presStyleLbl="node1" presStyleIdx="3" presStyleCnt="4" custLinFactNeighborX="499">
        <dgm:presLayoutVars>
          <dgm:bulletEnabled val="1"/>
        </dgm:presLayoutVars>
      </dgm:prSet>
      <dgm:spPr/>
    </dgm:pt>
  </dgm:ptLst>
  <dgm:cxnLst>
    <dgm:cxn modelId="{DE5A701C-3AAB-478E-83E0-2270DC0DC79E}" srcId="{2C99AACA-B368-4680-89F0-AB03EB9D668F}" destId="{2DEA9B52-4839-4126-A230-EEDB34F823E3}" srcOrd="1" destOrd="0" parTransId="{21DE8DB6-E188-4748-BC1A-E1C89828B8F0}" sibTransId="{ED1A62AD-7448-4777-B7A1-0A0F0A807DB6}"/>
    <dgm:cxn modelId="{BE63145F-0CB1-4B13-845E-1A5907507EC8}" type="presOf" srcId="{2DEA9B52-4839-4126-A230-EEDB34F823E3}" destId="{93C1FC52-1EF1-4975-9EAC-A2BD04051E07}" srcOrd="0" destOrd="0" presId="urn:microsoft.com/office/officeart/2005/8/layout/hChevron3"/>
    <dgm:cxn modelId="{BCC2E346-5E5C-4DDC-8033-9794F8BE1BC4}" srcId="{2C99AACA-B368-4680-89F0-AB03EB9D668F}" destId="{43844F78-7327-49F5-82CB-4EA142883364}" srcOrd="0" destOrd="0" parTransId="{BBAA93B4-CE94-4A63-9DBE-FEB899921033}" sibTransId="{5B8BF68D-B126-4B96-AF88-6A51371C359E}"/>
    <dgm:cxn modelId="{4F616668-E03F-4730-BEF9-9B8EAD1E9299}" type="presOf" srcId="{43844F78-7327-49F5-82CB-4EA142883364}" destId="{02F42138-774E-4186-B0B2-36863E2DE7CA}" srcOrd="0" destOrd="0" presId="urn:microsoft.com/office/officeart/2005/8/layout/hChevron3"/>
    <dgm:cxn modelId="{B2A9027A-DA53-4184-A2D9-14608335FD46}" srcId="{2C99AACA-B368-4680-89F0-AB03EB9D668F}" destId="{FCFD694B-5106-4284-90FC-F9AB5520878E}" srcOrd="3" destOrd="0" parTransId="{E1B53954-7DBA-4E8C-921A-DE066A76956A}" sibTransId="{E225AB89-18D3-429C-B1D5-BFE3B30D5C39}"/>
    <dgm:cxn modelId="{AA8A8DBC-8EF7-44BF-AEAD-2631DBC6A162}" type="presOf" srcId="{FCFD694B-5106-4284-90FC-F9AB5520878E}" destId="{B523FC41-F218-49D5-AC32-FE60EE3536C6}" srcOrd="0" destOrd="0" presId="urn:microsoft.com/office/officeart/2005/8/layout/hChevron3"/>
    <dgm:cxn modelId="{86A2C0C5-AB13-4845-8A3F-64D6A74ADB24}" srcId="{2C99AACA-B368-4680-89F0-AB03EB9D668F}" destId="{BE9C2FB0-E015-44E9-8E41-39A88FD51427}" srcOrd="2" destOrd="0" parTransId="{2E53DFB8-12C8-4116-8678-21342CB87822}" sibTransId="{7D1543B5-C549-4035-9C9D-B3DBAAC6A3E4}"/>
    <dgm:cxn modelId="{CD0957C7-6E34-4B23-8586-CFBC20D743BD}" type="presOf" srcId="{BE9C2FB0-E015-44E9-8E41-39A88FD51427}" destId="{F99C1C93-ADE0-4CF7-826B-D8956CE39374}" srcOrd="0" destOrd="0" presId="urn:microsoft.com/office/officeart/2005/8/layout/hChevron3"/>
    <dgm:cxn modelId="{15240FCE-C215-48B5-A2A0-808B22C9334E}" type="presOf" srcId="{2C99AACA-B368-4680-89F0-AB03EB9D668F}" destId="{1DF2A50D-5CD4-4021-8C3D-B06D297D4E5B}" srcOrd="0" destOrd="0" presId="urn:microsoft.com/office/officeart/2005/8/layout/hChevron3"/>
    <dgm:cxn modelId="{4621D460-8DE8-4670-9478-C502A84FA604}" type="presParOf" srcId="{1DF2A50D-5CD4-4021-8C3D-B06D297D4E5B}" destId="{02F42138-774E-4186-B0B2-36863E2DE7CA}" srcOrd="0" destOrd="0" presId="urn:microsoft.com/office/officeart/2005/8/layout/hChevron3"/>
    <dgm:cxn modelId="{D60AA76F-AF2B-47ED-B04F-B98669C2CE45}" type="presParOf" srcId="{1DF2A50D-5CD4-4021-8C3D-B06D297D4E5B}" destId="{2C7E6C25-CD36-4DA4-A8A2-3B23E47EBDFF}" srcOrd="1" destOrd="0" presId="urn:microsoft.com/office/officeart/2005/8/layout/hChevron3"/>
    <dgm:cxn modelId="{7E265A4F-27BE-480B-8EB1-21813C024024}" type="presParOf" srcId="{1DF2A50D-5CD4-4021-8C3D-B06D297D4E5B}" destId="{93C1FC52-1EF1-4975-9EAC-A2BD04051E07}" srcOrd="2" destOrd="0" presId="urn:microsoft.com/office/officeart/2005/8/layout/hChevron3"/>
    <dgm:cxn modelId="{342402C7-B3D8-4E45-9458-F68AE677C66E}" type="presParOf" srcId="{1DF2A50D-5CD4-4021-8C3D-B06D297D4E5B}" destId="{26B96E87-230C-4023-8E21-E533991538EB}" srcOrd="3" destOrd="0" presId="urn:microsoft.com/office/officeart/2005/8/layout/hChevron3"/>
    <dgm:cxn modelId="{259DB633-E530-4419-9415-D400E7499F29}" type="presParOf" srcId="{1DF2A50D-5CD4-4021-8C3D-B06D297D4E5B}" destId="{F99C1C93-ADE0-4CF7-826B-D8956CE39374}" srcOrd="4" destOrd="0" presId="urn:microsoft.com/office/officeart/2005/8/layout/hChevron3"/>
    <dgm:cxn modelId="{4E3416D5-C1D5-4208-A076-748975C06366}" type="presParOf" srcId="{1DF2A50D-5CD4-4021-8C3D-B06D297D4E5B}" destId="{210A6F62-7329-46D3-AA1F-7875F125A45F}" srcOrd="5" destOrd="0" presId="urn:microsoft.com/office/officeart/2005/8/layout/hChevron3"/>
    <dgm:cxn modelId="{1C0BF6E5-5AD4-4647-899B-984C44BA0191}" type="presParOf" srcId="{1DF2A50D-5CD4-4021-8C3D-B06D297D4E5B}" destId="{B523FC41-F218-49D5-AC32-FE60EE3536C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C99AACA-B368-4680-89F0-AB03EB9D668F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2DEA9B52-4839-4126-A230-EEDB34F823E3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1" action="ppaction://hlinksldjump"/>
            </a:rPr>
            <a:t>Formations</a:t>
          </a:r>
          <a:endParaRPr lang="fr-FR" dirty="0"/>
        </a:p>
      </dgm:t>
    </dgm:pt>
    <dgm:pt modelId="{21DE8DB6-E188-4748-BC1A-E1C89828B8F0}" type="parTrans" cxnId="{DE5A701C-3AAB-478E-83E0-2270DC0DC79E}">
      <dgm:prSet/>
      <dgm:spPr/>
      <dgm:t>
        <a:bodyPr/>
        <a:lstStyle/>
        <a:p>
          <a:endParaRPr lang="fr-FR"/>
        </a:p>
      </dgm:t>
    </dgm:pt>
    <dgm:pt modelId="{ED1A62AD-7448-4777-B7A1-0A0F0A807DB6}" type="sibTrans" cxnId="{DE5A701C-3AAB-478E-83E0-2270DC0DC79E}">
      <dgm:prSet/>
      <dgm:spPr/>
      <dgm:t>
        <a:bodyPr/>
        <a:lstStyle/>
        <a:p>
          <a:endParaRPr lang="fr-FR"/>
        </a:p>
      </dgm:t>
    </dgm:pt>
    <dgm:pt modelId="{BE9C2FB0-E015-44E9-8E41-39A88FD51427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2" action="ppaction://hlinksldjump"/>
            </a:rPr>
            <a:t>Services</a:t>
          </a:r>
          <a:endParaRPr lang="fr-FR" dirty="0"/>
        </a:p>
      </dgm:t>
    </dgm:pt>
    <dgm:pt modelId="{2E53DFB8-12C8-4116-8678-21342CB87822}" type="parTrans" cxnId="{86A2C0C5-AB13-4845-8A3F-64D6A74ADB24}">
      <dgm:prSet/>
      <dgm:spPr/>
      <dgm:t>
        <a:bodyPr/>
        <a:lstStyle/>
        <a:p>
          <a:endParaRPr lang="fr-FR"/>
        </a:p>
      </dgm:t>
    </dgm:pt>
    <dgm:pt modelId="{7D1543B5-C549-4035-9C9D-B3DBAAC6A3E4}" type="sibTrans" cxnId="{86A2C0C5-AB13-4845-8A3F-64D6A74ADB24}">
      <dgm:prSet/>
      <dgm:spPr/>
      <dgm:t>
        <a:bodyPr/>
        <a:lstStyle/>
        <a:p>
          <a:endParaRPr lang="fr-FR"/>
        </a:p>
      </dgm:t>
    </dgm:pt>
    <dgm:pt modelId="{FCFD694B-5106-4284-90FC-F9AB5520878E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3" action="ppaction://hlinksldjump"/>
            </a:rPr>
            <a:t>Contact</a:t>
          </a:r>
          <a:endParaRPr lang="fr-FR" dirty="0"/>
        </a:p>
      </dgm:t>
    </dgm:pt>
    <dgm:pt modelId="{E1B53954-7DBA-4E8C-921A-DE066A76956A}" type="parTrans" cxnId="{B2A9027A-DA53-4184-A2D9-14608335FD46}">
      <dgm:prSet/>
      <dgm:spPr/>
      <dgm:t>
        <a:bodyPr/>
        <a:lstStyle/>
        <a:p>
          <a:endParaRPr lang="fr-FR"/>
        </a:p>
      </dgm:t>
    </dgm:pt>
    <dgm:pt modelId="{E225AB89-18D3-429C-B1D5-BFE3B30D5C39}" type="sibTrans" cxnId="{B2A9027A-DA53-4184-A2D9-14608335FD46}">
      <dgm:prSet/>
      <dgm:spPr/>
      <dgm:t>
        <a:bodyPr/>
        <a:lstStyle/>
        <a:p>
          <a:endParaRPr lang="fr-FR"/>
        </a:p>
      </dgm:t>
    </dgm:pt>
    <dgm:pt modelId="{43844F78-7327-49F5-82CB-4EA142883364}">
      <dgm:prSet phldrT="[Texte]"/>
      <dgm:spPr/>
      <dgm:t>
        <a:bodyPr/>
        <a:lstStyle/>
        <a:p>
          <a:r>
            <a:rPr lang="fr-FR" dirty="0">
              <a:hlinkClick xmlns:r="http://schemas.openxmlformats.org/officeDocument/2006/relationships" r:id="rId4" action="ppaction://hlinksldjump"/>
            </a:rPr>
            <a:t>Accueil</a:t>
          </a:r>
          <a:endParaRPr lang="fr-FR" dirty="0"/>
        </a:p>
      </dgm:t>
    </dgm:pt>
    <dgm:pt modelId="{BBAA93B4-CE94-4A63-9DBE-FEB899921033}" type="parTrans" cxnId="{BCC2E346-5E5C-4DDC-8033-9794F8BE1BC4}">
      <dgm:prSet/>
      <dgm:spPr/>
      <dgm:t>
        <a:bodyPr/>
        <a:lstStyle/>
        <a:p>
          <a:endParaRPr lang="fr-FR"/>
        </a:p>
      </dgm:t>
    </dgm:pt>
    <dgm:pt modelId="{5B8BF68D-B126-4B96-AF88-6A51371C359E}" type="sibTrans" cxnId="{BCC2E346-5E5C-4DDC-8033-9794F8BE1BC4}">
      <dgm:prSet/>
      <dgm:spPr/>
      <dgm:t>
        <a:bodyPr/>
        <a:lstStyle/>
        <a:p>
          <a:endParaRPr lang="fr-FR"/>
        </a:p>
      </dgm:t>
    </dgm:pt>
    <dgm:pt modelId="{1DF2A50D-5CD4-4021-8C3D-B06D297D4E5B}" type="pres">
      <dgm:prSet presAssocID="{2C99AACA-B368-4680-89F0-AB03EB9D668F}" presName="Name0" presStyleCnt="0">
        <dgm:presLayoutVars>
          <dgm:dir/>
          <dgm:resizeHandles val="exact"/>
        </dgm:presLayoutVars>
      </dgm:prSet>
      <dgm:spPr/>
    </dgm:pt>
    <dgm:pt modelId="{02F42138-774E-4186-B0B2-36863E2DE7CA}" type="pres">
      <dgm:prSet presAssocID="{43844F78-7327-49F5-82CB-4EA142883364}" presName="parTxOnly" presStyleLbl="node1" presStyleIdx="0" presStyleCnt="4">
        <dgm:presLayoutVars>
          <dgm:bulletEnabled val="1"/>
        </dgm:presLayoutVars>
      </dgm:prSet>
      <dgm:spPr/>
    </dgm:pt>
    <dgm:pt modelId="{2C7E6C25-CD36-4DA4-A8A2-3B23E47EBDFF}" type="pres">
      <dgm:prSet presAssocID="{5B8BF68D-B126-4B96-AF88-6A51371C359E}" presName="parSpace" presStyleCnt="0"/>
      <dgm:spPr/>
    </dgm:pt>
    <dgm:pt modelId="{93C1FC52-1EF1-4975-9EAC-A2BD04051E07}" type="pres">
      <dgm:prSet presAssocID="{2DEA9B52-4839-4126-A230-EEDB34F823E3}" presName="parTxOnly" presStyleLbl="node1" presStyleIdx="1" presStyleCnt="4">
        <dgm:presLayoutVars>
          <dgm:bulletEnabled val="1"/>
        </dgm:presLayoutVars>
      </dgm:prSet>
      <dgm:spPr/>
    </dgm:pt>
    <dgm:pt modelId="{26B96E87-230C-4023-8E21-E533991538EB}" type="pres">
      <dgm:prSet presAssocID="{ED1A62AD-7448-4777-B7A1-0A0F0A807DB6}" presName="parSpace" presStyleCnt="0"/>
      <dgm:spPr/>
    </dgm:pt>
    <dgm:pt modelId="{F99C1C93-ADE0-4CF7-826B-D8956CE39374}" type="pres">
      <dgm:prSet presAssocID="{BE9C2FB0-E015-44E9-8E41-39A88FD51427}" presName="parTxOnly" presStyleLbl="node1" presStyleIdx="2" presStyleCnt="4">
        <dgm:presLayoutVars>
          <dgm:bulletEnabled val="1"/>
        </dgm:presLayoutVars>
      </dgm:prSet>
      <dgm:spPr/>
    </dgm:pt>
    <dgm:pt modelId="{210A6F62-7329-46D3-AA1F-7875F125A45F}" type="pres">
      <dgm:prSet presAssocID="{7D1543B5-C549-4035-9C9D-B3DBAAC6A3E4}" presName="parSpace" presStyleCnt="0"/>
      <dgm:spPr/>
    </dgm:pt>
    <dgm:pt modelId="{B523FC41-F218-49D5-AC32-FE60EE3536C6}" type="pres">
      <dgm:prSet presAssocID="{FCFD694B-5106-4284-90FC-F9AB5520878E}" presName="parTxOnly" presStyleLbl="node1" presStyleIdx="3" presStyleCnt="4" custLinFactNeighborX="499">
        <dgm:presLayoutVars>
          <dgm:bulletEnabled val="1"/>
        </dgm:presLayoutVars>
      </dgm:prSet>
      <dgm:spPr/>
    </dgm:pt>
  </dgm:ptLst>
  <dgm:cxnLst>
    <dgm:cxn modelId="{DE5A701C-3AAB-478E-83E0-2270DC0DC79E}" srcId="{2C99AACA-B368-4680-89F0-AB03EB9D668F}" destId="{2DEA9B52-4839-4126-A230-EEDB34F823E3}" srcOrd="1" destOrd="0" parTransId="{21DE8DB6-E188-4748-BC1A-E1C89828B8F0}" sibTransId="{ED1A62AD-7448-4777-B7A1-0A0F0A807DB6}"/>
    <dgm:cxn modelId="{BE63145F-0CB1-4B13-845E-1A5907507EC8}" type="presOf" srcId="{2DEA9B52-4839-4126-A230-EEDB34F823E3}" destId="{93C1FC52-1EF1-4975-9EAC-A2BD04051E07}" srcOrd="0" destOrd="0" presId="urn:microsoft.com/office/officeart/2005/8/layout/hChevron3"/>
    <dgm:cxn modelId="{BCC2E346-5E5C-4DDC-8033-9794F8BE1BC4}" srcId="{2C99AACA-B368-4680-89F0-AB03EB9D668F}" destId="{43844F78-7327-49F5-82CB-4EA142883364}" srcOrd="0" destOrd="0" parTransId="{BBAA93B4-CE94-4A63-9DBE-FEB899921033}" sibTransId="{5B8BF68D-B126-4B96-AF88-6A51371C359E}"/>
    <dgm:cxn modelId="{4F616668-E03F-4730-BEF9-9B8EAD1E9299}" type="presOf" srcId="{43844F78-7327-49F5-82CB-4EA142883364}" destId="{02F42138-774E-4186-B0B2-36863E2DE7CA}" srcOrd="0" destOrd="0" presId="urn:microsoft.com/office/officeart/2005/8/layout/hChevron3"/>
    <dgm:cxn modelId="{B2A9027A-DA53-4184-A2D9-14608335FD46}" srcId="{2C99AACA-B368-4680-89F0-AB03EB9D668F}" destId="{FCFD694B-5106-4284-90FC-F9AB5520878E}" srcOrd="3" destOrd="0" parTransId="{E1B53954-7DBA-4E8C-921A-DE066A76956A}" sibTransId="{E225AB89-18D3-429C-B1D5-BFE3B30D5C39}"/>
    <dgm:cxn modelId="{AA8A8DBC-8EF7-44BF-AEAD-2631DBC6A162}" type="presOf" srcId="{FCFD694B-5106-4284-90FC-F9AB5520878E}" destId="{B523FC41-F218-49D5-AC32-FE60EE3536C6}" srcOrd="0" destOrd="0" presId="urn:microsoft.com/office/officeart/2005/8/layout/hChevron3"/>
    <dgm:cxn modelId="{86A2C0C5-AB13-4845-8A3F-64D6A74ADB24}" srcId="{2C99AACA-B368-4680-89F0-AB03EB9D668F}" destId="{BE9C2FB0-E015-44E9-8E41-39A88FD51427}" srcOrd="2" destOrd="0" parTransId="{2E53DFB8-12C8-4116-8678-21342CB87822}" sibTransId="{7D1543B5-C549-4035-9C9D-B3DBAAC6A3E4}"/>
    <dgm:cxn modelId="{CD0957C7-6E34-4B23-8586-CFBC20D743BD}" type="presOf" srcId="{BE9C2FB0-E015-44E9-8E41-39A88FD51427}" destId="{F99C1C93-ADE0-4CF7-826B-D8956CE39374}" srcOrd="0" destOrd="0" presId="urn:microsoft.com/office/officeart/2005/8/layout/hChevron3"/>
    <dgm:cxn modelId="{15240FCE-C215-48B5-A2A0-808B22C9334E}" type="presOf" srcId="{2C99AACA-B368-4680-89F0-AB03EB9D668F}" destId="{1DF2A50D-5CD4-4021-8C3D-B06D297D4E5B}" srcOrd="0" destOrd="0" presId="urn:microsoft.com/office/officeart/2005/8/layout/hChevron3"/>
    <dgm:cxn modelId="{4621D460-8DE8-4670-9478-C502A84FA604}" type="presParOf" srcId="{1DF2A50D-5CD4-4021-8C3D-B06D297D4E5B}" destId="{02F42138-774E-4186-B0B2-36863E2DE7CA}" srcOrd="0" destOrd="0" presId="urn:microsoft.com/office/officeart/2005/8/layout/hChevron3"/>
    <dgm:cxn modelId="{D60AA76F-AF2B-47ED-B04F-B98669C2CE45}" type="presParOf" srcId="{1DF2A50D-5CD4-4021-8C3D-B06D297D4E5B}" destId="{2C7E6C25-CD36-4DA4-A8A2-3B23E47EBDFF}" srcOrd="1" destOrd="0" presId="urn:microsoft.com/office/officeart/2005/8/layout/hChevron3"/>
    <dgm:cxn modelId="{7E265A4F-27BE-480B-8EB1-21813C024024}" type="presParOf" srcId="{1DF2A50D-5CD4-4021-8C3D-B06D297D4E5B}" destId="{93C1FC52-1EF1-4975-9EAC-A2BD04051E07}" srcOrd="2" destOrd="0" presId="urn:microsoft.com/office/officeart/2005/8/layout/hChevron3"/>
    <dgm:cxn modelId="{342402C7-B3D8-4E45-9458-F68AE677C66E}" type="presParOf" srcId="{1DF2A50D-5CD4-4021-8C3D-B06D297D4E5B}" destId="{26B96E87-230C-4023-8E21-E533991538EB}" srcOrd="3" destOrd="0" presId="urn:microsoft.com/office/officeart/2005/8/layout/hChevron3"/>
    <dgm:cxn modelId="{259DB633-E530-4419-9415-D400E7499F29}" type="presParOf" srcId="{1DF2A50D-5CD4-4021-8C3D-B06D297D4E5B}" destId="{F99C1C93-ADE0-4CF7-826B-D8956CE39374}" srcOrd="4" destOrd="0" presId="urn:microsoft.com/office/officeart/2005/8/layout/hChevron3"/>
    <dgm:cxn modelId="{4E3416D5-C1D5-4208-A076-748975C06366}" type="presParOf" srcId="{1DF2A50D-5CD4-4021-8C3D-B06D297D4E5B}" destId="{210A6F62-7329-46D3-AA1F-7875F125A45F}" srcOrd="5" destOrd="0" presId="urn:microsoft.com/office/officeart/2005/8/layout/hChevron3"/>
    <dgm:cxn modelId="{1C0BF6E5-5AD4-4647-899B-984C44BA0191}" type="presParOf" srcId="{1DF2A50D-5CD4-4021-8C3D-B06D297D4E5B}" destId="{B523FC41-F218-49D5-AC32-FE60EE3536C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42138-774E-4186-B0B2-36863E2DE7CA}">
      <dsp:nvSpPr>
        <dsp:cNvPr id="0" name=""/>
        <dsp:cNvSpPr/>
      </dsp:nvSpPr>
      <dsp:spPr>
        <a:xfrm>
          <a:off x="1052" y="0"/>
          <a:ext cx="1056468" cy="3048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Accueil</a:t>
          </a:r>
          <a:endParaRPr lang="fr-FR" sz="1100" kern="1200" dirty="0"/>
        </a:p>
      </dsp:txBody>
      <dsp:txXfrm>
        <a:off x="1052" y="0"/>
        <a:ext cx="980268" cy="304800"/>
      </dsp:txXfrm>
    </dsp:sp>
    <dsp:sp modelId="{93C1FC52-1EF1-4975-9EAC-A2BD04051E07}">
      <dsp:nvSpPr>
        <dsp:cNvPr id="0" name=""/>
        <dsp:cNvSpPr/>
      </dsp:nvSpPr>
      <dsp:spPr>
        <a:xfrm>
          <a:off x="846228" y="0"/>
          <a:ext cx="1056468" cy="3048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Formations</a:t>
          </a:r>
          <a:endParaRPr lang="fr-FR" sz="1100" kern="1200" dirty="0"/>
        </a:p>
      </dsp:txBody>
      <dsp:txXfrm>
        <a:off x="998628" y="0"/>
        <a:ext cx="751668" cy="304800"/>
      </dsp:txXfrm>
    </dsp:sp>
    <dsp:sp modelId="{F99C1C93-ADE0-4CF7-826B-D8956CE39374}">
      <dsp:nvSpPr>
        <dsp:cNvPr id="0" name=""/>
        <dsp:cNvSpPr/>
      </dsp:nvSpPr>
      <dsp:spPr>
        <a:xfrm>
          <a:off x="1691403" y="0"/>
          <a:ext cx="1056468" cy="3048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Services</a:t>
          </a:r>
          <a:endParaRPr lang="fr-FR" sz="1100" kern="1200" dirty="0"/>
        </a:p>
      </dsp:txBody>
      <dsp:txXfrm>
        <a:off x="1843803" y="0"/>
        <a:ext cx="751668" cy="304800"/>
      </dsp:txXfrm>
    </dsp:sp>
    <dsp:sp modelId="{B523FC41-F218-49D5-AC32-FE60EE3536C6}">
      <dsp:nvSpPr>
        <dsp:cNvPr id="0" name=""/>
        <dsp:cNvSpPr/>
      </dsp:nvSpPr>
      <dsp:spPr>
        <a:xfrm>
          <a:off x="2537631" y="0"/>
          <a:ext cx="1056468" cy="30480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Contact</a:t>
          </a:r>
          <a:endParaRPr lang="fr-FR" sz="1100" kern="1200" dirty="0"/>
        </a:p>
      </dsp:txBody>
      <dsp:txXfrm>
        <a:off x="2690031" y="0"/>
        <a:ext cx="751668" cy="304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42138-774E-4186-B0B2-36863E2DE7CA}">
      <dsp:nvSpPr>
        <dsp:cNvPr id="0" name=""/>
        <dsp:cNvSpPr/>
      </dsp:nvSpPr>
      <dsp:spPr>
        <a:xfrm>
          <a:off x="1052" y="0"/>
          <a:ext cx="1056468" cy="3048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Accueil</a:t>
          </a:r>
          <a:endParaRPr lang="fr-FR" sz="1100" kern="1200" dirty="0"/>
        </a:p>
      </dsp:txBody>
      <dsp:txXfrm>
        <a:off x="1052" y="0"/>
        <a:ext cx="980268" cy="304800"/>
      </dsp:txXfrm>
    </dsp:sp>
    <dsp:sp modelId="{93C1FC52-1EF1-4975-9EAC-A2BD04051E07}">
      <dsp:nvSpPr>
        <dsp:cNvPr id="0" name=""/>
        <dsp:cNvSpPr/>
      </dsp:nvSpPr>
      <dsp:spPr>
        <a:xfrm>
          <a:off x="846228" y="0"/>
          <a:ext cx="1056468" cy="3048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Formations</a:t>
          </a:r>
          <a:endParaRPr lang="fr-FR" sz="1100" kern="1200" dirty="0"/>
        </a:p>
      </dsp:txBody>
      <dsp:txXfrm>
        <a:off x="998628" y="0"/>
        <a:ext cx="751668" cy="304800"/>
      </dsp:txXfrm>
    </dsp:sp>
    <dsp:sp modelId="{F99C1C93-ADE0-4CF7-826B-D8956CE39374}">
      <dsp:nvSpPr>
        <dsp:cNvPr id="0" name=""/>
        <dsp:cNvSpPr/>
      </dsp:nvSpPr>
      <dsp:spPr>
        <a:xfrm>
          <a:off x="1691403" y="0"/>
          <a:ext cx="1056468" cy="3048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Services</a:t>
          </a:r>
          <a:endParaRPr lang="fr-FR" sz="1100" kern="1200" dirty="0"/>
        </a:p>
      </dsp:txBody>
      <dsp:txXfrm>
        <a:off x="1843803" y="0"/>
        <a:ext cx="751668" cy="304800"/>
      </dsp:txXfrm>
    </dsp:sp>
    <dsp:sp modelId="{B523FC41-F218-49D5-AC32-FE60EE3536C6}">
      <dsp:nvSpPr>
        <dsp:cNvPr id="0" name=""/>
        <dsp:cNvSpPr/>
      </dsp:nvSpPr>
      <dsp:spPr>
        <a:xfrm>
          <a:off x="2537631" y="0"/>
          <a:ext cx="1056468" cy="30480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Contact</a:t>
          </a:r>
          <a:endParaRPr lang="fr-FR" sz="1100" kern="1200" dirty="0"/>
        </a:p>
      </dsp:txBody>
      <dsp:txXfrm>
        <a:off x="2690031" y="0"/>
        <a:ext cx="751668" cy="30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42138-774E-4186-B0B2-36863E2DE7CA}">
      <dsp:nvSpPr>
        <dsp:cNvPr id="0" name=""/>
        <dsp:cNvSpPr/>
      </dsp:nvSpPr>
      <dsp:spPr>
        <a:xfrm>
          <a:off x="1052" y="0"/>
          <a:ext cx="1056468" cy="3048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Accueil</a:t>
          </a:r>
          <a:endParaRPr lang="fr-FR" sz="1100" kern="1200" dirty="0"/>
        </a:p>
      </dsp:txBody>
      <dsp:txXfrm>
        <a:off x="1052" y="0"/>
        <a:ext cx="980268" cy="304800"/>
      </dsp:txXfrm>
    </dsp:sp>
    <dsp:sp modelId="{93C1FC52-1EF1-4975-9EAC-A2BD04051E07}">
      <dsp:nvSpPr>
        <dsp:cNvPr id="0" name=""/>
        <dsp:cNvSpPr/>
      </dsp:nvSpPr>
      <dsp:spPr>
        <a:xfrm>
          <a:off x="846228" y="0"/>
          <a:ext cx="1056468" cy="3048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Formations</a:t>
          </a:r>
          <a:endParaRPr lang="fr-FR" sz="1100" kern="1200" dirty="0"/>
        </a:p>
      </dsp:txBody>
      <dsp:txXfrm>
        <a:off x="998628" y="0"/>
        <a:ext cx="751668" cy="304800"/>
      </dsp:txXfrm>
    </dsp:sp>
    <dsp:sp modelId="{F99C1C93-ADE0-4CF7-826B-D8956CE39374}">
      <dsp:nvSpPr>
        <dsp:cNvPr id="0" name=""/>
        <dsp:cNvSpPr/>
      </dsp:nvSpPr>
      <dsp:spPr>
        <a:xfrm>
          <a:off x="1691403" y="0"/>
          <a:ext cx="1056468" cy="3048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Services</a:t>
          </a:r>
          <a:endParaRPr lang="fr-FR" sz="1100" kern="1200" dirty="0"/>
        </a:p>
      </dsp:txBody>
      <dsp:txXfrm>
        <a:off x="1843803" y="0"/>
        <a:ext cx="751668" cy="304800"/>
      </dsp:txXfrm>
    </dsp:sp>
    <dsp:sp modelId="{B523FC41-F218-49D5-AC32-FE60EE3536C6}">
      <dsp:nvSpPr>
        <dsp:cNvPr id="0" name=""/>
        <dsp:cNvSpPr/>
      </dsp:nvSpPr>
      <dsp:spPr>
        <a:xfrm>
          <a:off x="2537631" y="0"/>
          <a:ext cx="1056468" cy="30480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Contact</a:t>
          </a:r>
          <a:endParaRPr lang="fr-FR" sz="1100" kern="1200" dirty="0"/>
        </a:p>
      </dsp:txBody>
      <dsp:txXfrm>
        <a:off x="2690031" y="0"/>
        <a:ext cx="751668" cy="304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42138-774E-4186-B0B2-36863E2DE7CA}">
      <dsp:nvSpPr>
        <dsp:cNvPr id="0" name=""/>
        <dsp:cNvSpPr/>
      </dsp:nvSpPr>
      <dsp:spPr>
        <a:xfrm>
          <a:off x="1052" y="0"/>
          <a:ext cx="1056468" cy="3048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Accueil</a:t>
          </a:r>
          <a:endParaRPr lang="fr-FR" sz="1100" kern="1200" dirty="0"/>
        </a:p>
      </dsp:txBody>
      <dsp:txXfrm>
        <a:off x="1052" y="0"/>
        <a:ext cx="980268" cy="304800"/>
      </dsp:txXfrm>
    </dsp:sp>
    <dsp:sp modelId="{93C1FC52-1EF1-4975-9EAC-A2BD04051E07}">
      <dsp:nvSpPr>
        <dsp:cNvPr id="0" name=""/>
        <dsp:cNvSpPr/>
      </dsp:nvSpPr>
      <dsp:spPr>
        <a:xfrm>
          <a:off x="846228" y="0"/>
          <a:ext cx="1056468" cy="3048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Formations</a:t>
          </a:r>
          <a:endParaRPr lang="fr-FR" sz="1100" kern="1200" dirty="0"/>
        </a:p>
      </dsp:txBody>
      <dsp:txXfrm>
        <a:off x="998628" y="0"/>
        <a:ext cx="751668" cy="304800"/>
      </dsp:txXfrm>
    </dsp:sp>
    <dsp:sp modelId="{F99C1C93-ADE0-4CF7-826B-D8956CE39374}">
      <dsp:nvSpPr>
        <dsp:cNvPr id="0" name=""/>
        <dsp:cNvSpPr/>
      </dsp:nvSpPr>
      <dsp:spPr>
        <a:xfrm>
          <a:off x="1691403" y="0"/>
          <a:ext cx="1056468" cy="3048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Services</a:t>
          </a:r>
          <a:endParaRPr lang="fr-FR" sz="1100" kern="1200" dirty="0"/>
        </a:p>
      </dsp:txBody>
      <dsp:txXfrm>
        <a:off x="1843803" y="0"/>
        <a:ext cx="751668" cy="304800"/>
      </dsp:txXfrm>
    </dsp:sp>
    <dsp:sp modelId="{B523FC41-F218-49D5-AC32-FE60EE3536C6}">
      <dsp:nvSpPr>
        <dsp:cNvPr id="0" name=""/>
        <dsp:cNvSpPr/>
      </dsp:nvSpPr>
      <dsp:spPr>
        <a:xfrm>
          <a:off x="2537631" y="0"/>
          <a:ext cx="1056468" cy="30480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Contact</a:t>
          </a:r>
          <a:endParaRPr lang="fr-FR" sz="1100" kern="1200" dirty="0"/>
        </a:p>
      </dsp:txBody>
      <dsp:txXfrm>
        <a:off x="2690031" y="0"/>
        <a:ext cx="751668" cy="3048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42138-774E-4186-B0B2-36863E2DE7CA}">
      <dsp:nvSpPr>
        <dsp:cNvPr id="0" name=""/>
        <dsp:cNvSpPr/>
      </dsp:nvSpPr>
      <dsp:spPr>
        <a:xfrm>
          <a:off x="1052" y="0"/>
          <a:ext cx="1056468" cy="3048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Accueil</a:t>
          </a:r>
          <a:endParaRPr lang="fr-FR" sz="1100" kern="1200" dirty="0"/>
        </a:p>
      </dsp:txBody>
      <dsp:txXfrm>
        <a:off x="1052" y="0"/>
        <a:ext cx="980268" cy="304800"/>
      </dsp:txXfrm>
    </dsp:sp>
    <dsp:sp modelId="{93C1FC52-1EF1-4975-9EAC-A2BD04051E07}">
      <dsp:nvSpPr>
        <dsp:cNvPr id="0" name=""/>
        <dsp:cNvSpPr/>
      </dsp:nvSpPr>
      <dsp:spPr>
        <a:xfrm>
          <a:off x="846228" y="0"/>
          <a:ext cx="1056468" cy="3048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Formations</a:t>
          </a:r>
          <a:endParaRPr lang="fr-FR" sz="1100" kern="1200" dirty="0"/>
        </a:p>
      </dsp:txBody>
      <dsp:txXfrm>
        <a:off x="998628" y="0"/>
        <a:ext cx="751668" cy="304800"/>
      </dsp:txXfrm>
    </dsp:sp>
    <dsp:sp modelId="{F99C1C93-ADE0-4CF7-826B-D8956CE39374}">
      <dsp:nvSpPr>
        <dsp:cNvPr id="0" name=""/>
        <dsp:cNvSpPr/>
      </dsp:nvSpPr>
      <dsp:spPr>
        <a:xfrm>
          <a:off x="1691403" y="0"/>
          <a:ext cx="1056468" cy="3048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Services</a:t>
          </a:r>
          <a:endParaRPr lang="fr-FR" sz="1100" kern="1200" dirty="0"/>
        </a:p>
      </dsp:txBody>
      <dsp:txXfrm>
        <a:off x="1843803" y="0"/>
        <a:ext cx="751668" cy="304800"/>
      </dsp:txXfrm>
    </dsp:sp>
    <dsp:sp modelId="{B523FC41-F218-49D5-AC32-FE60EE3536C6}">
      <dsp:nvSpPr>
        <dsp:cNvPr id="0" name=""/>
        <dsp:cNvSpPr/>
      </dsp:nvSpPr>
      <dsp:spPr>
        <a:xfrm>
          <a:off x="2537631" y="0"/>
          <a:ext cx="1056468" cy="30480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Contact</a:t>
          </a:r>
          <a:endParaRPr lang="fr-FR" sz="1100" kern="1200" dirty="0"/>
        </a:p>
      </dsp:txBody>
      <dsp:txXfrm>
        <a:off x="2690031" y="0"/>
        <a:ext cx="751668" cy="3048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42138-774E-4186-B0B2-36863E2DE7CA}">
      <dsp:nvSpPr>
        <dsp:cNvPr id="0" name=""/>
        <dsp:cNvSpPr/>
      </dsp:nvSpPr>
      <dsp:spPr>
        <a:xfrm>
          <a:off x="1052" y="0"/>
          <a:ext cx="1056468" cy="3048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Accueil</a:t>
          </a:r>
          <a:endParaRPr lang="fr-FR" sz="1100" kern="1200" dirty="0"/>
        </a:p>
      </dsp:txBody>
      <dsp:txXfrm>
        <a:off x="1052" y="0"/>
        <a:ext cx="980268" cy="304800"/>
      </dsp:txXfrm>
    </dsp:sp>
    <dsp:sp modelId="{93C1FC52-1EF1-4975-9EAC-A2BD04051E07}">
      <dsp:nvSpPr>
        <dsp:cNvPr id="0" name=""/>
        <dsp:cNvSpPr/>
      </dsp:nvSpPr>
      <dsp:spPr>
        <a:xfrm>
          <a:off x="846228" y="0"/>
          <a:ext cx="1056468" cy="3048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Formations</a:t>
          </a:r>
          <a:endParaRPr lang="fr-FR" sz="1100" kern="1200" dirty="0"/>
        </a:p>
      </dsp:txBody>
      <dsp:txXfrm>
        <a:off x="998628" y="0"/>
        <a:ext cx="751668" cy="304800"/>
      </dsp:txXfrm>
    </dsp:sp>
    <dsp:sp modelId="{F99C1C93-ADE0-4CF7-826B-D8956CE39374}">
      <dsp:nvSpPr>
        <dsp:cNvPr id="0" name=""/>
        <dsp:cNvSpPr/>
      </dsp:nvSpPr>
      <dsp:spPr>
        <a:xfrm>
          <a:off x="1691403" y="0"/>
          <a:ext cx="1056468" cy="3048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Services</a:t>
          </a:r>
          <a:endParaRPr lang="fr-FR" sz="1100" kern="1200" dirty="0"/>
        </a:p>
      </dsp:txBody>
      <dsp:txXfrm>
        <a:off x="1843803" y="0"/>
        <a:ext cx="751668" cy="304800"/>
      </dsp:txXfrm>
    </dsp:sp>
    <dsp:sp modelId="{B523FC41-F218-49D5-AC32-FE60EE3536C6}">
      <dsp:nvSpPr>
        <dsp:cNvPr id="0" name=""/>
        <dsp:cNvSpPr/>
      </dsp:nvSpPr>
      <dsp:spPr>
        <a:xfrm>
          <a:off x="2537631" y="0"/>
          <a:ext cx="1056468" cy="30480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 dirty="0">
              <a:hlinkClick xmlns:r="http://schemas.openxmlformats.org/officeDocument/2006/relationships" r:id=""/>
            </a:rPr>
            <a:t>Contact</a:t>
          </a:r>
          <a:endParaRPr lang="fr-FR" sz="1100" kern="1200" dirty="0"/>
        </a:p>
      </dsp:txBody>
      <dsp:txXfrm>
        <a:off x="2690031" y="0"/>
        <a:ext cx="751668" cy="304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F5076AC-99F6-49CE-B022-C9FF39A2B922}" type="datetime1">
              <a:rPr lang="fr-FR" smtClean="0"/>
              <a:t>13/01/2020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6438032-B9E0-494D-85BA-B474F0D5401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839185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DEAD019-5928-456A-BF66-A0F7F1748CD6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4" name="Espace réservé d’image de diapositive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764AD8-5229-44E4-9BAC-D1182B1E95E5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59589183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 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 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97764AD8-5229-44E4-9BAC-D1182B1E95E5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297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7764AD8-5229-44E4-9BAC-D1182B1E95E5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47233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 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 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97764AD8-5229-44E4-9BAC-D1182B1E95E5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760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 10"/>
          <p:cNvSpPr/>
          <p:nvPr userDrawn="1"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12" name="Image 11" descr="À gauche un gros plan de mains sur un clavier et à droite un gros plan des visages de trois personnes"/>
          <p:cNvPicPr>
            <a:picLocks noChangeAspect="1"/>
          </p:cNvPicPr>
          <p:nvPr userDrawn="1"/>
        </p:nvPicPr>
        <p:blipFill rotWithShape="1">
          <a:blip r:embed="rId2"/>
          <a:srcRect t="5040" b="1624"/>
          <a:stretch/>
        </p:blipFill>
        <p:spPr>
          <a:xfrm>
            <a:off x="3048" y="1"/>
            <a:ext cx="12188952" cy="6400800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sp>
        <p:nvSpPr>
          <p:cNvPr id="2" name="Titre 1"/>
          <p:cNvSpPr>
            <a:spLocks noGrp="1"/>
          </p:cNvSpPr>
          <p:nvPr userDrawn="1">
            <p:ph type="ctrTitle"/>
          </p:nvPr>
        </p:nvSpPr>
        <p:spPr>
          <a:xfrm>
            <a:off x="76200" y="2295843"/>
            <a:ext cx="5970037" cy="2387600"/>
          </a:xfrm>
        </p:spPr>
        <p:txBody>
          <a:bodyPr rtlCol="0" anchor="b"/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 userDrawn="1">
            <p:ph type="subTitle" idx="1"/>
          </p:nvPr>
        </p:nvSpPr>
        <p:spPr>
          <a:xfrm>
            <a:off x="76200" y="4856481"/>
            <a:ext cx="5970037" cy="1655762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/>
              <a:t>Modifiez le style des sous-titres du masque</a:t>
            </a:r>
            <a:endParaRPr lang="fr-FR" noProof="0" dirty="0"/>
          </a:p>
        </p:txBody>
      </p:sp>
      <p:sp>
        <p:nvSpPr>
          <p:cNvPr id="10" name="Espace réservé de la date 3"/>
          <p:cNvSpPr>
            <a:spLocks noGrp="1"/>
          </p:cNvSpPr>
          <p:nvPr userDrawn="1"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rtl="0"/>
            <a:fld id="{76B11CE9-A1DB-4033-932D-C9C30B257698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14" name="Espace réservé du pied de page 4"/>
          <p:cNvSpPr>
            <a:spLocks noGrp="1"/>
          </p:cNvSpPr>
          <p:nvPr userDrawn="1"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15" name="Espace réservé du numéro de diapositive 5"/>
          <p:cNvSpPr>
            <a:spLocks noGrp="1"/>
          </p:cNvSpPr>
          <p:nvPr userDrawn="1"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rtl="0"/>
            <a:fld id="{0C8C4CCD-1362-4CC7-BA2D-0BEF6B3ABFE9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080733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A45266-9CC5-47FA-BFA7-F49611688640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100683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62262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AFA5108-E8A9-45D2-9628-3F2E7E9457F0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688233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2933699"/>
            <a:ext cx="5181600" cy="3243263"/>
          </a:xfrm>
        </p:spPr>
        <p:txBody>
          <a:bodyPr rtlCol="0"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dirty="0"/>
              <a:t>Cliquez pour modifier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2933699"/>
            <a:ext cx="5181600" cy="3243263"/>
          </a:xfrm>
        </p:spPr>
        <p:txBody>
          <a:bodyPr rtlCol="0"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dirty="0"/>
              <a:t>Cliquez pour modifier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3FFA5B-67FE-4B20-B1AF-876D2583BB39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268417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31850" y="1447800"/>
            <a:ext cx="10515600" cy="1143000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831850" y="2788737"/>
            <a:ext cx="5156200" cy="641350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1850" y="3493588"/>
            <a:ext cx="5156200" cy="2678612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89663" y="2788737"/>
            <a:ext cx="5157787" cy="641350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89663" y="3493588"/>
            <a:ext cx="5157787" cy="2678612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3F0F2BA-A1DE-4F59-8647-F8ABF9F06738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9" name="Espace réservé du numéro de diapositive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3281005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E5A632A-03C0-4503-8536-AE617D737E7F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0453026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BFA63A8-92E3-4735-A456-A18FD5382A2F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3" name="Espace réservé du pied de page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000407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39788" y="14478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1817649"/>
            <a:ext cx="6172200" cy="4355629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460509-769F-482E-8B31-7028407358AB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E0DBC281-4188-4BB6-BCD0-1C118B23AC6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6612" y="3232385"/>
            <a:ext cx="3932237" cy="2940893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256367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39788" y="14478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5183188" y="1447800"/>
            <a:ext cx="6172200" cy="472440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3133494"/>
            <a:ext cx="3932237" cy="3038706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Cliquez pour modifier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7FF007B-08D6-46B3-A2B3-D90122996D97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6785613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2933700"/>
            <a:ext cx="10515600" cy="3221890"/>
          </a:xfrm>
        </p:spPr>
        <p:txBody>
          <a:bodyPr vert="eaVert"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23F1C3-3AC8-4794-8065-82488EBB2A36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0045558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8724900" y="1447799"/>
            <a:ext cx="2628900" cy="4729163"/>
          </a:xfrm>
        </p:spPr>
        <p:txBody>
          <a:bodyPr vert="eaVert"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1447799"/>
            <a:ext cx="7734300" cy="4729163"/>
          </a:xfrm>
        </p:spPr>
        <p:txBody>
          <a:bodyPr vert="eaVert" rtlCol="0"/>
          <a:lstStyle/>
          <a:p>
            <a:pPr lvl="0" rtl="0"/>
            <a:r>
              <a:rPr lang="fr-FR" noProof="0"/>
              <a:t>Cliquez pour 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11C8EF-36A4-4DBC-8FD3-FBC90F89C4EC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C8C4CCD-1362-4CC7-BA2D-0BEF6B3ABFE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2210373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 6"/>
          <p:cNvGrpSpPr/>
          <p:nvPr userDrawn="1"/>
        </p:nvGrpSpPr>
        <p:grpSpPr>
          <a:xfrm>
            <a:off x="3048" y="-5407"/>
            <a:ext cx="12188952" cy="6863407"/>
            <a:chOff x="3048" y="-5407"/>
            <a:chExt cx="12188952" cy="6863407"/>
          </a:xfrm>
        </p:grpSpPr>
        <p:sp>
          <p:nvSpPr>
            <p:cNvPr id="12" name="Rectangle 11"/>
            <p:cNvSpPr/>
            <p:nvPr userDrawn="1"/>
          </p:nvSpPr>
          <p:spPr>
            <a:xfrm>
              <a:off x="3048" y="6311900"/>
              <a:ext cx="12188952" cy="5461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 dirty="0"/>
            </a:p>
          </p:txBody>
        </p:sp>
        <p:sp>
          <p:nvSpPr>
            <p:cNvPr id="13" name="Rectangle 12"/>
            <p:cNvSpPr/>
            <p:nvPr userDrawn="1"/>
          </p:nvSpPr>
          <p:spPr>
            <a:xfrm>
              <a:off x="3048" y="-5407"/>
              <a:ext cx="12188952" cy="136730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 dirty="0"/>
            </a:p>
          </p:txBody>
        </p:sp>
      </p:grpSp>
      <p:pic>
        <p:nvPicPr>
          <p:cNvPr id="14" name="Image 13" descr="À gauche un gros plan de mains sur un clavier et à droite un gros plan des visages de trois personnes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40"/>
          <a:stretch/>
        </p:blipFill>
        <p:spPr>
          <a:xfrm>
            <a:off x="2620347" y="-7553"/>
            <a:ext cx="6964163" cy="13716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" name="Espace réservé du titre 1"/>
          <p:cNvSpPr>
            <a:spLocks noGrp="1"/>
          </p:cNvSpPr>
          <p:nvPr userDrawn="1">
            <p:ph type="title"/>
          </p:nvPr>
        </p:nvSpPr>
        <p:spPr>
          <a:xfrm>
            <a:off x="838200" y="14478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 2"/>
          <p:cNvSpPr>
            <a:spLocks noGrp="1"/>
          </p:cNvSpPr>
          <p:nvPr userDrawn="1">
            <p:ph type="body" idx="1"/>
          </p:nvPr>
        </p:nvSpPr>
        <p:spPr>
          <a:xfrm>
            <a:off x="838200" y="2955073"/>
            <a:ext cx="10515600" cy="3221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 3"/>
          <p:cNvSpPr>
            <a:spLocks noGrp="1"/>
          </p:cNvSpPr>
          <p:nvPr userDrawn="1"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rtl="0"/>
            <a:fld id="{4E841646-08D8-448D-97BE-A75C1F53BC18}" type="datetime1">
              <a:rPr lang="fr-FR" noProof="0" smtClean="0"/>
              <a:t>13/01/2020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 userDrawn="1"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 userDrawn="1"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pPr rtl="0"/>
            <a:fld id="{0C8C4CCD-1362-4CC7-BA2D-0BEF6B3ABFE9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780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1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2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2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ct val="30000"/>
        </a:spcBef>
        <a:buClr>
          <a:schemeClr val="accent1">
            <a:lumMod val="50000"/>
          </a:schemeClr>
        </a:buClr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1848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912" userDrawn="1">
          <p15:clr>
            <a:srgbClr val="F26B43"/>
          </p15:clr>
        </p15:guide>
        <p15:guide id="3" orient="horz" pos="3888" userDrawn="1">
          <p15:clr>
            <a:srgbClr val="F26B43"/>
          </p15:clr>
        </p15:guide>
        <p15:guide id="4" pos="648" userDrawn="1">
          <p15:clr>
            <a:srgbClr val="F26B43"/>
          </p15:clr>
        </p15:guide>
        <p15:guide id="5" pos="7152" userDrawn="1">
          <p15:clr>
            <a:srgbClr val="F26B43"/>
          </p15:clr>
        </p15:guide>
        <p15:guide id="6" orient="horz" pos="4104" userDrawn="1">
          <p15:clr>
            <a:srgbClr val="F26B43"/>
          </p15:clr>
        </p15:guide>
        <p15:guide id="7" orient="horz" pos="422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5.png"/><Relationship Id="rId7" Type="http://schemas.openxmlformats.org/officeDocument/2006/relationships/slide" Target="slide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3.xml"/><Relationship Id="rId4" Type="http://schemas.openxmlformats.org/officeDocument/2006/relationships/image" Target="../media/image6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slide" Target="slide1.xml"/><Relationship Id="rId3" Type="http://schemas.openxmlformats.org/officeDocument/2006/relationships/image" Target="../media/image8.png"/><Relationship Id="rId7" Type="http://schemas.openxmlformats.org/officeDocument/2006/relationships/slide" Target="slide6.xml"/><Relationship Id="rId12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diagramColors" Target="../diagrams/colors1.xml"/><Relationship Id="rId5" Type="http://schemas.openxmlformats.org/officeDocument/2006/relationships/slide" Target="slide4.xml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9.png"/><Relationship Id="rId9" Type="http://schemas.openxmlformats.org/officeDocument/2006/relationships/diagramLayout" Target="../diagrams/layout1.xml"/><Relationship Id="rId1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hyperlink" Target="http://blog.fanch-bd.com/index.php?tag/sans-papiers" TargetMode="External"/><Relationship Id="rId7" Type="http://schemas.openxmlformats.org/officeDocument/2006/relationships/diagramLayout" Target="../diagrams/layout3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3.xml"/><Relationship Id="rId5" Type="http://schemas.openxmlformats.org/officeDocument/2006/relationships/image" Target="../media/image3.png"/><Relationship Id="rId10" Type="http://schemas.microsoft.com/office/2007/relationships/diagramDrawing" Target="../diagrams/drawing3.xml"/><Relationship Id="rId4" Type="http://schemas.openxmlformats.org/officeDocument/2006/relationships/slide" Target="slide1.xml"/><Relationship Id="rId9" Type="http://schemas.openxmlformats.org/officeDocument/2006/relationships/diagramColors" Target="../diagrams/colors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hyperlink" Target="mailto:tertia@hotmail.fr" TargetMode="External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image" Target="../media/image11.png"/><Relationship Id="rId4" Type="http://schemas.openxmlformats.org/officeDocument/2006/relationships/diagramData" Target="../diagrams/data6.xml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ctrTitle"/>
          </p:nvPr>
        </p:nvSpPr>
        <p:spPr bwMode="ltGray"/>
        <p:txBody>
          <a:bodyPr rtlCol="0">
            <a:normAutofit/>
          </a:bodyPr>
          <a:lstStyle/>
          <a:p>
            <a:pPr rtl="0"/>
            <a:r>
              <a:rPr lang="fr-FR" sz="6000" dirty="0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Bienvenue</a:t>
            </a:r>
            <a:r>
              <a:rPr lang="fr-FR" sz="6000" dirty="0"/>
              <a:t> !</a:t>
            </a:r>
          </a:p>
        </p:txBody>
      </p:sp>
      <p:pic>
        <p:nvPicPr>
          <p:cNvPr id="13" name="Image 12" descr="Une image contenant signe&#10;&#10;Description générée automatiquement">
            <a:hlinkClick r:id="rId4" action="ppaction://hlinksldjump"/>
            <a:extLst>
              <a:ext uri="{FF2B5EF4-FFF2-40B4-BE49-F238E27FC236}">
                <a16:creationId xmlns:a16="http://schemas.microsoft.com/office/drawing/2014/main" id="{380F6B1C-809E-4E6C-AF9F-623AC19EC9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03583">
            <a:off x="-236555" y="4484077"/>
            <a:ext cx="4854610" cy="29006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815941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E53DA-DF4D-49EA-8F89-BE98212E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ACCUEIL</a:t>
            </a:r>
          </a:p>
        </p:txBody>
      </p:sp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5" name="Zoom de résumé 4">
                <a:extLst>
                  <a:ext uri="{FF2B5EF4-FFF2-40B4-BE49-F238E27FC236}">
                    <a16:creationId xmlns:a16="http://schemas.microsoft.com/office/drawing/2014/main" id="{DACB224A-F6E7-4ED9-B41E-2F12A820662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7581754"/>
                  </p:ext>
                </p:extLst>
              </p:nvPr>
            </p:nvGraphicFramePr>
            <p:xfrm>
              <a:off x="838200" y="2954338"/>
              <a:ext cx="10515600" cy="3222625"/>
            </p:xfrm>
            <a:graphic>
              <a:graphicData uri="http://schemas.microsoft.com/office/powerpoint/2016/summaryzoom">
                <psuz:summaryZm>
                  <psuz:summaryZmObj sectionId="{833AA8F0-F0F3-432B-BCC3-1C59FD1806AF}">
                    <psuz:zmPr id="{F0AD17EB-9EDC-4573-B5DC-14CDE662A51D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07479" y="724058"/>
                          <a:ext cx="3154680" cy="17745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6A4AD3FA-726E-47F3-8E95-A727CBE1B719}">
                    <psuz:zmPr id="{472828D5-2898-44E6-BED2-68A89AF5E3B2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3680460" y="724058"/>
                          <a:ext cx="3154680" cy="17745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E4C202A9-6769-4FCF-A81A-B775722CCE11}">
                    <psuz:zmPr id="{BFD7B80D-BFE4-4481-B7E3-1A62558336C4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953441" y="724058"/>
                          <a:ext cx="3154680" cy="17745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5" name="Zoom de résumé 4">
                <a:extLst>
                  <a:ext uri="{FF2B5EF4-FFF2-40B4-BE49-F238E27FC236}">
                    <a16:creationId xmlns:a16="http://schemas.microsoft.com/office/drawing/2014/main" id="{DACB224A-F6E7-4ED9-B41E-2F12A820662B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838200" y="2954338"/>
                <a:ext cx="10515600" cy="3222625"/>
                <a:chOff x="838200" y="2954338"/>
                <a:chExt cx="10515600" cy="3222625"/>
              </a:xfrm>
            </p:grpSpPr>
            <p:pic>
              <p:nvPicPr>
                <p:cNvPr id="7" name="Image 7">
                  <a:hlinkClick r:id="rId5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245679" y="3678396"/>
                  <a:ext cx="3154680" cy="17745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8" name="Image 8">
                  <a:hlinkClick r:id="rId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518660" y="3678396"/>
                  <a:ext cx="3154680" cy="17745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9" name="Image 9">
                  <a:hlinkClick r:id="rId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791641" y="3678396"/>
                  <a:ext cx="3154680" cy="17745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p:grpSp>
        </mc:Fallback>
      </mc:AlternateContent>
      <p:pic>
        <p:nvPicPr>
          <p:cNvPr id="10" name="Image 9" descr="Une image contenant signe&#10;&#10;Description générée automatiquement">
            <a:hlinkClick r:id="rId8" action="ppaction://hlinksldjump"/>
            <a:extLst>
              <a:ext uri="{FF2B5EF4-FFF2-40B4-BE49-F238E27FC236}">
                <a16:creationId xmlns:a16="http://schemas.microsoft.com/office/drawing/2014/main" id="{20A0BA1D-ABDE-43AF-B14E-D2CFA5ABE0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17929" y="-141554"/>
            <a:ext cx="2660007" cy="15893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020827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4F160-298D-4AC5-81CF-FCCC2EC5E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FORMATIONS</a:t>
            </a:r>
          </a:p>
        </p:txBody>
      </p:sp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5" name="Zoom de résumé 4">
                <a:extLst>
                  <a:ext uri="{FF2B5EF4-FFF2-40B4-BE49-F238E27FC236}">
                    <a16:creationId xmlns:a16="http://schemas.microsoft.com/office/drawing/2014/main" id="{350B9E0E-53E1-4313-B680-4C2C10820D2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29075094"/>
                  </p:ext>
                </p:extLst>
              </p:nvPr>
            </p:nvGraphicFramePr>
            <p:xfrm>
              <a:off x="838200" y="2954338"/>
              <a:ext cx="10515600" cy="3222625"/>
            </p:xfrm>
            <a:graphic>
              <a:graphicData uri="http://schemas.microsoft.com/office/powerpoint/2016/summaryzoom">
                <psuz:summaryZm>
                  <psuz:summaryZmObj sectionId="{A19D64FE-0ABB-45D6-8637-42B5563E0ED8}">
                    <psuz:zmPr id="{9AE0EA6A-0C33-40A4-8EBF-4AD32ADE321D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07479" y="724058"/>
                          <a:ext cx="3154680" cy="17745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B7D14808-DA41-408B-9255-9B2B0278813D}">
                    <psuz:zmPr id="{3116398B-DC51-4B4B-9BDC-8B16713D10F8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3680460" y="724058"/>
                          <a:ext cx="3154680" cy="17745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AF13E734-3761-4D6A-8877-C35AA49E37A0}">
                    <psuz:zmPr id="{FE4FE7AB-10A5-4CC8-8625-F07D5053B919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953441" y="724058"/>
                          <a:ext cx="3154680" cy="17745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5" name="Zoom de résumé 4">
                <a:extLst>
                  <a:ext uri="{FF2B5EF4-FFF2-40B4-BE49-F238E27FC236}">
                    <a16:creationId xmlns:a16="http://schemas.microsoft.com/office/drawing/2014/main" id="{350B9E0E-53E1-4313-B680-4C2C10820D2F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838200" y="2954338"/>
                <a:ext cx="10515600" cy="3222625"/>
                <a:chOff x="838200" y="2954338"/>
                <a:chExt cx="10515600" cy="3222625"/>
              </a:xfrm>
            </p:grpSpPr>
            <p:pic>
              <p:nvPicPr>
                <p:cNvPr id="8" name="Image 8">
                  <a:hlinkClick r:id="rId5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245679" y="3678396"/>
                  <a:ext cx="3154680" cy="17745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9" name="Image 9">
                  <a:hlinkClick r:id="rId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518660" y="3678396"/>
                  <a:ext cx="3154680" cy="17745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0" name="Image 10">
                  <a:hlinkClick r:id="rId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791641" y="3678396"/>
                  <a:ext cx="3154680" cy="17745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p:grpSp>
        </mc:Fallback>
      </mc:AlternateContent>
      <p:graphicFrame>
        <p:nvGraphicFramePr>
          <p:cNvPr id="6" name="Espace réservé du contenu 5">
            <a:extLst>
              <a:ext uri="{FF2B5EF4-FFF2-40B4-BE49-F238E27FC236}">
                <a16:creationId xmlns:a16="http://schemas.microsoft.com/office/drawing/2014/main" id="{C3D219AF-F993-40E9-97DC-DF0574A727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5490818"/>
              </p:ext>
            </p:extLst>
          </p:nvPr>
        </p:nvGraphicFramePr>
        <p:xfrm>
          <a:off x="8597900" y="1447800"/>
          <a:ext cx="3594100" cy="3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" name="Image 6" descr="Une image contenant signe&#10;&#10;Description générée automatiquement">
            <a:hlinkClick r:id="rId13" action="ppaction://hlinksldjump"/>
            <a:extLst>
              <a:ext uri="{FF2B5EF4-FFF2-40B4-BE49-F238E27FC236}">
                <a16:creationId xmlns:a16="http://schemas.microsoft.com/office/drawing/2014/main" id="{B0D9EB32-09D0-49CD-9889-4CC794755DE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117929" y="-141554"/>
            <a:ext cx="2660007" cy="15893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82627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1897009D-387E-478E-8A84-054762611CCA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anchor="b">
            <a:normAutofit fontScale="90000"/>
          </a:bodyPr>
          <a:lstStyle/>
          <a:p>
            <a:r>
              <a:rPr lang="fr-FR" b="1" cap="small" dirty="0"/>
              <a:t>COMPTABILITE</a:t>
            </a:r>
            <a:br>
              <a:rPr lang="fr-FR" b="1" cap="small" dirty="0"/>
            </a:br>
            <a:endParaRPr lang="fr-FR" dirty="0"/>
          </a:p>
        </p:txBody>
      </p:sp>
      <p:sp>
        <p:nvSpPr>
          <p:cNvPr id="20" name="Espace réservé du contenu 19">
            <a:extLst>
              <a:ext uri="{FF2B5EF4-FFF2-40B4-BE49-F238E27FC236}">
                <a16:creationId xmlns:a16="http://schemas.microsoft.com/office/drawing/2014/main" id="{0DD5A457-32B1-4234-B11A-E02132C3EFF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000" dirty="0"/>
              <a:t>Introduction à la comptabilité</a:t>
            </a:r>
          </a:p>
          <a:p>
            <a:r>
              <a:rPr lang="fr-FR" sz="2000" dirty="0"/>
              <a:t>Operations comptables courantes</a:t>
            </a:r>
          </a:p>
          <a:p>
            <a:r>
              <a:rPr lang="fr-FR" sz="2000" dirty="0"/>
              <a:t>Operations comptables courantes</a:t>
            </a:r>
          </a:p>
          <a:p>
            <a:r>
              <a:rPr lang="fr-FR" sz="2000" dirty="0"/>
              <a:t>Factures achat, vente, avoir</a:t>
            </a:r>
          </a:p>
          <a:p>
            <a:r>
              <a:rPr lang="fr-FR" sz="2000" dirty="0"/>
              <a:t>Comptabilité clients</a:t>
            </a:r>
          </a:p>
          <a:p>
            <a:r>
              <a:rPr lang="fr-FR" sz="2000" dirty="0"/>
              <a:t>Comptabilité fournisseurs</a:t>
            </a:r>
          </a:p>
          <a:p>
            <a:r>
              <a:rPr lang="fr-FR" sz="2000" dirty="0"/>
              <a:t>Déclaration de tva</a:t>
            </a:r>
          </a:p>
          <a:p>
            <a:r>
              <a:rPr lang="fr-FR" sz="2000" dirty="0"/>
              <a:t>Immobilisations</a:t>
            </a:r>
          </a:p>
          <a:p>
            <a:r>
              <a:rPr lang="fr-FR" sz="2000" dirty="0"/>
              <a:t>Opérations de trésorerie</a:t>
            </a:r>
          </a:p>
          <a:p>
            <a:pPr marL="0" indent="0">
              <a:buNone/>
            </a:pPr>
            <a:endParaRPr lang="fr-FR" sz="2000" dirty="0"/>
          </a:p>
        </p:txBody>
      </p:sp>
      <p:sp>
        <p:nvSpPr>
          <p:cNvPr id="21" name="Espace réservé du contenu 20">
            <a:extLst>
              <a:ext uri="{FF2B5EF4-FFF2-40B4-BE49-F238E27FC236}">
                <a16:creationId xmlns:a16="http://schemas.microsoft.com/office/drawing/2014/main" id="{2C260264-E2F4-4ECA-AA1F-6057BE5CF53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sz="2200" dirty="0"/>
              <a:t>Gestion des stocks</a:t>
            </a:r>
          </a:p>
          <a:p>
            <a:r>
              <a:rPr lang="fr-FR" sz="2200" dirty="0"/>
              <a:t>Ecritures de fin d’exercice</a:t>
            </a:r>
          </a:p>
          <a:p>
            <a:r>
              <a:rPr lang="fr-FR" sz="2200" dirty="0"/>
              <a:t>Clôture et calcul de l’IS</a:t>
            </a:r>
          </a:p>
          <a:p>
            <a:r>
              <a:rPr lang="fr-FR" sz="2200" dirty="0"/>
              <a:t>Initiation à la fiscalité</a:t>
            </a:r>
          </a:p>
          <a:p>
            <a:r>
              <a:rPr lang="fr-FR" sz="2200" dirty="0"/>
              <a:t>Bilan et liasse fiscale</a:t>
            </a:r>
          </a:p>
          <a:p>
            <a:r>
              <a:rPr lang="fr-FR" sz="2200" dirty="0"/>
              <a:t>Chiffrage prévisionnel</a:t>
            </a:r>
          </a:p>
          <a:p>
            <a:r>
              <a:rPr lang="fr-FR" sz="2200" dirty="0"/>
              <a:t>Analyse du bilan - diagnostic</a:t>
            </a:r>
          </a:p>
          <a:p>
            <a:endParaRPr lang="fr-FR" sz="2200" dirty="0"/>
          </a:p>
        </p:txBody>
      </p:sp>
      <p:pic>
        <p:nvPicPr>
          <p:cNvPr id="22" name="Image 21" descr="Une image contenant signe&#10;&#10;Description générée automatiquement">
            <a:hlinkClick r:id="rId2" action="ppaction://hlinksldjump"/>
            <a:extLst>
              <a:ext uri="{FF2B5EF4-FFF2-40B4-BE49-F238E27FC236}">
                <a16:creationId xmlns:a16="http://schemas.microsoft.com/office/drawing/2014/main" id="{8037F80F-ACF1-4587-9318-4AFC21D8E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929" y="-141554"/>
            <a:ext cx="2660007" cy="1589354"/>
          </a:xfrm>
          <a:prstGeom prst="rect">
            <a:avLst/>
          </a:prstGeom>
          <a:noFill/>
        </p:spPr>
      </p:pic>
      <p:graphicFrame>
        <p:nvGraphicFramePr>
          <p:cNvPr id="23" name="Espace réservé du contenu 5">
            <a:extLst>
              <a:ext uri="{FF2B5EF4-FFF2-40B4-BE49-F238E27FC236}">
                <a16:creationId xmlns:a16="http://schemas.microsoft.com/office/drawing/2014/main" id="{1DC9E345-B227-491D-86D2-401AB3B8F7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737054"/>
              </p:ext>
            </p:extLst>
          </p:nvPr>
        </p:nvGraphicFramePr>
        <p:xfrm>
          <a:off x="8597900" y="1447800"/>
          <a:ext cx="3594100" cy="3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07406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17A0E6-D9B7-404D-81A1-E825B832A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PAIE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80CF71-B076-4414-8FC1-BC1C9F74D6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fr-FR" sz="2200" dirty="0"/>
              <a:t>Paie et charges sociales</a:t>
            </a:r>
          </a:p>
          <a:p>
            <a:r>
              <a:rPr lang="fr-FR" sz="2200" dirty="0"/>
              <a:t>La paie dans le BTP</a:t>
            </a:r>
          </a:p>
          <a:p>
            <a:r>
              <a:rPr lang="fr-FR" sz="2200" dirty="0"/>
              <a:t>Gestion administrative du personnel</a:t>
            </a:r>
          </a:p>
          <a:p>
            <a:endParaRPr lang="fr-FR" sz="2200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1D59F458-ECBA-41C1-86AD-6EBB82A8422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689302" y="2933700"/>
            <a:ext cx="4147395" cy="3243263"/>
          </a:xfrm>
        </p:spPr>
      </p:pic>
      <p:pic>
        <p:nvPicPr>
          <p:cNvPr id="8" name="Image 7" descr="Une image contenant signe&#10;&#10;Description générée automatiquement">
            <a:hlinkClick r:id="rId4" action="ppaction://hlinksldjump"/>
            <a:extLst>
              <a:ext uri="{FF2B5EF4-FFF2-40B4-BE49-F238E27FC236}">
                <a16:creationId xmlns:a16="http://schemas.microsoft.com/office/drawing/2014/main" id="{36CB0737-1167-4AB0-A095-458FD5D21B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7929" y="-141554"/>
            <a:ext cx="2660007" cy="1589354"/>
          </a:xfrm>
          <a:prstGeom prst="rect">
            <a:avLst/>
          </a:prstGeom>
          <a:noFill/>
        </p:spPr>
      </p:pic>
      <p:graphicFrame>
        <p:nvGraphicFramePr>
          <p:cNvPr id="9" name="Espace réservé du contenu 5">
            <a:extLst>
              <a:ext uri="{FF2B5EF4-FFF2-40B4-BE49-F238E27FC236}">
                <a16:creationId xmlns:a16="http://schemas.microsoft.com/office/drawing/2014/main" id="{4578BE25-7927-4FDC-AE14-AEEF3E6D97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737054"/>
              </p:ext>
            </p:extLst>
          </p:nvPr>
        </p:nvGraphicFramePr>
        <p:xfrm>
          <a:off x="8597900" y="1447800"/>
          <a:ext cx="3594100" cy="3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8455341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17A0E6-D9B7-404D-81A1-E825B832A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INFORMATIQUE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80CF71-B076-4414-8FC1-BC1C9F74D6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fr-FR" sz="2200" dirty="0"/>
              <a:t>Ciel comptabilité</a:t>
            </a:r>
          </a:p>
          <a:p>
            <a:r>
              <a:rPr lang="fr-FR" sz="2200" dirty="0"/>
              <a:t>Ciel paie</a:t>
            </a:r>
          </a:p>
          <a:p>
            <a:r>
              <a:rPr lang="fr-FR" sz="2200" dirty="0"/>
              <a:t>Ciel gestion commerciale</a:t>
            </a:r>
          </a:p>
          <a:p>
            <a:r>
              <a:rPr lang="fr-FR" sz="2200" dirty="0"/>
              <a:t>EBP comptabilité</a:t>
            </a:r>
          </a:p>
          <a:p>
            <a:r>
              <a:rPr lang="fr-FR" sz="2200" dirty="0"/>
              <a:t>EBP paie</a:t>
            </a:r>
          </a:p>
          <a:p>
            <a:r>
              <a:rPr lang="fr-FR" sz="2200" dirty="0"/>
              <a:t>EBP gestion commerciale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6CF56900-03B8-4E11-A499-4EBEC566F10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fr-FR" sz="2200" dirty="0"/>
              <a:t>Excel </a:t>
            </a:r>
          </a:p>
          <a:p>
            <a:r>
              <a:rPr lang="fr-FR" sz="2200" dirty="0"/>
              <a:t>Word </a:t>
            </a:r>
          </a:p>
          <a:p>
            <a:r>
              <a:rPr lang="fr-FR" sz="2200" dirty="0"/>
              <a:t>Powerpoint</a:t>
            </a:r>
          </a:p>
          <a:p>
            <a:r>
              <a:rPr lang="fr-FR" sz="2200" dirty="0"/>
              <a:t>Outlook</a:t>
            </a:r>
          </a:p>
          <a:p>
            <a:r>
              <a:rPr lang="fr-FR" sz="2200" dirty="0"/>
              <a:t>Publisher</a:t>
            </a:r>
          </a:p>
          <a:p>
            <a:r>
              <a:rPr lang="fr-FR" sz="2200" dirty="0"/>
              <a:t>Access</a:t>
            </a:r>
          </a:p>
        </p:txBody>
      </p:sp>
      <p:pic>
        <p:nvPicPr>
          <p:cNvPr id="7" name="Image 6" descr="Une image contenant signe&#10;&#10;Description générée automatiquement">
            <a:hlinkClick r:id="rId2" action="ppaction://hlinksldjump"/>
            <a:extLst>
              <a:ext uri="{FF2B5EF4-FFF2-40B4-BE49-F238E27FC236}">
                <a16:creationId xmlns:a16="http://schemas.microsoft.com/office/drawing/2014/main" id="{6BE90958-DED1-47C4-8E2C-859543E550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929" y="-141554"/>
            <a:ext cx="2660007" cy="1589354"/>
          </a:xfrm>
          <a:prstGeom prst="rect">
            <a:avLst/>
          </a:prstGeom>
          <a:noFill/>
        </p:spPr>
      </p:pic>
      <p:graphicFrame>
        <p:nvGraphicFramePr>
          <p:cNvPr id="8" name="Espace réservé du contenu 5">
            <a:extLst>
              <a:ext uri="{FF2B5EF4-FFF2-40B4-BE49-F238E27FC236}">
                <a16:creationId xmlns:a16="http://schemas.microsoft.com/office/drawing/2014/main" id="{C40668F1-CDB7-43A9-8CE6-09F2753784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737054"/>
              </p:ext>
            </p:extLst>
          </p:nvPr>
        </p:nvGraphicFramePr>
        <p:xfrm>
          <a:off x="8597900" y="1447800"/>
          <a:ext cx="3594100" cy="3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180970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/>
              <a:t>SERVICES</a:t>
            </a:r>
          </a:p>
        </p:txBody>
      </p:sp>
      <p:sp>
        <p:nvSpPr>
          <p:cNvPr id="3" name="Espace réservé du contenu 2"/>
          <p:cNvSpPr>
            <a:spLocks noGrp="1"/>
          </p:cNvSpPr>
          <p:nvPr>
            <p:ph sz="half" idx="1"/>
          </p:nvPr>
        </p:nvSpPr>
        <p:spPr>
          <a:xfrm>
            <a:off x="838200" y="2933699"/>
            <a:ext cx="5180400" cy="3243263"/>
          </a:xfrm>
        </p:spPr>
        <p:txBody>
          <a:bodyPr rtlCol="0"/>
          <a:lstStyle/>
          <a:p>
            <a:r>
              <a:rPr lang="fr-FR" dirty="0"/>
              <a:t>Bulletins de paie</a:t>
            </a:r>
          </a:p>
          <a:p>
            <a:r>
              <a:rPr lang="fr-FR" dirty="0"/>
              <a:t>Audit</a:t>
            </a:r>
          </a:p>
          <a:p>
            <a:endParaRPr lang="fr-FR" dirty="0"/>
          </a:p>
        </p:txBody>
      </p:sp>
      <p:sp>
        <p:nvSpPr>
          <p:cNvPr id="8" name="Espace réservé du contenu 7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r>
              <a:rPr lang="fr-FR" dirty="0"/>
              <a:t>Tableaux de bord</a:t>
            </a:r>
          </a:p>
          <a:p>
            <a:pPr rtl="0"/>
            <a:r>
              <a:rPr lang="fr-FR" dirty="0"/>
              <a:t>Comptes rendus</a:t>
            </a:r>
          </a:p>
          <a:p>
            <a:pPr rtl="0"/>
            <a:r>
              <a:rPr lang="fr-FR" dirty="0"/>
              <a:t>Présentations</a:t>
            </a:r>
          </a:p>
          <a:p>
            <a:pPr rtl="0"/>
            <a:r>
              <a:rPr lang="fr-FR" dirty="0"/>
              <a:t>Mailing</a:t>
            </a:r>
          </a:p>
          <a:p>
            <a:pPr rtl="0"/>
            <a:r>
              <a:rPr lang="fr-FR" dirty="0"/>
              <a:t>Etc…</a:t>
            </a:r>
          </a:p>
        </p:txBody>
      </p:sp>
      <p:pic>
        <p:nvPicPr>
          <p:cNvPr id="5" name="Image 4" descr="Une image contenant signe&#10;&#10;Description générée automatiquement">
            <a:extLst>
              <a:ext uri="{FF2B5EF4-FFF2-40B4-BE49-F238E27FC236}">
                <a16:creationId xmlns:a16="http://schemas.microsoft.com/office/drawing/2014/main" id="{549AB9A2-56FA-4567-AB82-857360174C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929" y="-141554"/>
            <a:ext cx="2660007" cy="1589354"/>
          </a:xfrm>
          <a:prstGeom prst="rect">
            <a:avLst/>
          </a:prstGeom>
          <a:noFill/>
        </p:spPr>
      </p:pic>
      <p:graphicFrame>
        <p:nvGraphicFramePr>
          <p:cNvPr id="9" name="Espace réservé du contenu 5">
            <a:extLst>
              <a:ext uri="{FF2B5EF4-FFF2-40B4-BE49-F238E27FC236}">
                <a16:creationId xmlns:a16="http://schemas.microsoft.com/office/drawing/2014/main" id="{6E717E98-DF93-4BA9-AB65-28A3031743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094356"/>
              </p:ext>
            </p:extLst>
          </p:nvPr>
        </p:nvGraphicFramePr>
        <p:xfrm>
          <a:off x="8597900" y="1447800"/>
          <a:ext cx="3594100" cy="3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536635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4FA9D280-2808-458C-9F4A-79DD3F3C5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CONTACT</a:t>
            </a:r>
          </a:p>
        </p:txBody>
      </p:sp>
      <p:sp>
        <p:nvSpPr>
          <p:cNvPr id="3" name="Sous-titre 2"/>
          <p:cNvSpPr>
            <a:spLocks noGrp="1"/>
          </p:cNvSpPr>
          <p:nvPr>
            <p:ph sz="half" idx="2"/>
          </p:nvPr>
        </p:nvSpPr>
        <p:spPr bwMode="ltGray">
          <a:prstGeom prst="rect">
            <a:avLst/>
          </a:prstGeom>
        </p:spPr>
        <p:txBody>
          <a:bodyPr rtlCol="0">
            <a:normAutofit/>
          </a:bodyPr>
          <a:lstStyle/>
          <a:p>
            <a:pPr rtl="0">
              <a:tabLst>
                <a:tab pos="2147888" algn="l"/>
              </a:tabLst>
            </a:pPr>
            <a:r>
              <a:rPr lang="fr-FR" dirty="0"/>
              <a:t>Siège social :	Allée de la </a:t>
            </a:r>
            <a:r>
              <a:rPr lang="fr-FR" dirty="0" err="1"/>
              <a:t>Coisse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	30110 </a:t>
            </a:r>
            <a:r>
              <a:rPr lang="fr-FR" dirty="0" err="1"/>
              <a:t>Branoux</a:t>
            </a:r>
            <a:br>
              <a:rPr lang="fr-FR" dirty="0"/>
            </a:br>
            <a:r>
              <a:rPr lang="fr-FR" dirty="0"/>
              <a:t>Activité : 	10 rue basse</a:t>
            </a:r>
            <a:br>
              <a:rPr lang="fr-FR" dirty="0"/>
            </a:br>
            <a:r>
              <a:rPr lang="fr-FR" dirty="0"/>
              <a:t>	11290 Montréal</a:t>
            </a:r>
          </a:p>
          <a:p>
            <a:pPr rtl="0"/>
            <a:r>
              <a:rPr lang="fr-FR" dirty="0"/>
              <a:t>06.18.44.57.25 – 07.81.61.97.80</a:t>
            </a:r>
          </a:p>
          <a:p>
            <a:pPr rtl="0"/>
            <a:r>
              <a:rPr lang="fr-FR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tertia@hotmail.fr</a:t>
            </a:r>
            <a:endParaRPr lang="fr-FR" dirty="0"/>
          </a:p>
        </p:txBody>
      </p:sp>
      <p:graphicFrame>
        <p:nvGraphicFramePr>
          <p:cNvPr id="9" name="Espace réservé du contenu 5">
            <a:extLst>
              <a:ext uri="{FF2B5EF4-FFF2-40B4-BE49-F238E27FC236}">
                <a16:creationId xmlns:a16="http://schemas.microsoft.com/office/drawing/2014/main" id="{13AAD8E2-B185-4168-B915-3AADEA230C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094356"/>
              </p:ext>
            </p:extLst>
          </p:nvPr>
        </p:nvGraphicFramePr>
        <p:xfrm>
          <a:off x="8597900" y="1447800"/>
          <a:ext cx="3594100" cy="3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Espace réservé du contenu 13" descr="Une image contenant alimentation, dessin, signe&#10;&#10;Description générée automatiquement">
            <a:hlinkClick r:id="rId9" action="ppaction://hlinksldjump"/>
            <a:extLst>
              <a:ext uri="{FF2B5EF4-FFF2-40B4-BE49-F238E27FC236}">
                <a16:creationId xmlns:a16="http://schemas.microsoft.com/office/drawing/2014/main" id="{C0D94550-8BF1-40B9-B0C3-7A4C5544491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381" y="3537211"/>
            <a:ext cx="4499238" cy="2036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616845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résentation de l’orientation des employés">
  <a:themeElements>
    <a:clrScheme name="Personnalisé 17">
      <a:dk1>
        <a:srgbClr val="FFFFFF"/>
      </a:dk1>
      <a:lt1>
        <a:sysClr val="window" lastClr="FFFFFF"/>
      </a:lt1>
      <a:dk2>
        <a:srgbClr val="FFFFFF"/>
      </a:dk2>
      <a:lt2>
        <a:srgbClr val="DADADA"/>
      </a:lt2>
      <a:accent1>
        <a:srgbClr val="7F7F7F"/>
      </a:accent1>
      <a:accent2>
        <a:srgbClr val="0070C0"/>
      </a:accent2>
      <a:accent3>
        <a:srgbClr val="FF3300"/>
      </a:accent3>
      <a:accent4>
        <a:srgbClr val="FFC000"/>
      </a:accent4>
      <a:accent5>
        <a:srgbClr val="009900"/>
      </a:accent5>
      <a:accent6>
        <a:srgbClr val="7F7F7F"/>
      </a:accent6>
      <a:hlink>
        <a:srgbClr val="0000FF"/>
      </a:hlink>
      <a:folHlink>
        <a:srgbClr val="7030A0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ln>
          <a:solidFill>
            <a:schemeClr val="accent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Office_15303695_TF03460514.potx" id="{534EA6CD-9B45-4C55-B149-EA67C176993B}" vid="{B1A8926D-07EC-484C-BD10-82C357FDAFCE}"/>
    </a:ext>
  </a:extLst>
</a:theme>
</file>

<file path=ppt/theme/theme2.xml><?xml version="1.0" encoding="utf-8"?>
<a:theme xmlns:a="http://schemas.openxmlformats.org/drawingml/2006/main" name="Thème Offic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168</Words>
  <Application>Microsoft Office PowerPoint</Application>
  <PresentationFormat>Grand écran</PresentationFormat>
  <Paragraphs>76</Paragraphs>
  <Slides>8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Présentation de l’orientation des employés</vt:lpstr>
      <vt:lpstr>Bienvenue !</vt:lpstr>
      <vt:lpstr>ACCUEIL</vt:lpstr>
      <vt:lpstr>FORMATIONS</vt:lpstr>
      <vt:lpstr>COMPTABILITE </vt:lpstr>
      <vt:lpstr>PAIE</vt:lpstr>
      <vt:lpstr>INFORMATIQUE</vt:lpstr>
      <vt:lpstr>SERVICES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Bienvenue !</dc:title>
  <dc:creator>lydie jean</dc:creator>
  <cp:lastModifiedBy>lydie jean</cp:lastModifiedBy>
  <cp:revision>9</cp:revision>
  <dcterms:created xsi:type="dcterms:W3CDTF">2020-01-13T15:32:11Z</dcterms:created>
  <dcterms:modified xsi:type="dcterms:W3CDTF">2020-01-13T18:20:34Z</dcterms:modified>
</cp:coreProperties>
</file>