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70" r:id="rId4"/>
    <p:sldId id="258" r:id="rId5"/>
  </p:sldIdLst>
  <p:sldSz cx="6858000" cy="9144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98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2568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ACA3265-1C72-4BBB-8E9A-CB88552E13C9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774743D-4426-48ED-92BC-AF7C6E02598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17063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D1F61FB-3D1C-478E-A4F8-3808AAEF44F9}" type="slidenum">
              <a:rPr lang="fr-FR" altLang="fr-FR" smtClean="0">
                <a:latin typeface="Calibri" panose="020F0502020204030204" pitchFamily="34" charset="0"/>
              </a:rPr>
              <a:pPr/>
              <a:t>1</a:t>
            </a:fld>
            <a:endParaRPr lang="fr-FR" altLang="fr-FR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9390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D38DFD4-1211-47EA-9834-AFB6F91562FE}" type="slidenum">
              <a:rPr lang="fr-FR" altLang="fr-FR" smtClean="0">
                <a:latin typeface="Calibri" panose="020F0502020204030204" pitchFamily="34" charset="0"/>
              </a:rPr>
              <a:pPr/>
              <a:t>2</a:t>
            </a:fld>
            <a:endParaRPr lang="fr-FR" altLang="fr-FR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371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9F441A8-1137-4ACE-AA80-C6DF458AF4F1}" type="slidenum">
              <a:rPr lang="fr-FR" altLang="fr-FR" smtClean="0">
                <a:latin typeface="Calibri" panose="020F0502020204030204" pitchFamily="34" charset="0"/>
              </a:rPr>
              <a:pPr/>
              <a:t>3</a:t>
            </a:fld>
            <a:endParaRPr lang="fr-FR" altLang="fr-FR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051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49336CB-DC19-4435-AD4A-222E419F41B8}" type="slidenum">
              <a:rPr lang="fr-FR" altLang="fr-FR" smtClean="0">
                <a:latin typeface="Calibri" panose="020F0502020204030204" pitchFamily="34" charset="0"/>
              </a:rPr>
              <a:pPr/>
              <a:t>4</a:t>
            </a:fld>
            <a:endParaRPr lang="fr-FR" altLang="fr-FR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96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2516E-AB8F-4ADD-ACC1-26F010533C8E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E51A-5828-44D1-9C3F-0AE1500B045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8386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BCF1A-B8AC-4E4C-BBB0-5CA170DA1C3B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E92CF-AC33-467A-9FBB-4477FAABD5C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204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5431B-2988-4785-B2D3-FA6E8148B300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DB560-9935-4100-9B80-6A6772EEE24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7277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4FE88-F0BB-40C9-A33F-7DD044443AFA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8B221-DBFC-4761-847D-1A12A4447B0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1729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5BF85-20A7-47F8-9E0E-3A15FB0DC894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780B5-D257-4532-9477-96BE722AB3C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1293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6F331-D412-4F82-AAD3-4F1B69C150A2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30187-1073-405D-A009-09940B6D6A1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0608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8BAAC-2D83-4253-90E4-11A1FEB13CA8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73070-83FE-439B-8915-EE31683E9BC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5906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93F55-A535-4B71-9C36-0920DFA2419B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9CF3D-42BC-4D7E-B7C0-D29338073AD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9581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64581-7CAE-4082-B8BB-9C58E9640E37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47D7D-E1EB-49E2-9C3D-BC09F411E3E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8194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86F80-BF58-406A-B285-4016C25FA229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FBD83-4ACD-4394-A0F9-424F678D078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0431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A38DE-51DE-4BF4-8A75-5F74A05368DA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FEB88-02AE-492A-BA61-E39B166A9DA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0645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42BFF7-D28E-42F1-B8C6-4F90B5D26BBA}" type="datetimeFigureOut">
              <a:rPr lang="fr-FR"/>
              <a:pPr>
                <a:defRPr/>
              </a:pPr>
              <a:t>24/12/2019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3F6C6B0-7CC3-442A-AE3F-31D5C4F3691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anose="020F0502020204030204" pitchFamily="34" charset="0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455613" indent="-4556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2413" indent="-3032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2013" indent="-3032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1613" indent="-3032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hyperlink" Target="https://www.clubic.com/telecharger-fiche431971-wetransfer-1.html" TargetMode="Externa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itre 1"/>
          <p:cNvSpPr>
            <a:spLocks noGrp="1"/>
          </p:cNvSpPr>
          <p:nvPr>
            <p:ph type="ctrTitle"/>
          </p:nvPr>
        </p:nvSpPr>
        <p:spPr>
          <a:xfrm>
            <a:off x="-1290638" y="7308850"/>
            <a:ext cx="10363201" cy="1958975"/>
          </a:xfrm>
        </p:spPr>
        <p:txBody>
          <a:bodyPr/>
          <a:lstStyle/>
          <a:p>
            <a:pPr eaLnBrk="1" hangingPunct="1"/>
            <a:r>
              <a:rPr lang="fr-FR" altLang="fr-FR" sz="1800" smtClean="0"/>
              <a:t>Cliquer sur le CD pour mettre en route la musique</a:t>
            </a:r>
          </a:p>
        </p:txBody>
      </p:sp>
      <p:sp>
        <p:nvSpPr>
          <p:cNvPr id="5" name="Rectangle 4"/>
          <p:cNvSpPr/>
          <p:nvPr/>
        </p:nvSpPr>
        <p:spPr>
          <a:xfrm>
            <a:off x="1657714" y="4948108"/>
            <a:ext cx="3542572" cy="41958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Chuck BERRY</a:t>
            </a:r>
            <a:endParaRPr lang="pl-PL" sz="4000" dirty="0"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Rock and Roll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Music</a:t>
            </a:r>
            <a:endParaRPr lang="pl-PL" sz="4000" dirty="0">
              <a:solidFill>
                <a:schemeClr val="bg1"/>
              </a:solidFill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10666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13" descr="muz4">
            <a:hlinkClick r:id="" action="ppaction://noaction" highlightClick="1">
              <a:snd r:embed="rId4" name="Chuck Berry - Rock And Roll Music.wav"/>
            </a:hlinkClick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7900988"/>
            <a:ext cx="77470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362075" y="552450"/>
            <a:ext cx="3833813" cy="52387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9300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2800" dirty="0"/>
              <a:t>Tutoriel </a:t>
            </a:r>
            <a:r>
              <a:rPr lang="fr-FR" sz="2800" dirty="0" err="1"/>
              <a:t>We</a:t>
            </a:r>
            <a:r>
              <a:rPr lang="fr-FR" sz="2800" dirty="0"/>
              <a:t> </a:t>
            </a:r>
            <a:r>
              <a:rPr lang="fr-FR" sz="2800" dirty="0" err="1"/>
              <a:t>Tranfert</a:t>
            </a:r>
            <a:endParaRPr lang="fr-FR" sz="2800" dirty="0"/>
          </a:p>
        </p:txBody>
      </p:sp>
      <p:sp>
        <p:nvSpPr>
          <p:cNvPr id="3079" name="ZoneTexte 2"/>
          <p:cNvSpPr txBox="1">
            <a:spLocks noChangeArrowheads="1"/>
          </p:cNvSpPr>
          <p:nvPr/>
        </p:nvSpPr>
        <p:spPr bwMode="auto">
          <a:xfrm>
            <a:off x="1223963" y="2017713"/>
            <a:ext cx="441007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3200" b="1"/>
              <a:t>Nouveau tutoriel utile</a:t>
            </a:r>
          </a:p>
          <a:p>
            <a:pPr algn="ctr" eaLnBrk="1" hangingPunct="1"/>
            <a:endParaRPr lang="fr-FR" altLang="fr-FR" sz="3200" b="1"/>
          </a:p>
          <a:p>
            <a:pPr algn="ctr" eaLnBrk="1" hangingPunct="1"/>
            <a:r>
              <a:rPr lang="fr-FR" altLang="fr-FR" sz="3200" b="1"/>
              <a:t> sur une musique </a:t>
            </a:r>
          </a:p>
          <a:p>
            <a:pPr algn="ctr" eaLnBrk="1" hangingPunct="1"/>
            <a:r>
              <a:rPr lang="fr-FR" altLang="fr-FR" sz="3200" b="1"/>
              <a:t>de</a:t>
            </a:r>
          </a:p>
          <a:p>
            <a:pPr eaLnBrk="1" hangingPunct="1"/>
            <a:endParaRPr lang="fr-FR" altLang="fr-FR" sz="3200" b="1"/>
          </a:p>
        </p:txBody>
      </p:sp>
      <p:sp>
        <p:nvSpPr>
          <p:cNvPr id="6" name="Double vague 5"/>
          <p:cNvSpPr/>
          <p:nvPr/>
        </p:nvSpPr>
        <p:spPr>
          <a:xfrm>
            <a:off x="6092825" y="8615363"/>
            <a:ext cx="558800" cy="396875"/>
          </a:xfrm>
          <a:prstGeom prst="doubleWave">
            <a:avLst/>
          </a:prstGeom>
          <a:solidFill>
            <a:srgbClr val="FA98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fr-FR" dirty="0">
                <a:solidFill>
                  <a:schemeClr val="tx1"/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2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pPr eaLnBrk="1" hangingPunct="1">
              <a:defRPr/>
            </a:pPr>
            <a:endParaRPr lang="fr-FR" altLang="fr-FR" sz="5867" smtClean="0"/>
          </a:p>
        </p:txBody>
      </p:sp>
      <p:pic>
        <p:nvPicPr>
          <p:cNvPr id="5123" name="Image 2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362075" y="552450"/>
            <a:ext cx="3833813" cy="52387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9300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2800" dirty="0"/>
              <a:t>Tutoriel </a:t>
            </a:r>
            <a:r>
              <a:rPr lang="fr-FR" sz="2800" dirty="0" err="1"/>
              <a:t>We</a:t>
            </a:r>
            <a:r>
              <a:rPr lang="fr-FR" sz="2800" dirty="0"/>
              <a:t> </a:t>
            </a:r>
            <a:r>
              <a:rPr lang="fr-FR" sz="2800" dirty="0" err="1"/>
              <a:t>Tranfert</a:t>
            </a:r>
            <a:endParaRPr lang="fr-FR" sz="2800" dirty="0"/>
          </a:p>
        </p:txBody>
      </p:sp>
      <p:sp>
        <p:nvSpPr>
          <p:cNvPr id="5125" name="ZoneTexte 1"/>
          <p:cNvSpPr txBox="1">
            <a:spLocks noChangeArrowheads="1"/>
          </p:cNvSpPr>
          <p:nvPr/>
        </p:nvSpPr>
        <p:spPr bwMode="auto">
          <a:xfrm>
            <a:off x="514350" y="1203325"/>
            <a:ext cx="5829300" cy="794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2400" b="1">
                <a:solidFill>
                  <a:srgbClr val="FF0000"/>
                </a:solidFill>
              </a:rPr>
              <a:t>Pour envoyer un fichier lourd en Mo</a:t>
            </a:r>
          </a:p>
          <a:p>
            <a:pPr eaLnBrk="1" hangingPunct="1"/>
            <a:endParaRPr lang="fr-FR" altLang="fr-FR" b="1"/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Tapez We Transfert sur Google ou autre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Mon exemple Clubic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>
                <a:hlinkClick r:id="rId4"/>
              </a:rPr>
              <a:t>https://www.clubic.com/telecharger-fiche431971-wetransfer-1.html</a:t>
            </a:r>
            <a:endParaRPr lang="fr-FR" altLang="fr-FR" b="1"/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Cliquer sur Télécharger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Cliquer sur Ignorer</a:t>
            </a:r>
          </a:p>
          <a:p>
            <a:pPr eaLnBrk="1" hangingPunct="1"/>
            <a:r>
              <a:rPr lang="fr-FR" altLang="fr-FR" b="1"/>
              <a:t>pour éviter le téléchargement de Brave</a:t>
            </a:r>
          </a:p>
          <a:p>
            <a:pPr eaLnBrk="1" hangingPunct="1"/>
            <a:endParaRPr lang="fr-FR" altLang="fr-FR" b="1"/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Taper l’adresse mail de votre destinataire</a:t>
            </a:r>
          </a:p>
          <a:p>
            <a:pPr eaLnBrk="1" hangingPunct="1"/>
            <a:r>
              <a:rPr lang="fr-FR" altLang="fr-FR" b="1"/>
              <a:t>ainsi que la vôtre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Cliquer sur le + en bleu  Ajouter vos fichiers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Chercher votre fichier dans le dossier de</a:t>
            </a:r>
          </a:p>
          <a:p>
            <a:pPr eaLnBrk="1" hangingPunct="1"/>
            <a:r>
              <a:rPr lang="fr-FR" altLang="fr-FR" b="1"/>
              <a:t>votre ordinateur / Double clic sur le fichier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Cliquer sur Transférer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Transfert en cours</a:t>
            </a:r>
          </a:p>
          <a:p>
            <a:pPr eaLnBrk="1" hangingPunct="1"/>
            <a:r>
              <a:rPr lang="fr-FR" altLang="fr-FR" b="1"/>
              <a:t>Possibilité d’annuler</a:t>
            </a:r>
          </a:p>
        </p:txBody>
      </p:sp>
      <p:pic>
        <p:nvPicPr>
          <p:cNvPr id="5126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775" y="3924300"/>
            <a:ext cx="14668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38" y="4410075"/>
            <a:ext cx="1401762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275" y="5230813"/>
            <a:ext cx="86042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75" y="6486525"/>
            <a:ext cx="866775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Double vague 10"/>
          <p:cNvSpPr/>
          <p:nvPr/>
        </p:nvSpPr>
        <p:spPr>
          <a:xfrm>
            <a:off x="6165850" y="8604250"/>
            <a:ext cx="522288" cy="404813"/>
          </a:xfrm>
          <a:prstGeom prst="doubleWave">
            <a:avLst/>
          </a:prstGeom>
          <a:solidFill>
            <a:srgbClr val="FA98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fr-FR" dirty="0">
                <a:solidFill>
                  <a:schemeClr val="tx1"/>
                </a:solidFill>
              </a:rPr>
              <a:t>2</a:t>
            </a:r>
          </a:p>
        </p:txBody>
      </p:sp>
      <p:cxnSp>
        <p:nvCxnSpPr>
          <p:cNvPr id="12" name="Connecteur en angle 11"/>
          <p:cNvCxnSpPr/>
          <p:nvPr/>
        </p:nvCxnSpPr>
        <p:spPr>
          <a:xfrm>
            <a:off x="2924175" y="4800600"/>
            <a:ext cx="2411413" cy="373063"/>
          </a:xfrm>
          <a:prstGeom prst="bentConnector3">
            <a:avLst>
              <a:gd name="adj1" fmla="val 82097"/>
            </a:avLst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>
            <a:off x="3565525" y="6011863"/>
            <a:ext cx="202882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en angle 19"/>
          <p:cNvCxnSpPr/>
          <p:nvPr/>
        </p:nvCxnSpPr>
        <p:spPr>
          <a:xfrm flipV="1">
            <a:off x="3076575" y="7580313"/>
            <a:ext cx="2552700" cy="471487"/>
          </a:xfrm>
          <a:prstGeom prst="bentConnector3">
            <a:avLst>
              <a:gd name="adj1" fmla="val 89948"/>
            </a:avLst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4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700" y="7737475"/>
            <a:ext cx="884238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Connecteur droit avec flèche 22"/>
          <p:cNvCxnSpPr/>
          <p:nvPr/>
        </p:nvCxnSpPr>
        <p:spPr>
          <a:xfrm>
            <a:off x="2703513" y="8620125"/>
            <a:ext cx="150018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/>
          <p:nvPr/>
        </p:nvCxnSpPr>
        <p:spPr>
          <a:xfrm>
            <a:off x="2924175" y="8893175"/>
            <a:ext cx="155733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2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pPr eaLnBrk="1" hangingPunct="1">
              <a:defRPr/>
            </a:pPr>
            <a:endParaRPr lang="fr-FR" altLang="fr-FR" sz="5867" smtClean="0"/>
          </a:p>
        </p:txBody>
      </p:sp>
      <p:pic>
        <p:nvPicPr>
          <p:cNvPr id="7171" name="Image 2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362075" y="552450"/>
            <a:ext cx="3833813" cy="52387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93000">
                <a:schemeClr val="accent1">
                  <a:lumMod val="45000"/>
                  <a:lumOff val="5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2800" dirty="0"/>
              <a:t>Tutoriel </a:t>
            </a:r>
            <a:r>
              <a:rPr lang="fr-FR" sz="2800" dirty="0" err="1"/>
              <a:t>We</a:t>
            </a:r>
            <a:r>
              <a:rPr lang="fr-FR" sz="2800" dirty="0"/>
              <a:t> </a:t>
            </a:r>
            <a:r>
              <a:rPr lang="fr-FR" sz="2800" dirty="0" err="1"/>
              <a:t>Tranfert</a:t>
            </a:r>
            <a:endParaRPr lang="fr-FR" sz="2800" dirty="0"/>
          </a:p>
        </p:txBody>
      </p:sp>
      <p:sp>
        <p:nvSpPr>
          <p:cNvPr id="7173" name="ZoneTexte 4"/>
          <p:cNvSpPr txBox="1">
            <a:spLocks noChangeArrowheads="1"/>
          </p:cNvSpPr>
          <p:nvPr/>
        </p:nvSpPr>
        <p:spPr bwMode="auto">
          <a:xfrm>
            <a:off x="508000" y="1392238"/>
            <a:ext cx="6173788" cy="710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2400" b="1">
                <a:solidFill>
                  <a:srgbClr val="FF0000"/>
                </a:solidFill>
              </a:rPr>
              <a:t>Pour envoyer un fichier lourd en Mo</a:t>
            </a:r>
          </a:p>
          <a:p>
            <a:pPr eaLnBrk="1" hangingPunct="1"/>
            <a:endParaRPr lang="fr-FR" altLang="fr-FR" b="1"/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Votre fichier est tranfèré automatiquement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Vous recevez un mail de confirmation d’envoi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>
                <a:solidFill>
                  <a:srgbClr val="7030A0"/>
                </a:solidFill>
              </a:rPr>
              <a:t>Attention : le lien de téléchargement ne concerne que le destinataire</a:t>
            </a:r>
          </a:p>
          <a:p>
            <a:pPr eaLnBrk="1" hangingPunct="1"/>
            <a:endParaRPr lang="fr-FR" altLang="fr-FR" b="1">
              <a:solidFill>
                <a:srgbClr val="7030A0"/>
              </a:solidFill>
            </a:endParaRPr>
          </a:p>
          <a:p>
            <a:pPr eaLnBrk="1" hangingPunct="1"/>
            <a:r>
              <a:rPr lang="fr-FR" altLang="fr-FR" b="1">
                <a:solidFill>
                  <a:srgbClr val="7030A0"/>
                </a:solidFill>
              </a:rPr>
              <a:t>Inutile d’en faire un Copier / Coller vers un autre destinataire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Le destinataire a 7 jours pour ouvrir le mail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Il devient caduque passé ce laps de temps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Vous recevrez un mail  de confirmation quand il aura ouvert le mail envoyé</a:t>
            </a:r>
          </a:p>
          <a:p>
            <a:pPr eaLnBrk="1" hangingPunct="1"/>
            <a:endParaRPr lang="fr-FR" altLang="fr-FR" b="1"/>
          </a:p>
          <a:p>
            <a:pPr eaLnBrk="1" hangingPunct="1"/>
            <a:r>
              <a:rPr lang="fr-FR" altLang="fr-FR" b="1"/>
              <a:t>Petite  truc rapide : garder votre mail de confirmation de réception destinataire et cliquer sur l’icône</a:t>
            </a:r>
          </a:p>
          <a:p>
            <a:pPr eaLnBrk="1" hangingPunct="1"/>
            <a:r>
              <a:rPr lang="fr-FR" altLang="fr-FR" b="1"/>
              <a:t>pour un nouvel envoi.</a:t>
            </a:r>
          </a:p>
          <a:p>
            <a:pPr eaLnBrk="1" hangingPunct="1"/>
            <a:endParaRPr lang="fr-FR" altLang="fr-FR" b="1"/>
          </a:p>
          <a:p>
            <a:pPr eaLnBrk="1" hangingPunct="1"/>
            <a:endParaRPr lang="fr-FR" altLang="fr-FR" b="1"/>
          </a:p>
        </p:txBody>
      </p:sp>
      <p:pic>
        <p:nvPicPr>
          <p:cNvPr id="7174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38" y="8128000"/>
            <a:ext cx="822325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ouble vague 6"/>
          <p:cNvSpPr/>
          <p:nvPr/>
        </p:nvSpPr>
        <p:spPr>
          <a:xfrm>
            <a:off x="6165850" y="8532813"/>
            <a:ext cx="522288" cy="428625"/>
          </a:xfrm>
          <a:prstGeom prst="doubleWave">
            <a:avLst/>
          </a:prstGeom>
          <a:solidFill>
            <a:srgbClr val="FA98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fr-FR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7176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600" y="7164388"/>
            <a:ext cx="6540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2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pPr eaLnBrk="1" hangingPunct="1">
              <a:defRPr/>
            </a:pPr>
            <a:endParaRPr lang="fr-FR" altLang="fr-FR" sz="5867" smtClean="0"/>
          </a:p>
        </p:txBody>
      </p:sp>
      <p:pic>
        <p:nvPicPr>
          <p:cNvPr id="9219" name="Image 2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207</Words>
  <Application>Microsoft Office PowerPoint</Application>
  <PresentationFormat>Affichage à l'écran (4:3)</PresentationFormat>
  <Paragraphs>65</Paragraphs>
  <Slides>4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Arial</vt:lpstr>
      <vt:lpstr>Calibri</vt:lpstr>
      <vt:lpstr>Thème Office</vt:lpstr>
      <vt:lpstr>Cliquer sur le CD pour mettre en route la musique</vt:lpstr>
      <vt:lpstr>Présentation PowerPoint</vt:lpstr>
      <vt:lpstr>Présentation PowerPoint</vt:lpstr>
      <vt:lpstr>Présentation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Cliquer sur le CD pour mettre en route la musique</dc:title>
  <dc:creator>Dominique</dc:creator>
  <cp:lastModifiedBy>Dominique dom51_</cp:lastModifiedBy>
  <cp:revision>23</cp:revision>
  <dcterms:created xsi:type="dcterms:W3CDTF">2011-03-01T10:44:12Z</dcterms:created>
  <dcterms:modified xsi:type="dcterms:W3CDTF">2019-12-24T10:30:11Z</dcterms:modified>
</cp:coreProperties>
</file>