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  <p:sldId id="264" r:id="rId10"/>
    <p:sldId id="266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53346AC-12AA-4E62-BF63-F9FC39D23FD6}">
          <p14:sldIdLst>
            <p14:sldId id="256"/>
            <p14:sldId id="257"/>
          </p14:sldIdLst>
        </p14:section>
        <p14:section name="Pointeur" id="{31500313-2F9E-4E88-9F02-FC6A926A7BF5}">
          <p14:sldIdLst>
            <p14:sldId id="258"/>
          </p14:sldIdLst>
        </p14:section>
        <p14:section name="Pointeur Souris" id="{6DC1B728-FB7C-4D89-8D7B-8B397F65483B}">
          <p14:sldIdLst>
            <p14:sldId id="260"/>
            <p14:sldId id="261"/>
            <p14:sldId id="262"/>
          </p14:sldIdLst>
        </p14:section>
        <p14:section name="Pointeur Pad" id="{D323E231-32F1-4EC2-8818-31998159C1FC}">
          <p14:sldIdLst>
            <p14:sldId id="263"/>
          </p14:sldIdLst>
        </p14:section>
        <p14:section name="Clic" id="{CE95B0F5-90B5-4141-B5B2-74ED2EA28805}">
          <p14:sldIdLst>
            <p14:sldId id="259"/>
          </p14:sldIdLst>
        </p14:section>
        <p14:section name="Clic Souris" id="{3992F40A-0C0E-40EA-8C0F-62AE056403BD}">
          <p14:sldIdLst>
            <p14:sldId id="264"/>
            <p14:sldId id="266"/>
          </p14:sldIdLst>
        </p14:section>
        <p14:section name="Clic Pad" id="{8A2BF535-7794-4E82-BBD0-2220CBC1F8AA}">
          <p14:sldIdLst>
            <p14:sldId id="265"/>
            <p14:sldId id="267"/>
          </p14:sldIdLst>
        </p14:section>
        <p14:section name="Résolue sans ticket" id="{EE3EA79A-E9D7-489A-B2EB-3EBBC97B0D9B}">
          <p14:sldIdLst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0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3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82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611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264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069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158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771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704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86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8935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6AE9A-310C-485B-B83A-58EC897F0A70}" type="datetimeFigureOut">
              <a:rPr lang="en-US" smtClean="0"/>
              <a:t>12/20/2019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5477C-B215-4C5C-8EE4-7BCE4C9A05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060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493818" y="1679171"/>
            <a:ext cx="7739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/>
              <a:t>TROOBLESHOOT SOURIS</a:t>
            </a:r>
          </a:p>
        </p:txBody>
      </p:sp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5594466" y="3979426"/>
            <a:ext cx="548640" cy="2909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1273" y="640080"/>
            <a:ext cx="5627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concerne :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4276" y="1795549"/>
            <a:ext cx="39817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pointeur de ma souris ne bouge plus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39091" y="2759825"/>
            <a:ext cx="4222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Les clics de ma souris sont </a:t>
            </a:r>
            <a:r>
              <a:rPr lang="fr-FR" dirty="0" err="1" smtClean="0"/>
              <a:t>defectueux</a:t>
            </a:r>
            <a:endParaRPr lang="fr-FR" dirty="0" smtClean="0"/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5345084" y="1834742"/>
            <a:ext cx="548640" cy="2909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hlinkClick r:id="rId3" action="ppaction://hlinksldjump"/>
          </p:cNvPr>
          <p:cNvSpPr/>
          <p:nvPr/>
        </p:nvSpPr>
        <p:spPr>
          <a:xfrm>
            <a:off x="5345084" y="2838212"/>
            <a:ext cx="548640" cy="2909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92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2960" y="399011"/>
            <a:ext cx="4314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problème concerne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2960" y="2535382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Souris sans fil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22960" y="1790007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Souris à fil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2960" y="3405447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Pad de PC portable</a:t>
            </a:r>
            <a:endParaRPr lang="en-US" dirty="0" smtClean="0"/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>
            <a:off x="2980112" y="1790007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hlinkClick r:id="rId2" action="ppaction://hlinksldjump"/>
          </p:cNvPr>
          <p:cNvSpPr/>
          <p:nvPr/>
        </p:nvSpPr>
        <p:spPr>
          <a:xfrm>
            <a:off x="2980112" y="2535382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hlinkClick r:id="rId3" action="ppaction://hlinksldjump"/>
          </p:cNvPr>
          <p:cNvSpPr/>
          <p:nvPr/>
        </p:nvSpPr>
        <p:spPr>
          <a:xfrm>
            <a:off x="2980112" y="3410989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26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</a:t>
            </a:r>
            <a:r>
              <a:rPr lang="fr-FR" dirty="0" err="1" smtClean="0"/>
              <a:t>verifier</a:t>
            </a:r>
            <a:r>
              <a:rPr lang="fr-FR" dirty="0" smtClean="0"/>
              <a:t> le branchement du </a:t>
            </a:r>
            <a:r>
              <a:rPr lang="fr-FR" dirty="0" err="1" smtClean="0"/>
              <a:t>cable</a:t>
            </a:r>
            <a:r>
              <a:rPr lang="fr-FR" dirty="0" smtClean="0"/>
              <a:t> / du </a:t>
            </a:r>
            <a:r>
              <a:rPr lang="fr-FR" dirty="0" err="1" smtClean="0"/>
              <a:t>dongle</a:t>
            </a:r>
            <a:r>
              <a:rPr lang="fr-FR" dirty="0" smtClean="0"/>
              <a:t> de votre souris.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souris fonctionne a nouveau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03615" y="3848793"/>
            <a:ext cx="3142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souris ne fonctionne toujours pas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5045825" y="2227811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hlinkClick r:id="rId3" action="ppaction://hlinksldjump"/>
          </p:cNvPr>
          <p:cNvSpPr/>
          <p:nvPr/>
        </p:nvSpPr>
        <p:spPr>
          <a:xfrm>
            <a:off x="5045825" y="3848793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85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</a:t>
            </a:r>
            <a:r>
              <a:rPr lang="fr-FR" dirty="0" err="1" smtClean="0"/>
              <a:t>verifier</a:t>
            </a:r>
            <a:r>
              <a:rPr lang="fr-FR" dirty="0" smtClean="0"/>
              <a:t> que le capteur de votre souris n’est pas obstrué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souris fonctionne a nouveau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903615" y="3848793"/>
            <a:ext cx="3142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souris ne fonctionne toujours pas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5045825" y="2227811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hlinkClick r:id="rId3" action="ppaction://hlinksldjump"/>
          </p:cNvPr>
          <p:cNvSpPr/>
          <p:nvPr/>
        </p:nvSpPr>
        <p:spPr>
          <a:xfrm>
            <a:off x="5045825" y="3848793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62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requiert l’intervention d’un technicien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crée un ticket en précisant ce code d’erreur 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241964"/>
            <a:ext cx="314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SRSx0001</a:t>
            </a:r>
          </a:p>
        </p:txBody>
      </p:sp>
    </p:spTree>
    <p:extLst>
      <p:ext uri="{BB962C8B-B14F-4D97-AF65-F5344CB8AC3E}">
        <p14:creationId xmlns:p14="http://schemas.microsoft.com/office/powerpoint/2010/main" val="108521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requiert l’intervention d’un technicien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crée un ticket en précisant ce code d’erreur 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241964"/>
            <a:ext cx="314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PADx0001</a:t>
            </a:r>
          </a:p>
        </p:txBody>
      </p:sp>
    </p:spTree>
    <p:extLst>
      <p:ext uri="{BB962C8B-B14F-4D97-AF65-F5344CB8AC3E}">
        <p14:creationId xmlns:p14="http://schemas.microsoft.com/office/powerpoint/2010/main" val="26178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2960" y="399011"/>
            <a:ext cx="4314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problème concerne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22960" y="2535382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Souris sans fil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22960" y="1790007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Souris à fil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22960" y="3405447"/>
            <a:ext cx="2394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Pad de PC portable</a:t>
            </a:r>
            <a:endParaRPr lang="en-US" dirty="0" smtClean="0"/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>
            <a:off x="2980112" y="1790007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>
            <a:hlinkClick r:id="rId2" action="ppaction://hlinksldjump"/>
          </p:cNvPr>
          <p:cNvSpPr/>
          <p:nvPr/>
        </p:nvSpPr>
        <p:spPr>
          <a:xfrm>
            <a:off x="2980112" y="2535382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>
            <a:hlinkClick r:id="rId3" action="ppaction://hlinksldjump"/>
          </p:cNvPr>
          <p:cNvSpPr/>
          <p:nvPr/>
        </p:nvSpPr>
        <p:spPr>
          <a:xfrm>
            <a:off x="2980112" y="3410989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52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concerne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Rien ne ce passe lorsque vous cliquer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873731"/>
            <a:ext cx="3142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Souris clique toute seule de manière aléatoire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5045825" y="2227811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>
            <a:off x="5045825" y="3848793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07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requiert l’intervention d’un technicien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crée un ticket en précisant ce code d’erreur 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241964"/>
            <a:ext cx="314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SRSx0002</a:t>
            </a:r>
          </a:p>
        </p:txBody>
      </p:sp>
    </p:spTree>
    <p:extLst>
      <p:ext uri="{BB962C8B-B14F-4D97-AF65-F5344CB8AC3E}">
        <p14:creationId xmlns:p14="http://schemas.microsoft.com/office/powerpoint/2010/main" val="146518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concerne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Rien ne ce passe lorsque vous cliquer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873731"/>
            <a:ext cx="31422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Pad clique toute seule de manière aléatoire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5045825" y="2227811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hlinkClick r:id="rId2" action="ppaction://hlinksldjump"/>
          </p:cNvPr>
          <p:cNvSpPr/>
          <p:nvPr/>
        </p:nvSpPr>
        <p:spPr>
          <a:xfrm>
            <a:off x="5045825" y="3848793"/>
            <a:ext cx="681644" cy="374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53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96291" y="756458"/>
            <a:ext cx="650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requiert l’intervention d’un technicien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8924" y="2227811"/>
            <a:ext cx="2851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Veuiller</a:t>
            </a:r>
            <a:r>
              <a:rPr lang="fr-FR" dirty="0" smtClean="0"/>
              <a:t> crée un ticket en précisant ce code d’erreur :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778924" y="3291840"/>
            <a:ext cx="314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PADx0002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760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34145" y="1886989"/>
            <a:ext cx="6575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Votre problème étant résolu,</a:t>
            </a:r>
            <a:br>
              <a:rPr lang="fr-FR" dirty="0" smtClean="0"/>
            </a:br>
            <a:r>
              <a:rPr lang="fr-FR" dirty="0" smtClean="0"/>
              <a:t>Nous vous souhaitons une bonne journée</a:t>
            </a:r>
          </a:p>
        </p:txBody>
      </p:sp>
    </p:spTree>
    <p:extLst>
      <p:ext uri="{BB962C8B-B14F-4D97-AF65-F5344CB8AC3E}">
        <p14:creationId xmlns:p14="http://schemas.microsoft.com/office/powerpoint/2010/main" val="176799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202</Words>
  <Application>Microsoft Office PowerPoint</Application>
  <PresentationFormat>Widescreen</PresentationFormat>
  <Paragraphs>37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_x000d_
			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RODEIA Sebastien</dc:creator>
  <cp:lastModifiedBy>RODEIA Sebastien</cp:lastModifiedBy>
  <cp:revision>4</cp:revision>
  <dcterms:created xsi:type="dcterms:W3CDTF">2019-12-16T13:02:22Z</dcterms:created>
  <dcterms:modified xsi:type="dcterms:W3CDTF">2019-12-20T08:34:22Z</dcterms:modified>
</cp:coreProperties>
</file>