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</p:sldIdLst>
  <p:sldSz cx="9144000" cy="6858000" type="screen4x3"/>
  <p:notesSz cx="7559675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8" name="Image 37"/>
          <p:cNvPicPr/>
          <p:nvPr/>
        </p:nvPicPr>
        <p:blipFill>
          <a:blip r:embed="rId2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  <p:pic>
        <p:nvPicPr>
          <p:cNvPr id="39" name="Image 38"/>
          <p:cNvPicPr/>
          <p:nvPr/>
        </p:nvPicPr>
        <p:blipFill>
          <a:blip r:embed="rId2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77" name="Image 76"/>
          <p:cNvPicPr/>
          <p:nvPr/>
        </p:nvPicPr>
        <p:blipFill>
          <a:blip r:embed="rId2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  <p:pic>
        <p:nvPicPr>
          <p:cNvPr id="78" name="Image 77"/>
          <p:cNvPicPr/>
          <p:nvPr/>
        </p:nvPicPr>
        <p:blipFill>
          <a:blip r:embed="rId2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7F377-B609-4483-A006-EB2225FCE541}" type="datetimeFigureOut">
              <a:rPr lang="fr-FR" smtClean="0"/>
              <a:t>28/11/2019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97854-FAC8-4684-9A90-282527EFC2A7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fr-FR" sz="4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Modifiez le style du titre</a:t>
            </a:r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lstStyle/>
          <a:p>
            <a:pPr marL="432000" indent="-324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fr-FR" sz="3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Cliquez pour éditer le format du plan de texte</a:t>
            </a:r>
            <a:endParaRPr/>
          </a:p>
          <a:p>
            <a:pPr marL="864000" lvl="1" indent="-324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fr-FR" sz="3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 niveau de plan</a:t>
            </a:r>
            <a:endParaRPr/>
          </a:p>
          <a:p>
            <a:pPr marL="1296000" lvl="2" indent="-288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fr-FR" sz="3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Troisième niveau de plan</a:t>
            </a:r>
            <a:endParaRPr/>
          </a:p>
          <a:p>
            <a:pPr marL="1728000" lvl="3" indent="-216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fr-FR" sz="3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Quatrième niveau de plan</a:t>
            </a:r>
            <a:endParaRPr/>
          </a:p>
          <a:p>
            <a:pPr marL="2160000" lvl="4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fr-FR" sz="3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Cinquième niveau de plan</a:t>
            </a:r>
            <a:endParaRPr/>
          </a:p>
          <a:p>
            <a:pPr marL="2592000" lvl="5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fr-FR" sz="3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Sixième niveau de plan</a:t>
            </a:r>
            <a:endParaRPr/>
          </a:p>
          <a:p>
            <a:pPr marL="343080" indent="-342720">
              <a:lnSpc>
                <a:spcPct val="100000"/>
              </a:lnSpc>
              <a:buFont typeface="Arial"/>
              <a:buChar char="•"/>
            </a:pPr>
            <a:r>
              <a:rPr lang="fr-FR" sz="3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Septième niveau de planModifiez les styles du texte du masque</a:t>
            </a:r>
            <a:endParaRPr/>
          </a:p>
          <a:p>
            <a:pPr marL="743040" lvl="1" indent="-285480">
              <a:lnSpc>
                <a:spcPct val="100000"/>
              </a:lnSpc>
              <a:buFont typeface="Arial"/>
              <a:buChar char="–"/>
            </a:pPr>
            <a:r>
              <a:rPr lang="fr-FR" sz="2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Deuxième niveau</a:t>
            </a:r>
            <a:endParaRPr/>
          </a:p>
          <a:p>
            <a:pPr marL="1143000" lvl="2" indent="-228240">
              <a:lnSpc>
                <a:spcPct val="100000"/>
              </a:lnSpc>
              <a:buFont typeface="Arial"/>
              <a:buChar char="•"/>
            </a:pPr>
            <a:r>
              <a:rPr lang="fr-FR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Troisième niveau</a:t>
            </a:r>
            <a:endParaRPr/>
          </a:p>
          <a:p>
            <a:pPr marL="1600200" lvl="3" indent="-228240">
              <a:lnSpc>
                <a:spcPct val="100000"/>
              </a:lnSpc>
              <a:buFont typeface="Arial"/>
              <a:buChar char="–"/>
            </a:pPr>
            <a:r>
              <a:rPr lang="fr-FR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Quatrième niveau</a:t>
            </a:r>
            <a:endParaRPr/>
          </a:p>
          <a:p>
            <a:pPr marL="2057400" lvl="4" indent="-228240">
              <a:lnSpc>
                <a:spcPct val="100000"/>
              </a:lnSpc>
              <a:buFont typeface="Arial"/>
              <a:buChar char="»"/>
            </a:pPr>
            <a:r>
              <a:rPr lang="fr-FR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Cinquième niveau</a:t>
            </a:r>
            <a:endParaRPr/>
          </a:p>
        </p:txBody>
      </p:sp>
      <p:sp>
        <p:nvSpPr>
          <p:cNvPr id="42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fr-FR" sz="120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23/11/2017</a:t>
            </a:r>
            <a:endParaRPr/>
          </a:p>
        </p:txBody>
      </p:sp>
      <p:sp>
        <p:nvSpPr>
          <p:cNvPr id="43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44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0A7183D8-E5EF-47AA-AC92-9F239121094C}" type="slidenum">
              <a:rPr lang="fr-FR" sz="120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fr-FR" sz="5300" b="1" u="sng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Culture Quiz #8
</a:t>
            </a:r>
            <a:r>
              <a:rPr lang="fr-FR" sz="4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lang="fr-FR" sz="89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Edwardian Script ITC"/>
              </a:rPr>
              <a:t>Thanksgiving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Shape 1"/>
          <p:cNvSpPr txBox="1"/>
          <p:nvPr/>
        </p:nvSpPr>
        <p:spPr>
          <a:xfrm>
            <a:off x="457200" y="274680"/>
            <a:ext cx="8229240" cy="60343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fr-FR" sz="2400" b="1" u="sng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Question #9</a:t>
            </a:r>
            <a:r>
              <a:rPr lang="fr-FR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lang="fr-FR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The Mayflower departed Plymouth, England 
on September 6th 1620 and arrived at Cape Cod 
on November 1620, after a 66-day journey.
</a:t>
            </a:r>
            <a:r>
              <a:rPr lang="fr-FR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Shape 1"/>
          <p:cNvSpPr txBox="1"/>
          <p:nvPr/>
        </p:nvSpPr>
        <p:spPr>
          <a:xfrm>
            <a:off x="457200" y="274680"/>
            <a:ext cx="8229240" cy="61783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fr-FR" sz="2400" b="1" u="sng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Question #10</a:t>
            </a:r>
            <a:r>
              <a:rPr lang="fr-FR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lang="fr-FR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The Wampanoag 
</a:t>
            </a:r>
            <a:r>
              <a:rPr lang="fr-FR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endParaRPr/>
          </a:p>
        </p:txBody>
      </p:sp>
      <p:pic>
        <p:nvPicPr>
          <p:cNvPr id="93" name="Picture 2"/>
          <p:cNvPicPr/>
          <p:nvPr/>
        </p:nvPicPr>
        <p:blipFill>
          <a:blip r:embed="rId2"/>
          <a:stretch/>
        </p:blipFill>
        <p:spPr>
          <a:xfrm>
            <a:off x="2051640" y="2277000"/>
            <a:ext cx="5334480" cy="3564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Shape 1"/>
          <p:cNvSpPr txBox="1"/>
          <p:nvPr/>
        </p:nvSpPr>
        <p:spPr>
          <a:xfrm>
            <a:off x="457200" y="274680"/>
            <a:ext cx="8229240" cy="61063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fr-FR" sz="2400" b="1" u="sng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Question #11</a:t>
            </a:r>
            <a:r>
              <a:rPr lang="fr-FR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lang="fr-FR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The Pilgrims and the Wanpanoag celebrated 
the first Thanksgiving together to say thank you 
for their first successful harvest.
</a:t>
            </a:r>
            <a:r>
              <a:rPr lang="fr-FR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endParaRPr/>
          </a:p>
        </p:txBody>
      </p:sp>
      <p:pic>
        <p:nvPicPr>
          <p:cNvPr id="95" name="Picture 2"/>
          <p:cNvPicPr/>
          <p:nvPr/>
        </p:nvPicPr>
        <p:blipFill>
          <a:blip r:embed="rId2"/>
          <a:stretch/>
        </p:blipFill>
        <p:spPr>
          <a:xfrm>
            <a:off x="1566720" y="2997000"/>
            <a:ext cx="6009840" cy="2857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Shape 1"/>
          <p:cNvSpPr txBox="1"/>
          <p:nvPr/>
        </p:nvSpPr>
        <p:spPr>
          <a:xfrm>
            <a:off x="457200" y="274680"/>
            <a:ext cx="8229240" cy="61783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fr-FR" sz="2400" b="1" u="sng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Question #12</a:t>
            </a:r>
            <a:r>
              <a:rPr lang="fr-FR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lang="fr-FR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Wild fowl, corn, porridge and venison.
</a:t>
            </a:r>
            <a:r>
              <a:rPr lang="fr-FR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endParaRPr/>
          </a:p>
        </p:txBody>
      </p:sp>
      <p:pic>
        <p:nvPicPr>
          <p:cNvPr id="97" name="Picture 2"/>
          <p:cNvPicPr/>
          <p:nvPr/>
        </p:nvPicPr>
        <p:blipFill>
          <a:blip r:embed="rId2"/>
          <a:stretch/>
        </p:blipFill>
        <p:spPr>
          <a:xfrm>
            <a:off x="2051640" y="1845000"/>
            <a:ext cx="5581080" cy="4683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Shape 1"/>
          <p:cNvSpPr txBox="1"/>
          <p:nvPr/>
        </p:nvSpPr>
        <p:spPr>
          <a:xfrm>
            <a:off x="457200" y="274680"/>
            <a:ext cx="8229240" cy="6106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fr-FR" sz="2400" b="1" u="sng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Question #13
</a:t>
            </a:r>
            <a:r>
              <a:rPr lang="fr-FR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Roasted turkey, stuffing, cranberry sauce, gravy, mashed potatoes, sweet corn,apple pie and pumpkin pie.
(and sometimes sweet potatoes with marshmallows)
</a:t>
            </a:r>
            <a:endParaRPr/>
          </a:p>
        </p:txBody>
      </p:sp>
      <p:pic>
        <p:nvPicPr>
          <p:cNvPr id="99" name="Picture 2"/>
          <p:cNvPicPr/>
          <p:nvPr/>
        </p:nvPicPr>
        <p:blipFill>
          <a:blip r:embed="rId2"/>
          <a:stretch/>
        </p:blipFill>
        <p:spPr>
          <a:xfrm>
            <a:off x="2555640" y="2349000"/>
            <a:ext cx="4176000" cy="4176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Shape 1"/>
          <p:cNvSpPr txBox="1"/>
          <p:nvPr/>
        </p:nvSpPr>
        <p:spPr>
          <a:xfrm>
            <a:off x="323640" y="260640"/>
            <a:ext cx="8568720" cy="62643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fr-FR" sz="2400" b="1" u="sng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Question #14
</a:t>
            </a:r>
            <a:r>
              <a:rPr lang="fr-FR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lang="fr-FR" sz="27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While the Wampanoag welcomed the Pilgrims 
and helped them ensure a successful first harvest, 
they were nearly wiped out by warfare
and diseases that arrived with the settlers.
</a:t>
            </a:r>
            <a:r>
              <a:rPr lang="fr-FR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457200" y="274680"/>
            <a:ext cx="8229240" cy="61063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fr-FR" sz="24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Question #15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lang="fr-FR" sz="24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President</a:t>
            </a:r>
            <a:r>
              <a:rPr lang="fr-FR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FR" sz="2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Trump</a:t>
            </a:r>
            <a:r>
              <a:rPr lang="fr-FR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FR" sz="24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is</a:t>
            </a:r>
            <a:r>
              <a:rPr lang="fr-FR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FR" sz="24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going</a:t>
            </a:r>
            <a:r>
              <a:rPr lang="fr-FR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to pardon a </a:t>
            </a:r>
            <a:r>
              <a:rPr lang="fr-FR" sz="24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turkey</a:t>
            </a:r>
            <a:r>
              <a:rPr lang="fr-FR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
in </a:t>
            </a:r>
            <a:r>
              <a:rPr lang="fr-FR" sz="24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other</a:t>
            </a:r>
            <a:r>
              <a:rPr lang="fr-FR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FR" sz="24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words</a:t>
            </a:r>
            <a:r>
              <a:rPr lang="fr-FR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to </a:t>
            </a:r>
            <a:r>
              <a:rPr lang="fr-FR" sz="24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spare</a:t>
            </a:r>
            <a:r>
              <a:rPr lang="fr-FR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FR" sz="24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its</a:t>
            </a:r>
            <a:r>
              <a:rPr lang="fr-FR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life.
</a:t>
            </a:r>
            <a:r>
              <a:rPr lang="fr-FR" sz="2400" u="sng" strike="noStrike" spc="-1" dirty="0" smtClean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https://www.youtube.com/watch?v=Y-ESYUls2Pk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Shape 1"/>
          <p:cNvSpPr txBox="1"/>
          <p:nvPr/>
        </p:nvSpPr>
        <p:spPr>
          <a:xfrm>
            <a:off x="457200" y="274680"/>
            <a:ext cx="8229240" cy="60343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fr-FR" sz="2400" b="1" u="sng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Question #16
</a:t>
            </a:r>
            <a:r>
              <a:rPr lang="fr-FR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lang="fr-FR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Abraham Lincoln
</a:t>
            </a:r>
            <a:r>
              <a:rPr lang="fr-FR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endParaRPr/>
          </a:p>
        </p:txBody>
      </p:sp>
      <p:pic>
        <p:nvPicPr>
          <p:cNvPr id="103" name="Picture 2"/>
          <p:cNvPicPr/>
          <p:nvPr/>
        </p:nvPicPr>
        <p:blipFill>
          <a:blip r:embed="rId2"/>
          <a:stretch/>
        </p:blipFill>
        <p:spPr>
          <a:xfrm>
            <a:off x="1403640" y="2421000"/>
            <a:ext cx="6761880" cy="3380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Shape 1"/>
          <p:cNvSpPr txBox="1"/>
          <p:nvPr/>
        </p:nvSpPr>
        <p:spPr>
          <a:xfrm>
            <a:off x="457200" y="274680"/>
            <a:ext cx="8229240" cy="59623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fr-FR" sz="2400" b="1" u="sng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Question #17
</a:t>
            </a:r>
            <a:r>
              <a:rPr lang="fr-FR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lang="fr-FR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Macy’s is the biggest department store in New York City.
</a:t>
            </a:r>
            <a:r>
              <a:rPr lang="fr-FR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endParaRPr/>
          </a:p>
        </p:txBody>
      </p:sp>
      <p:pic>
        <p:nvPicPr>
          <p:cNvPr id="105" name="Picture 2"/>
          <p:cNvPicPr/>
          <p:nvPr/>
        </p:nvPicPr>
        <p:blipFill>
          <a:blip r:embed="rId2"/>
          <a:stretch/>
        </p:blipFill>
        <p:spPr>
          <a:xfrm>
            <a:off x="1619640" y="2646720"/>
            <a:ext cx="6210000" cy="3495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Shape 1"/>
          <p:cNvSpPr txBox="1"/>
          <p:nvPr/>
        </p:nvSpPr>
        <p:spPr>
          <a:xfrm>
            <a:off x="457200" y="274680"/>
            <a:ext cx="8229240" cy="60343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lang="fr-FR" sz="27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Question #18</a:t>
            </a:r>
            <a:r>
              <a:rPr lang="fr-FR" sz="22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lang="fr-FR" sz="27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« </a:t>
            </a:r>
            <a:r>
              <a:rPr lang="fr-FR" sz="27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Freedom</a:t>
            </a:r>
            <a:r>
              <a:rPr lang="fr-FR" sz="27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FR" sz="27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from</a:t>
            </a:r>
            <a:r>
              <a:rPr lang="fr-FR" sz="27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FR" sz="27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want</a:t>
            </a:r>
            <a:r>
              <a:rPr lang="fr-FR" sz="27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» </a:t>
            </a:r>
            <a:r>
              <a:rPr lang="fr-FR" sz="27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is</a:t>
            </a:r>
            <a:r>
              <a:rPr lang="fr-FR" sz="27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the right not to live in </a:t>
            </a:r>
            <a:r>
              <a:rPr lang="fr-FR" sz="27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poverty</a:t>
            </a:r>
            <a:r>
              <a:rPr lang="fr-FR" sz="27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
The painting </a:t>
            </a:r>
            <a:r>
              <a:rPr lang="fr-FR" sz="27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depicts</a:t>
            </a:r>
            <a:r>
              <a:rPr lang="fr-FR" sz="27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FR" sz="27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three</a:t>
            </a:r>
            <a:r>
              <a:rPr lang="fr-FR" sz="27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FR" sz="27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generations</a:t>
            </a:r>
            <a:r>
              <a:rPr lang="fr-FR" sz="27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of a </a:t>
            </a:r>
            <a:r>
              <a:rPr lang="fr-FR" sz="27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family</a:t>
            </a:r>
            <a:r>
              <a:rPr lang="fr-FR" sz="27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FR" sz="27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around</a:t>
            </a:r>
            <a:r>
              <a:rPr lang="fr-FR" sz="27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 table </a:t>
            </a:r>
            <a:r>
              <a:rPr lang="fr-FR" sz="27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at</a:t>
            </a:r>
            <a:r>
              <a:rPr lang="fr-FR" sz="27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Thanksgiving. The </a:t>
            </a:r>
            <a:r>
              <a:rPr lang="fr-FR" sz="27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father</a:t>
            </a:r>
            <a:r>
              <a:rPr lang="fr-FR" sz="27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FR" sz="27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is</a:t>
            </a:r>
            <a:r>
              <a:rPr lang="fr-FR" sz="27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standing </a:t>
            </a:r>
            <a:r>
              <a:rPr lang="fr-FR" sz="27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at</a:t>
            </a:r>
            <a:r>
              <a:rPr lang="fr-FR" sz="27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the </a:t>
            </a:r>
            <a:r>
              <a:rPr lang="fr-FR" sz="27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head</a:t>
            </a:r>
            <a:r>
              <a:rPr lang="fr-FR" sz="27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of the table as the </a:t>
            </a:r>
            <a:r>
              <a:rPr lang="fr-FR" sz="27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mother</a:t>
            </a:r>
            <a:r>
              <a:rPr lang="fr-FR" sz="27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FR" sz="27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is</a:t>
            </a:r>
            <a:r>
              <a:rPr lang="fr-FR" sz="27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about to place a large </a:t>
            </a:r>
            <a:r>
              <a:rPr lang="fr-FR" sz="27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turkey</a:t>
            </a:r>
            <a:r>
              <a:rPr lang="fr-FR" sz="27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in front of </a:t>
            </a:r>
            <a:r>
              <a:rPr lang="fr-FR" sz="27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him</a:t>
            </a:r>
            <a:r>
              <a:rPr lang="fr-FR" sz="27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 
The opulence of the </a:t>
            </a:r>
            <a:r>
              <a:rPr lang="fr-FR" sz="27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turkey</a:t>
            </a:r>
            <a:r>
              <a:rPr lang="fr-FR" sz="27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FR" sz="27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is</a:t>
            </a:r>
            <a:r>
              <a:rPr lang="fr-FR" sz="27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FR" sz="27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counterbalanced</a:t>
            </a:r>
            <a:r>
              <a:rPr lang="fr-FR" sz="27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by the relative </a:t>
            </a:r>
            <a:r>
              <a:rPr lang="fr-FR" sz="27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scarcity</a:t>
            </a:r>
            <a:r>
              <a:rPr lang="fr-FR" sz="27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of </a:t>
            </a:r>
            <a:r>
              <a:rPr lang="fr-FR" sz="27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other</a:t>
            </a:r>
            <a:r>
              <a:rPr lang="fr-FR" sz="27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FR" sz="27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foods</a:t>
            </a:r>
            <a:r>
              <a:rPr lang="fr-FR" sz="27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on the table.
</a:t>
            </a:r>
            <a:r>
              <a:rPr lang="fr-FR" sz="27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America</a:t>
            </a:r>
            <a:r>
              <a:rPr lang="fr-FR" sz="27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FR" sz="27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was</a:t>
            </a:r>
            <a:r>
              <a:rPr lang="fr-FR" sz="27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FR" sz="27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involved</a:t>
            </a:r>
            <a:r>
              <a:rPr lang="fr-FR" sz="27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in World </a:t>
            </a:r>
            <a:r>
              <a:rPr lang="fr-FR" sz="27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War</a:t>
            </a:r>
            <a:r>
              <a:rPr lang="fr-FR" sz="27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2, 
and the painting </a:t>
            </a:r>
            <a:r>
              <a:rPr lang="fr-FR" sz="27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is</a:t>
            </a:r>
            <a:r>
              <a:rPr lang="fr-FR" sz="27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FR" sz="27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intended</a:t>
            </a:r>
            <a:r>
              <a:rPr lang="fr-FR" sz="27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to show </a:t>
            </a:r>
            <a:r>
              <a:rPr lang="fr-FR" sz="27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that</a:t>
            </a:r>
            <a:r>
              <a:rPr lang="fr-FR" sz="27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
</a:t>
            </a:r>
            <a:r>
              <a:rPr lang="fr-FR" sz="27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despite</a:t>
            </a:r>
            <a:r>
              <a:rPr lang="fr-FR" sz="27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the </a:t>
            </a:r>
            <a:r>
              <a:rPr lang="fr-FR" sz="27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difficulties</a:t>
            </a:r>
            <a:r>
              <a:rPr lang="fr-FR" sz="27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the country </a:t>
            </a:r>
            <a:r>
              <a:rPr lang="fr-FR" sz="27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was</a:t>
            </a:r>
            <a:r>
              <a:rPr lang="fr-FR" sz="27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FR" sz="27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facing</a:t>
            </a:r>
            <a:r>
              <a:rPr lang="fr-FR" sz="27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
</a:t>
            </a:r>
            <a:r>
              <a:rPr lang="fr-FR" sz="27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traditional</a:t>
            </a:r>
            <a:r>
              <a:rPr lang="fr-FR" sz="27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American </a:t>
            </a:r>
            <a:r>
              <a:rPr lang="fr-FR" sz="27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family</a:t>
            </a:r>
            <a:r>
              <a:rPr lang="fr-FR" sz="27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values </a:t>
            </a:r>
            <a:r>
              <a:rPr lang="fr-FR" sz="27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were</a:t>
            </a:r>
            <a:r>
              <a:rPr lang="fr-FR" sz="27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FR" sz="27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still</a:t>
            </a:r>
            <a:r>
              <a:rPr lang="fr-FR" sz="27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FR" sz="27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highly</a:t>
            </a:r>
            <a:r>
              <a:rPr lang="fr-FR" sz="27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important.
http://totallyhistory.com/wp-content/uploads/2013/01/Norman-Rockwell-Freedom-from-Want-1943.jpg
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Shape 1"/>
          <p:cNvSpPr txBox="1"/>
          <p:nvPr/>
        </p:nvSpPr>
        <p:spPr>
          <a:xfrm>
            <a:off x="457200" y="274680"/>
            <a:ext cx="8229240" cy="61783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fr-FR" sz="2400" b="1" u="sng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Question #1</a:t>
            </a:r>
            <a:r>
              <a:rPr lang="fr-FR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On the 4th Thursday of November.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Shape 1"/>
          <p:cNvSpPr txBox="1"/>
          <p:nvPr/>
        </p:nvSpPr>
        <p:spPr>
          <a:xfrm>
            <a:off x="457200" y="274680"/>
            <a:ext cx="8229240" cy="60343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fr-FR" sz="2400" b="1" u="sng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Question #19</a:t>
            </a:r>
            <a:r>
              <a:rPr lang="fr-FR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lang="fr-FR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Black Friday. It is the day after Thanksgiving Day. 
It is one of the busiest shopping days in the USA. 
Some people use it to start their Christmas shopping.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Shape 1"/>
          <p:cNvSpPr txBox="1"/>
          <p:nvPr/>
        </p:nvSpPr>
        <p:spPr>
          <a:xfrm>
            <a:off x="457200" y="274680"/>
            <a:ext cx="8229240" cy="61063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fr-FR" sz="2400" b="1" u="sng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Question #20</a:t>
            </a:r>
            <a:r>
              <a:rPr lang="fr-FR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lang="fr-FR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Cyber Monday is a marketing term 
for the Monday after the Thanksgiving holiday.
It is one of the biggest online shopping days of the year.
</a:t>
            </a:r>
            <a:endParaRPr/>
          </a:p>
        </p:txBody>
      </p:sp>
      <p:pic>
        <p:nvPicPr>
          <p:cNvPr id="109" name="Picture 2"/>
          <p:cNvPicPr/>
          <p:nvPr/>
        </p:nvPicPr>
        <p:blipFill>
          <a:blip r:embed="rId2"/>
          <a:stretch/>
        </p:blipFill>
        <p:spPr>
          <a:xfrm>
            <a:off x="1763640" y="2709000"/>
            <a:ext cx="6065640" cy="3411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Shape 1"/>
          <p:cNvSpPr txBox="1"/>
          <p:nvPr/>
        </p:nvSpPr>
        <p:spPr>
          <a:xfrm>
            <a:off x="457200" y="274680"/>
            <a:ext cx="8229240" cy="62503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endParaRPr/>
          </a:p>
        </p:txBody>
      </p:sp>
      <p:pic>
        <p:nvPicPr>
          <p:cNvPr id="111" name="Picture 2"/>
          <p:cNvPicPr/>
          <p:nvPr/>
        </p:nvPicPr>
        <p:blipFill>
          <a:blip r:embed="rId2"/>
          <a:stretch/>
        </p:blipFill>
        <p:spPr>
          <a:xfrm>
            <a:off x="1043640" y="908640"/>
            <a:ext cx="7209000" cy="4989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extShape 1"/>
          <p:cNvSpPr txBox="1"/>
          <p:nvPr/>
        </p:nvSpPr>
        <p:spPr>
          <a:xfrm>
            <a:off x="457200" y="274680"/>
            <a:ext cx="8229240" cy="61783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endParaRPr/>
          </a:p>
        </p:txBody>
      </p:sp>
      <p:pic>
        <p:nvPicPr>
          <p:cNvPr id="113" name="Picture 2"/>
          <p:cNvPicPr/>
          <p:nvPr/>
        </p:nvPicPr>
        <p:blipFill>
          <a:blip r:embed="rId2"/>
          <a:stretch/>
        </p:blipFill>
        <p:spPr>
          <a:xfrm>
            <a:off x="1475640" y="764640"/>
            <a:ext cx="6261120" cy="5102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Shape 1"/>
          <p:cNvSpPr txBox="1"/>
          <p:nvPr/>
        </p:nvSpPr>
        <p:spPr>
          <a:xfrm>
            <a:off x="457200" y="274680"/>
            <a:ext cx="8229240" cy="61783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endParaRPr/>
          </a:p>
        </p:txBody>
      </p:sp>
      <p:pic>
        <p:nvPicPr>
          <p:cNvPr id="115" name="Picture 4"/>
          <p:cNvPicPr/>
          <p:nvPr/>
        </p:nvPicPr>
        <p:blipFill>
          <a:blip r:embed="rId2"/>
          <a:stretch/>
        </p:blipFill>
        <p:spPr>
          <a:xfrm>
            <a:off x="395640" y="476640"/>
            <a:ext cx="8307360" cy="5616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Shape 1"/>
          <p:cNvSpPr txBox="1"/>
          <p:nvPr/>
        </p:nvSpPr>
        <p:spPr>
          <a:xfrm>
            <a:off x="457200" y="274680"/>
            <a:ext cx="8229240" cy="61783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endParaRPr/>
          </a:p>
        </p:txBody>
      </p:sp>
      <p:pic>
        <p:nvPicPr>
          <p:cNvPr id="117" name="Picture 2"/>
          <p:cNvPicPr/>
          <p:nvPr/>
        </p:nvPicPr>
        <p:blipFill>
          <a:blip r:embed="rId2"/>
          <a:stretch/>
        </p:blipFill>
        <p:spPr>
          <a:xfrm>
            <a:off x="179640" y="1052640"/>
            <a:ext cx="8814600" cy="4957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Shape 1"/>
          <p:cNvSpPr txBox="1"/>
          <p:nvPr/>
        </p:nvSpPr>
        <p:spPr>
          <a:xfrm>
            <a:off x="457200" y="274680"/>
            <a:ext cx="8229240" cy="60343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fr-FR" sz="2400" b="1" u="sng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Question #2</a:t>
            </a:r>
            <a:r>
              <a:rPr lang="fr-FR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Thanksgiving Day is a national holiday to give thanks for the
blessings of the harvest and of the preceding year.
</a:t>
            </a:r>
            <a:endParaRPr/>
          </a:p>
        </p:txBody>
      </p:sp>
      <p:pic>
        <p:nvPicPr>
          <p:cNvPr id="82" name="Picture 2"/>
          <p:cNvPicPr/>
          <p:nvPr/>
        </p:nvPicPr>
        <p:blipFill>
          <a:blip r:embed="rId2"/>
          <a:stretch/>
        </p:blipFill>
        <p:spPr>
          <a:xfrm>
            <a:off x="2555640" y="2709000"/>
            <a:ext cx="4238280" cy="3076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Shape 1"/>
          <p:cNvSpPr txBox="1"/>
          <p:nvPr/>
        </p:nvSpPr>
        <p:spPr>
          <a:xfrm>
            <a:off x="457200" y="274680"/>
            <a:ext cx="8229240" cy="61063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fr-FR" sz="2400" b="1" u="sng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Question #3
</a:t>
            </a:r>
            <a:r>
              <a:rPr lang="fr-FR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1621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Shape 1"/>
          <p:cNvSpPr txBox="1"/>
          <p:nvPr/>
        </p:nvSpPr>
        <p:spPr>
          <a:xfrm>
            <a:off x="457200" y="274680"/>
            <a:ext cx="8229240" cy="60343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fr-FR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           </a:t>
            </a:r>
            <a:r>
              <a:rPr lang="fr-FR" sz="2400" b="1" u="sng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Question #4</a:t>
            </a:r>
            <a:r>
              <a:rPr lang="fr-FR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         The Pilgrim Fathers
</a:t>
            </a:r>
            <a:endParaRPr/>
          </a:p>
        </p:txBody>
      </p:sp>
      <p:pic>
        <p:nvPicPr>
          <p:cNvPr id="85" name="Picture 4"/>
          <p:cNvPicPr/>
          <p:nvPr/>
        </p:nvPicPr>
        <p:blipFill>
          <a:blip r:embed="rId2"/>
          <a:stretch/>
        </p:blipFill>
        <p:spPr>
          <a:xfrm>
            <a:off x="4284000" y="1556640"/>
            <a:ext cx="4390920" cy="2829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Shape 1"/>
          <p:cNvSpPr txBox="1"/>
          <p:nvPr/>
        </p:nvSpPr>
        <p:spPr>
          <a:xfrm>
            <a:off x="457200" y="274680"/>
            <a:ext cx="8229240" cy="61063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fr-FR" sz="2400" b="1" u="sng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Question #5</a:t>
            </a:r>
            <a:r>
              <a:rPr lang="fr-FR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lang="fr-FR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They didn’t agree with the religious teachings 
of the Church of England.  They left England in search 
of a safe place to practice their religion.
</a:t>
            </a:r>
            <a:r>
              <a:rPr lang="fr-FR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Shape 1"/>
          <p:cNvSpPr txBox="1"/>
          <p:nvPr/>
        </p:nvSpPr>
        <p:spPr>
          <a:xfrm>
            <a:off x="457200" y="274680"/>
            <a:ext cx="8229240" cy="59623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fr-FR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                 </a:t>
            </a:r>
            <a:r>
              <a:rPr lang="fr-FR" sz="2400" b="1" u="sng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Question #6</a:t>
            </a:r>
            <a:r>
              <a:rPr lang="fr-FR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lang="fr-FR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            </a:t>
            </a:r>
            <a:r>
              <a:rPr lang="fr-FR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FR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 Plymouth, 
             Massachusetts.</a:t>
            </a:r>
            <a:endParaRPr/>
          </a:p>
        </p:txBody>
      </p:sp>
      <p:pic>
        <p:nvPicPr>
          <p:cNvPr id="88" name="Picture 3"/>
          <p:cNvPicPr/>
          <p:nvPr/>
        </p:nvPicPr>
        <p:blipFill>
          <a:blip r:embed="rId2"/>
          <a:stretch/>
        </p:blipFill>
        <p:spPr>
          <a:xfrm>
            <a:off x="4284000" y="1563120"/>
            <a:ext cx="4514400" cy="3762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Shape 1"/>
          <p:cNvSpPr txBox="1"/>
          <p:nvPr/>
        </p:nvSpPr>
        <p:spPr>
          <a:xfrm>
            <a:off x="457200" y="274680"/>
            <a:ext cx="8229240" cy="60343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fr-FR" sz="2400" b="1" u="sng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Question #7</a:t>
            </a:r>
            <a:r>
              <a:rPr lang="fr-FR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lang="fr-FR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The Mayflower</a:t>
            </a:r>
            <a:r>
              <a:rPr lang="fr-FR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Shape 1"/>
          <p:cNvSpPr txBox="1"/>
          <p:nvPr/>
        </p:nvSpPr>
        <p:spPr>
          <a:xfrm>
            <a:off x="457200" y="274680"/>
            <a:ext cx="8229240" cy="61063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fr-FR" sz="2400" b="1" u="sng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Question #8
</a:t>
            </a:r>
            <a:r>
              <a:rPr lang="fr-FR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lang="fr-FR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102 passengers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60</Words>
  <Application>LibreOffice/5.0.0.5$Windows_x86 LibreOffice_project/1b1a90865e348b492231e1c451437d7a15bb262b</Application>
  <PresentationFormat>Affichage à l'écran (4:3)</PresentationFormat>
  <Paragraphs>21</Paragraphs>
  <Slides>25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25</vt:i4>
      </vt:variant>
    </vt:vector>
  </HeadingPairs>
  <TitlesOfParts>
    <vt:vector size="27" baseType="lpstr">
      <vt:lpstr>Thème Office</vt:lpstr>
      <vt:lpstr>Office Theme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Culture Quiz #8  Thanksgiving</dc:title>
  <dc:creator>Fabienne</dc:creator>
  <cp:lastModifiedBy>perez</cp:lastModifiedBy>
  <cp:revision>24</cp:revision>
  <dcterms:created xsi:type="dcterms:W3CDTF">2015-11-25T06:21:12Z</dcterms:created>
  <dcterms:modified xsi:type="dcterms:W3CDTF">2019-11-28T06:31:29Z</dcterms:modified>
  <dc:language>fr-FR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Affichage à l'écran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27</vt:i4>
  </property>
</Properties>
</file>