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852" r:id="rId3"/>
  </p:sldMasterIdLst>
  <p:notesMasterIdLst>
    <p:notesMasterId r:id="rId32"/>
  </p:notesMasterIdLst>
  <p:handoutMasterIdLst>
    <p:handoutMasterId r:id="rId33"/>
  </p:handoutMasterIdLst>
  <p:sldIdLst>
    <p:sldId id="256" r:id="rId4"/>
    <p:sldId id="257" r:id="rId5"/>
    <p:sldId id="259" r:id="rId6"/>
    <p:sldId id="260" r:id="rId7"/>
    <p:sldId id="263" r:id="rId8"/>
    <p:sldId id="271" r:id="rId9"/>
    <p:sldId id="273" r:id="rId10"/>
    <p:sldId id="288" r:id="rId11"/>
    <p:sldId id="289" r:id="rId12"/>
    <p:sldId id="285" r:id="rId13"/>
    <p:sldId id="290" r:id="rId14"/>
    <p:sldId id="284" r:id="rId15"/>
    <p:sldId id="272" r:id="rId16"/>
    <p:sldId id="274" r:id="rId17"/>
    <p:sldId id="283" r:id="rId18"/>
    <p:sldId id="287" r:id="rId19"/>
    <p:sldId id="280" r:id="rId20"/>
    <p:sldId id="282" r:id="rId21"/>
    <p:sldId id="281" r:id="rId22"/>
    <p:sldId id="286" r:id="rId23"/>
    <p:sldId id="270" r:id="rId24"/>
    <p:sldId id="269" r:id="rId25"/>
    <p:sldId id="262" r:id="rId26"/>
    <p:sldId id="268" r:id="rId27"/>
    <p:sldId id="265" r:id="rId28"/>
    <p:sldId id="267" r:id="rId29"/>
    <p:sldId id="264" r:id="rId30"/>
    <p:sldId id="266" r:id="rId31"/>
  </p:sldIdLst>
  <p:sldSz cx="12192000" cy="6858000"/>
  <p:notesSz cx="6858000" cy="9144000"/>
  <p:defaultTextStyle>
    <a:defPPr rtl="0">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eu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5959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22838BEF-8BB2-4498-84A7-C5851F593DF1}"/>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35" autoAdjust="0"/>
    <p:restoredTop sz="94607" autoAdjust="0"/>
  </p:normalViewPr>
  <p:slideViewPr>
    <p:cSldViewPr snapToGrid="0">
      <p:cViewPr varScale="1">
        <p:scale>
          <a:sx n="91" d="100"/>
          <a:sy n="91" d="100"/>
        </p:scale>
        <p:origin x="84" y="300"/>
      </p:cViewPr>
      <p:guideLst/>
    </p:cSldViewPr>
  </p:slideViewPr>
  <p:outlineViewPr>
    <p:cViewPr>
      <p:scale>
        <a:sx n="33" d="100"/>
        <a:sy n="33" d="100"/>
      </p:scale>
      <p:origin x="0" y="-11940"/>
    </p:cViewPr>
  </p:outlineViewPr>
  <p:notesTextViewPr>
    <p:cViewPr>
      <p:scale>
        <a:sx n="3" d="2"/>
        <a:sy n="3" d="2"/>
      </p:scale>
      <p:origin x="0" y="0"/>
    </p:cViewPr>
  </p:notesTextViewPr>
  <p:sorterViewPr>
    <p:cViewPr>
      <p:scale>
        <a:sx n="50" d="100"/>
        <a:sy n="50" d="100"/>
      </p:scale>
      <p:origin x="0" y="0"/>
    </p:cViewPr>
  </p:sorterViewPr>
  <p:notesViewPr>
    <p:cSldViewPr snapToGrid="0">
      <p:cViewPr varScale="1">
        <p:scale>
          <a:sx n="84" d="100"/>
          <a:sy n="84" d="100"/>
        </p:scale>
        <p:origin x="304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1.xml"/><Relationship Id="rId21" Type="http://schemas.openxmlformats.org/officeDocument/2006/relationships/slide" Target="slides/slide18.xml"/><Relationship Id="rId34" Type="http://schemas.openxmlformats.org/officeDocument/2006/relationships/commentAuthors" Target="commentAuthor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handoutMaster" Target="handoutMasters/handout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notesMaster" Target="notesMasters/notesMaster1.xml"/><Relationship Id="rId37"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presProps" Target="presProps.xml"/><Relationship Id="rId64"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a:extLst>
              <a:ext uri="{FF2B5EF4-FFF2-40B4-BE49-F238E27FC236}">
                <a16:creationId xmlns=""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fr-FR"/>
          </a:p>
        </p:txBody>
      </p:sp>
      <p:sp>
        <p:nvSpPr>
          <p:cNvPr id="3" name="Espace réservé de la date 2">
            <a:extLst>
              <a:ext uri="{FF2B5EF4-FFF2-40B4-BE49-F238E27FC236}">
                <a16:creationId xmlns=""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55B75572-DC98-4A28-A4DA-04D9DD332454}" type="datetime1">
              <a:rPr lang="fr-FR" smtClean="0"/>
              <a:t>16/12/2019</a:t>
            </a:fld>
            <a:endParaRPr lang="fr-FR" dirty="0"/>
          </a:p>
        </p:txBody>
      </p:sp>
      <p:sp>
        <p:nvSpPr>
          <p:cNvPr id="4" name="Espace réservé du pied de page 3">
            <a:extLst>
              <a:ext uri="{FF2B5EF4-FFF2-40B4-BE49-F238E27FC236}">
                <a16:creationId xmlns=""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fr-FR" dirty="0"/>
          </a:p>
        </p:txBody>
      </p:sp>
      <p:sp>
        <p:nvSpPr>
          <p:cNvPr id="5" name="Espace réservé du numéro de diapositive 4">
            <a:extLst>
              <a:ext uri="{FF2B5EF4-FFF2-40B4-BE49-F238E27FC236}">
                <a16:creationId xmlns=""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82C0B10-7CAE-41E4-AB02-7E8B1FF2B898}" type="slidenum">
              <a:rPr lang="fr-FR" smtClean="0"/>
              <a:t>‹N°›</a:t>
            </a:fld>
            <a:endParaRPr lang="fr-FR" dirty="0"/>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fr-FR" noProof="0"/>
          </a:p>
        </p:txBody>
      </p:sp>
      <p:sp>
        <p:nvSpPr>
          <p:cNvPr id="3" name="Espace réservé de la date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22B73F-90A4-45D1-8AEE-BA161DDC0EC5}" type="datetime1">
              <a:rPr lang="fr-FR" smtClean="0"/>
              <a:pPr/>
              <a:t>16/12/2019</a:t>
            </a:fld>
            <a:endParaRPr lang="fr-FR" dirty="0"/>
          </a:p>
        </p:txBody>
      </p:sp>
      <p:sp>
        <p:nvSpPr>
          <p:cNvPr id="4" name="Espace réservé de l’image des diapositives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fr-FR" noProof="0"/>
          </a:p>
        </p:txBody>
      </p:sp>
      <p:sp>
        <p:nvSpPr>
          <p:cNvPr id="5" name="Espace réservé des not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fr-FR" noProof="0"/>
              <a:t>Modifier les styles du texte du masque</a:t>
            </a:r>
          </a:p>
          <a:p>
            <a:pPr lvl="1" rtl="0"/>
            <a:r>
              <a:rPr lang="fr-FR" noProof="0"/>
              <a:t>Deuxième niveau</a:t>
            </a:r>
          </a:p>
          <a:p>
            <a:pPr lvl="2" rtl="0"/>
            <a:r>
              <a:rPr lang="fr-FR" noProof="0"/>
              <a:t>Troisième niveau</a:t>
            </a:r>
          </a:p>
          <a:p>
            <a:pPr lvl="3" rtl="0"/>
            <a:r>
              <a:rPr lang="fr-FR" noProof="0"/>
              <a:t>Quatrième niveau</a:t>
            </a:r>
          </a:p>
          <a:p>
            <a:pPr lvl="4" rtl="0"/>
            <a:r>
              <a:rPr lang="fr-FR" noProof="0"/>
              <a:t>Cinquième niveau</a:t>
            </a:r>
          </a:p>
        </p:txBody>
      </p:sp>
      <p:sp>
        <p:nvSpPr>
          <p:cNvPr id="6" name="Espace réservé du pied de page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fr-FR" noProof="0" dirty="0"/>
          </a:p>
        </p:txBody>
      </p:sp>
      <p:sp>
        <p:nvSpPr>
          <p:cNvPr id="7" name="Espace réservé du numéro de diapositiv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2818732-FA64-4F57-8EE6-57AA70E1F1E0}" type="slidenum">
              <a:rPr lang="fr-FR" noProof="0" smtClean="0"/>
              <a:t>‹N°›</a:t>
            </a:fld>
            <a:endParaRPr lang="fr-FR" noProof="0"/>
          </a:p>
        </p:txBody>
      </p:sp>
    </p:spTree>
    <p:extLst>
      <p:ext uri="{BB962C8B-B14F-4D97-AF65-F5344CB8AC3E}">
        <p14:creationId xmlns:p14="http://schemas.microsoft.com/office/powerpoint/2010/main" val="353630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pPr rtl="0"/>
            <a:fld id="{02818732-FA64-4F57-8EE6-57AA70E1F1E0}" type="slidenum">
              <a:rPr lang="fr-FR" smtClean="0"/>
              <a:t>1</a:t>
            </a:fld>
            <a:endParaRPr lang="fr-FR"/>
          </a:p>
        </p:txBody>
      </p:sp>
    </p:spTree>
    <p:extLst>
      <p:ext uri="{BB962C8B-B14F-4D97-AF65-F5344CB8AC3E}">
        <p14:creationId xmlns:p14="http://schemas.microsoft.com/office/powerpoint/2010/main" val="39073930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pPr rtl="0"/>
            <a:fld id="{02818732-FA64-4F57-8EE6-57AA70E1F1E0}" type="slidenum">
              <a:rPr lang="fr-FR" smtClean="0"/>
              <a:t>2</a:t>
            </a:fld>
            <a:endParaRPr lang="fr-FR"/>
          </a:p>
        </p:txBody>
      </p:sp>
    </p:spTree>
    <p:extLst>
      <p:ext uri="{BB962C8B-B14F-4D97-AF65-F5344CB8AC3E}">
        <p14:creationId xmlns:p14="http://schemas.microsoft.com/office/powerpoint/2010/main" val="25085446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pPr rtl="0"/>
            <a:fld id="{02818732-FA64-4F57-8EE6-57AA70E1F1E0}" type="slidenum">
              <a:rPr lang="fr-FR" smtClean="0"/>
              <a:t>3</a:t>
            </a:fld>
            <a:endParaRPr lang="fr-FR"/>
          </a:p>
        </p:txBody>
      </p:sp>
    </p:spTree>
    <p:extLst>
      <p:ext uri="{BB962C8B-B14F-4D97-AF65-F5344CB8AC3E}">
        <p14:creationId xmlns:p14="http://schemas.microsoft.com/office/powerpoint/2010/main" val="22963534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pPr rtl="0"/>
            <a:fld id="{02818732-FA64-4F57-8EE6-57AA70E1F1E0}" type="slidenum">
              <a:rPr lang="fr-FR" smtClean="0"/>
              <a:t>4</a:t>
            </a:fld>
            <a:endParaRPr lang="fr-FR"/>
          </a:p>
        </p:txBody>
      </p:sp>
    </p:spTree>
    <p:extLst>
      <p:ext uri="{BB962C8B-B14F-4D97-AF65-F5344CB8AC3E}">
        <p14:creationId xmlns:p14="http://schemas.microsoft.com/office/powerpoint/2010/main" val="34359739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pPr rtl="0"/>
            <a:fld id="{02818732-FA64-4F57-8EE6-57AA70E1F1E0}" type="slidenum">
              <a:rPr lang="fr-FR" smtClean="0"/>
              <a:t>5</a:t>
            </a:fld>
            <a:endParaRPr lang="fr-FR"/>
          </a:p>
        </p:txBody>
      </p:sp>
    </p:spTree>
    <p:extLst>
      <p:ext uri="{BB962C8B-B14F-4D97-AF65-F5344CB8AC3E}">
        <p14:creationId xmlns:p14="http://schemas.microsoft.com/office/powerpoint/2010/main" val="40457077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pPr rtl="0"/>
            <a:fld id="{02818732-FA64-4F57-8EE6-57AA70E1F1E0}" type="slidenum">
              <a:rPr lang="fr-FR" smtClean="0"/>
              <a:t>6</a:t>
            </a:fld>
            <a:endParaRPr lang="fr-FR"/>
          </a:p>
        </p:txBody>
      </p:sp>
    </p:spTree>
    <p:extLst>
      <p:ext uri="{BB962C8B-B14F-4D97-AF65-F5344CB8AC3E}">
        <p14:creationId xmlns:p14="http://schemas.microsoft.com/office/powerpoint/2010/main" val="33299633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pPr rtl="0"/>
            <a:fld id="{02818732-FA64-4F57-8EE6-57AA70E1F1E0}" type="slidenum">
              <a:rPr lang="fr-FR" smtClean="0"/>
              <a:t>7</a:t>
            </a:fld>
            <a:endParaRPr lang="fr-FR"/>
          </a:p>
        </p:txBody>
      </p:sp>
    </p:spTree>
    <p:extLst>
      <p:ext uri="{BB962C8B-B14F-4D97-AF65-F5344CB8AC3E}">
        <p14:creationId xmlns:p14="http://schemas.microsoft.com/office/powerpoint/2010/main" val="29841469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pPr rtl="0"/>
            <a:fld id="{02818732-FA64-4F57-8EE6-57AA70E1F1E0}" type="slidenum">
              <a:rPr lang="fr-FR" smtClean="0"/>
              <a:t>8</a:t>
            </a:fld>
            <a:endParaRPr lang="fr-FR"/>
          </a:p>
        </p:txBody>
      </p:sp>
    </p:spTree>
    <p:extLst>
      <p:ext uri="{BB962C8B-B14F-4D97-AF65-F5344CB8AC3E}">
        <p14:creationId xmlns:p14="http://schemas.microsoft.com/office/powerpoint/2010/main" val="2807191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pPr rtl="0"/>
            <a:fld id="{02818732-FA64-4F57-8EE6-57AA70E1F1E0}" type="slidenum">
              <a:rPr lang="fr-FR" smtClean="0"/>
              <a:t>10</a:t>
            </a:fld>
            <a:endParaRPr lang="fr-FR"/>
          </a:p>
        </p:txBody>
      </p:sp>
    </p:spTree>
    <p:extLst>
      <p:ext uri="{BB962C8B-B14F-4D97-AF65-F5344CB8AC3E}">
        <p14:creationId xmlns:p14="http://schemas.microsoft.com/office/powerpoint/2010/main" val="11210138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pPr rtl="0"/>
            <a:fld id="{02818732-FA64-4F57-8EE6-57AA70E1F1E0}" type="slidenum">
              <a:rPr lang="fr-FR" smtClean="0"/>
              <a:t>11</a:t>
            </a:fld>
            <a:endParaRPr lang="fr-FR"/>
          </a:p>
        </p:txBody>
      </p:sp>
    </p:spTree>
    <p:extLst>
      <p:ext uri="{BB962C8B-B14F-4D97-AF65-F5344CB8AC3E}">
        <p14:creationId xmlns:p14="http://schemas.microsoft.com/office/powerpoint/2010/main" val="28322150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pPr rtl="0"/>
            <a:fld id="{02818732-FA64-4F57-8EE6-57AA70E1F1E0}" type="slidenum">
              <a:rPr lang="fr-FR" smtClean="0"/>
              <a:t>12</a:t>
            </a:fld>
            <a:endParaRPr lang="fr-FR"/>
          </a:p>
        </p:txBody>
      </p:sp>
    </p:spTree>
    <p:extLst>
      <p:ext uri="{BB962C8B-B14F-4D97-AF65-F5344CB8AC3E}">
        <p14:creationId xmlns:p14="http://schemas.microsoft.com/office/powerpoint/2010/main" val="36962897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pPr rtl="0"/>
            <a:fld id="{02818732-FA64-4F57-8EE6-57AA70E1F1E0}" type="slidenum">
              <a:rPr lang="fr-FR" smtClean="0"/>
              <a:t>13</a:t>
            </a:fld>
            <a:endParaRPr lang="fr-FR"/>
          </a:p>
        </p:txBody>
      </p:sp>
    </p:spTree>
    <p:extLst>
      <p:ext uri="{BB962C8B-B14F-4D97-AF65-F5344CB8AC3E}">
        <p14:creationId xmlns:p14="http://schemas.microsoft.com/office/powerpoint/2010/main" val="30538180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pPr rtl="0"/>
            <a:fld id="{02818732-FA64-4F57-8EE6-57AA70E1F1E0}" type="slidenum">
              <a:rPr lang="fr-FR" smtClean="0"/>
              <a:t>14</a:t>
            </a:fld>
            <a:endParaRPr lang="fr-FR"/>
          </a:p>
        </p:txBody>
      </p:sp>
    </p:spTree>
    <p:extLst>
      <p:ext uri="{BB962C8B-B14F-4D97-AF65-F5344CB8AC3E}">
        <p14:creationId xmlns:p14="http://schemas.microsoft.com/office/powerpoint/2010/main" val="16987342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pPr rtl="0"/>
            <a:fld id="{02818732-FA64-4F57-8EE6-57AA70E1F1E0}" type="slidenum">
              <a:rPr lang="fr-FR" smtClean="0"/>
              <a:t>16</a:t>
            </a:fld>
            <a:endParaRPr lang="fr-FR"/>
          </a:p>
        </p:txBody>
      </p:sp>
    </p:spTree>
    <p:extLst>
      <p:ext uri="{BB962C8B-B14F-4D97-AF65-F5344CB8AC3E}">
        <p14:creationId xmlns:p14="http://schemas.microsoft.com/office/powerpoint/2010/main" val="20096190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pPr rtl="0"/>
            <a:fld id="{02818732-FA64-4F57-8EE6-57AA70E1F1E0}" type="slidenum">
              <a:rPr lang="fr-FR" smtClean="0"/>
              <a:t>17</a:t>
            </a:fld>
            <a:endParaRPr lang="fr-FR"/>
          </a:p>
        </p:txBody>
      </p:sp>
    </p:spTree>
    <p:extLst>
      <p:ext uri="{BB962C8B-B14F-4D97-AF65-F5344CB8AC3E}">
        <p14:creationId xmlns:p14="http://schemas.microsoft.com/office/powerpoint/2010/main" val="27931014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r>
              <a:rPr lang="fr-FR" dirty="0" smtClean="0"/>
              <a:t>LAPSE INCLASS, LOOP SAARI</a:t>
            </a:r>
            <a:r>
              <a:rPr lang="fr-FR" baseline="0" dirty="0" smtClean="0"/>
              <a:t> CATIFA ARPER</a:t>
            </a:r>
            <a:endParaRPr lang="fr-FR" dirty="0"/>
          </a:p>
        </p:txBody>
      </p:sp>
      <p:sp>
        <p:nvSpPr>
          <p:cNvPr id="4" name="Espace réservé du numéro de diapositive 3"/>
          <p:cNvSpPr>
            <a:spLocks noGrp="1"/>
          </p:cNvSpPr>
          <p:nvPr>
            <p:ph type="sldNum" sz="quarter" idx="10"/>
          </p:nvPr>
        </p:nvSpPr>
        <p:spPr/>
        <p:txBody>
          <a:bodyPr/>
          <a:lstStyle/>
          <a:p>
            <a:fld id="{388B6862-FBDD-4DAF-BA88-5D098A9E6EA4}" type="slidenum">
              <a:rPr lang="fr-FR" smtClean="0"/>
              <a:t>18</a:t>
            </a:fld>
            <a:endParaRPr lang="fr-FR"/>
          </a:p>
        </p:txBody>
      </p:sp>
    </p:spTree>
    <p:extLst>
      <p:ext uri="{BB962C8B-B14F-4D97-AF65-F5344CB8AC3E}">
        <p14:creationId xmlns:p14="http://schemas.microsoft.com/office/powerpoint/2010/main" val="10237037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r>
              <a:rPr lang="fr-FR" dirty="0" smtClean="0"/>
              <a:t>Basic </a:t>
            </a:r>
            <a:r>
              <a:rPr lang="fr-FR" dirty="0" err="1" smtClean="0"/>
              <a:t>citterio</a:t>
            </a:r>
            <a:r>
              <a:rPr lang="fr-FR" dirty="0" smtClean="0"/>
              <a:t>, </a:t>
            </a:r>
            <a:r>
              <a:rPr lang="fr-FR" dirty="0" err="1" smtClean="0"/>
              <a:t>spacing</a:t>
            </a:r>
            <a:endParaRPr lang="fr-FR" dirty="0"/>
          </a:p>
        </p:txBody>
      </p:sp>
      <p:sp>
        <p:nvSpPr>
          <p:cNvPr id="4" name="Espace réservé du numéro de diapositive 3"/>
          <p:cNvSpPr>
            <a:spLocks noGrp="1"/>
          </p:cNvSpPr>
          <p:nvPr>
            <p:ph type="sldNum" sz="quarter" idx="10"/>
          </p:nvPr>
        </p:nvSpPr>
        <p:spPr/>
        <p:txBody>
          <a:bodyPr/>
          <a:lstStyle/>
          <a:p>
            <a:fld id="{388B6862-FBDD-4DAF-BA88-5D098A9E6EA4}" type="slidenum">
              <a:rPr lang="fr-FR" smtClean="0"/>
              <a:t>19</a:t>
            </a:fld>
            <a:endParaRPr lang="fr-FR"/>
          </a:p>
        </p:txBody>
      </p:sp>
    </p:spTree>
    <p:extLst>
      <p:ext uri="{BB962C8B-B14F-4D97-AF65-F5344CB8AC3E}">
        <p14:creationId xmlns:p14="http://schemas.microsoft.com/office/powerpoint/2010/main" val="2791804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pPr rtl="0"/>
            <a:fld id="{02818732-FA64-4F57-8EE6-57AA70E1F1E0}" type="slidenum">
              <a:rPr lang="fr-FR" smtClean="0"/>
              <a:t>21</a:t>
            </a:fld>
            <a:endParaRPr lang="fr-FR"/>
          </a:p>
        </p:txBody>
      </p:sp>
    </p:spTree>
    <p:extLst>
      <p:ext uri="{BB962C8B-B14F-4D97-AF65-F5344CB8AC3E}">
        <p14:creationId xmlns:p14="http://schemas.microsoft.com/office/powerpoint/2010/main" val="33355688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pPr rtl="0"/>
            <a:fld id="{02818732-FA64-4F57-8EE6-57AA70E1F1E0}" type="slidenum">
              <a:rPr lang="fr-FR" smtClean="0"/>
              <a:t>22</a:t>
            </a:fld>
            <a:endParaRPr lang="fr-FR"/>
          </a:p>
        </p:txBody>
      </p:sp>
    </p:spTree>
    <p:extLst>
      <p:ext uri="{BB962C8B-B14F-4D97-AF65-F5344CB8AC3E}">
        <p14:creationId xmlns:p14="http://schemas.microsoft.com/office/powerpoint/2010/main" val="12351639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pPr rtl="0"/>
            <a:fld id="{02818732-FA64-4F57-8EE6-57AA70E1F1E0}" type="slidenum">
              <a:rPr lang="fr-FR" smtClean="0"/>
              <a:t>23</a:t>
            </a:fld>
            <a:endParaRPr lang="fr-FR"/>
          </a:p>
        </p:txBody>
      </p:sp>
    </p:spTree>
    <p:extLst>
      <p:ext uri="{BB962C8B-B14F-4D97-AF65-F5344CB8AC3E}">
        <p14:creationId xmlns:p14="http://schemas.microsoft.com/office/powerpoint/2010/main" val="17575252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pPr rtl="0"/>
            <a:fld id="{02818732-FA64-4F57-8EE6-57AA70E1F1E0}" type="slidenum">
              <a:rPr lang="fr-FR" smtClean="0"/>
              <a:t>24</a:t>
            </a:fld>
            <a:endParaRPr lang="fr-FR"/>
          </a:p>
        </p:txBody>
      </p:sp>
    </p:spTree>
    <p:extLst>
      <p:ext uri="{BB962C8B-B14F-4D97-AF65-F5344CB8AC3E}">
        <p14:creationId xmlns:p14="http://schemas.microsoft.com/office/powerpoint/2010/main" val="36153361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pPr rtl="0"/>
            <a:fld id="{02818732-FA64-4F57-8EE6-57AA70E1F1E0}" type="slidenum">
              <a:rPr lang="fr-FR" smtClean="0"/>
              <a:t>25</a:t>
            </a:fld>
            <a:endParaRPr lang="fr-FR"/>
          </a:p>
        </p:txBody>
      </p:sp>
    </p:spTree>
    <p:extLst>
      <p:ext uri="{BB962C8B-B14F-4D97-AF65-F5344CB8AC3E}">
        <p14:creationId xmlns:p14="http://schemas.microsoft.com/office/powerpoint/2010/main" val="276067513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pPr rtl="0"/>
            <a:fld id="{02818732-FA64-4F57-8EE6-57AA70E1F1E0}" type="slidenum">
              <a:rPr lang="fr-FR" smtClean="0"/>
              <a:t>26</a:t>
            </a:fld>
            <a:endParaRPr lang="fr-FR"/>
          </a:p>
        </p:txBody>
      </p:sp>
    </p:spTree>
    <p:extLst>
      <p:ext uri="{BB962C8B-B14F-4D97-AF65-F5344CB8AC3E}">
        <p14:creationId xmlns:p14="http://schemas.microsoft.com/office/powerpoint/2010/main" val="19182239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pPr rtl="0"/>
            <a:fld id="{02818732-FA64-4F57-8EE6-57AA70E1F1E0}" type="slidenum">
              <a:rPr lang="fr-FR" smtClean="0"/>
              <a:t>27</a:t>
            </a:fld>
            <a:endParaRPr lang="fr-FR"/>
          </a:p>
        </p:txBody>
      </p:sp>
    </p:spTree>
    <p:extLst>
      <p:ext uri="{BB962C8B-B14F-4D97-AF65-F5344CB8AC3E}">
        <p14:creationId xmlns:p14="http://schemas.microsoft.com/office/powerpoint/2010/main" val="36042869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u numéro de diapositive 3"/>
          <p:cNvSpPr>
            <a:spLocks noGrp="1"/>
          </p:cNvSpPr>
          <p:nvPr>
            <p:ph type="sldNum" sz="quarter" idx="10"/>
          </p:nvPr>
        </p:nvSpPr>
        <p:spPr/>
        <p:txBody>
          <a:bodyPr/>
          <a:lstStyle/>
          <a:p>
            <a:pPr rtl="0"/>
            <a:fld id="{02818732-FA64-4F57-8EE6-57AA70E1F1E0}" type="slidenum">
              <a:rPr lang="fr-FR" smtClean="0"/>
              <a:t>28</a:t>
            </a:fld>
            <a:endParaRPr lang="fr-FR"/>
          </a:p>
        </p:txBody>
      </p:sp>
    </p:spTree>
    <p:extLst>
      <p:ext uri="{BB962C8B-B14F-4D97-AF65-F5344CB8AC3E}">
        <p14:creationId xmlns:p14="http://schemas.microsoft.com/office/powerpoint/2010/main" val="18665015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sitive de titr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fr-FR" smtClean="0"/>
              <a:t>Modifiez le style du titre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fr-FR" smtClean="0"/>
              <a:t>Modifiez le style des sous-titres du masque</a:t>
            </a:r>
            <a:endParaRPr lang="en-US" dirty="0"/>
          </a:p>
        </p:txBody>
      </p:sp>
      <p:sp>
        <p:nvSpPr>
          <p:cNvPr id="4" name="Date Placeholder 3"/>
          <p:cNvSpPr>
            <a:spLocks noGrp="1"/>
          </p:cNvSpPr>
          <p:nvPr>
            <p:ph type="dt" sz="half" idx="10"/>
          </p:nvPr>
        </p:nvSpPr>
        <p:spPr/>
        <p:txBody>
          <a:bodyPr/>
          <a:lstStyle/>
          <a:p>
            <a:fld id="{9E016143-E03C-4CFD-AFDC-14E5BDEA754C}" type="datetimeFigureOut">
              <a:rPr lang="en-US" smtClean="0"/>
              <a:t>12/16/2019</a:t>
            </a:fld>
            <a:endParaRPr lang="en-US" dirty="0"/>
          </a:p>
        </p:txBody>
      </p:sp>
      <p:sp>
        <p:nvSpPr>
          <p:cNvPr id="5" name="Footer Placeholder 4"/>
          <p:cNvSpPr>
            <a:spLocks noGrp="1"/>
          </p:cNvSpPr>
          <p:nvPr>
            <p:ph type="ftr" sz="quarter" idx="11"/>
          </p:nvPr>
        </p:nvSpPr>
        <p:spPr/>
        <p:txBody>
          <a:bodyPr/>
          <a:lstStyle/>
          <a:p>
            <a:pPr rtl="0"/>
            <a:r>
              <a:rPr lang="fr-FR" noProof="0" smtClean="0"/>
              <a:t>Ajouter un pied de page</a:t>
            </a:r>
            <a:endParaRPr lang="fr-FR" noProof="0" dirty="0"/>
          </a:p>
        </p:txBody>
      </p:sp>
      <p:sp>
        <p:nvSpPr>
          <p:cNvPr id="6" name="Slide Number Placeholder 5"/>
          <p:cNvSpPr>
            <a:spLocks noGrp="1"/>
          </p:cNvSpPr>
          <p:nvPr>
            <p:ph type="sldNum" sz="quarter" idx="12"/>
          </p:nvPr>
        </p:nvSpPr>
        <p:spPr/>
        <p:txBody>
          <a:bodyPr/>
          <a:lstStyle/>
          <a:p>
            <a:pPr rtl="0"/>
            <a:fld id="{19B51A1E-902D-48AF-9020-955120F399B6}" type="slidenum">
              <a:rPr lang="fr-FR" noProof="0" smtClean="0"/>
              <a:pPr rtl="0"/>
              <a:t>‹N°›</a:t>
            </a:fld>
            <a:endParaRPr lang="fr-FR" noProof="0" dirty="0"/>
          </a:p>
        </p:txBody>
      </p:sp>
    </p:spTree>
    <p:extLst>
      <p:ext uri="{BB962C8B-B14F-4D97-AF65-F5344CB8AC3E}">
        <p14:creationId xmlns:p14="http://schemas.microsoft.com/office/powerpoint/2010/main" val="2599425251"/>
      </p:ext>
    </p:extLst>
  </p:cSld>
  <p:clrMapOvr>
    <a:masterClrMapping/>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re et conten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smtClean="0"/>
              <a:t>Modifiez le style du titre</a:t>
            </a:r>
            <a:endParaRPr lang="en-US" dirty="0"/>
          </a:p>
        </p:txBody>
      </p:sp>
      <p:sp>
        <p:nvSpPr>
          <p:cNvPr id="3" name="Content Placeholder 2"/>
          <p:cNvSpPr>
            <a:spLocks noGrp="1"/>
          </p:cNvSpPr>
          <p:nvPr>
            <p:ph idx="1"/>
          </p:nvPr>
        </p:nvSpPr>
        <p:spPr/>
        <p:txBody>
          <a:body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4" name="Date Placeholder 3"/>
          <p:cNvSpPr>
            <a:spLocks noGrp="1"/>
          </p:cNvSpPr>
          <p:nvPr>
            <p:ph type="dt" sz="half" idx="10"/>
          </p:nvPr>
        </p:nvSpPr>
        <p:spPr/>
        <p:txBody>
          <a:bodyPr/>
          <a:lstStyle/>
          <a:p>
            <a:fld id="{78C94063-DF36-4330-A365-08DA1FA5B7D6}" type="datetimeFigureOut">
              <a:rPr lang="en-US" smtClean="0"/>
              <a:t>12/16/2019</a:t>
            </a:fld>
            <a:endParaRPr lang="en-US" dirty="0"/>
          </a:p>
        </p:txBody>
      </p:sp>
      <p:sp>
        <p:nvSpPr>
          <p:cNvPr id="5" name="Footer Placeholder 4"/>
          <p:cNvSpPr>
            <a:spLocks noGrp="1"/>
          </p:cNvSpPr>
          <p:nvPr>
            <p:ph type="ftr" sz="quarter" idx="11"/>
          </p:nvPr>
        </p:nvSpPr>
        <p:spPr/>
        <p:txBody>
          <a:bodyPr/>
          <a:lstStyle/>
          <a:p>
            <a:pPr rtl="0"/>
            <a:r>
              <a:rPr lang="fr-FR" noProof="0" smtClean="0"/>
              <a:t>Ajouter un pied de page</a:t>
            </a:r>
            <a:endParaRPr lang="fr-FR" noProof="0"/>
          </a:p>
        </p:txBody>
      </p:sp>
      <p:sp>
        <p:nvSpPr>
          <p:cNvPr id="6" name="Slide Number Placeholder 5"/>
          <p:cNvSpPr>
            <a:spLocks noGrp="1"/>
          </p:cNvSpPr>
          <p:nvPr>
            <p:ph type="sldNum" sz="quarter" idx="12"/>
          </p:nvPr>
        </p:nvSpPr>
        <p:spPr/>
        <p:txBody>
          <a:bodyPr/>
          <a:lstStyle/>
          <a:p>
            <a:pPr rtl="0"/>
            <a:fld id="{19B51A1E-902D-48AF-9020-955120F399B6}" type="slidenum">
              <a:rPr lang="fr-FR" noProof="0" smtClean="0"/>
              <a:pPr rtl="0"/>
              <a:t>‹N°›</a:t>
            </a:fld>
            <a:endParaRPr lang="fr-FR" noProof="0"/>
          </a:p>
        </p:txBody>
      </p:sp>
    </p:spTree>
    <p:extLst>
      <p:ext uri="{BB962C8B-B14F-4D97-AF65-F5344CB8AC3E}">
        <p14:creationId xmlns:p14="http://schemas.microsoft.com/office/powerpoint/2010/main" val="1972857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Titre de sec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fr-FR" smtClean="0"/>
              <a:t>Modifiez le style du titre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fr-FR" smtClean="0"/>
              <a:t>Modifiez les styles du texte du masque</a:t>
            </a:r>
          </a:p>
        </p:txBody>
      </p:sp>
      <p:sp>
        <p:nvSpPr>
          <p:cNvPr id="4" name="Date Placeholder 3"/>
          <p:cNvSpPr>
            <a:spLocks noGrp="1"/>
          </p:cNvSpPr>
          <p:nvPr>
            <p:ph type="dt" sz="half" idx="10"/>
          </p:nvPr>
        </p:nvSpPr>
        <p:spPr/>
        <p:txBody>
          <a:bodyPr/>
          <a:lstStyle/>
          <a:p>
            <a:fld id="{908A7C6C-0F39-4D70-8E8D-FE5B9C95FA73}" type="datetimeFigureOut">
              <a:rPr lang="en-US" smtClean="0"/>
              <a:t>12/16/2019</a:t>
            </a:fld>
            <a:endParaRPr lang="en-US" dirty="0"/>
          </a:p>
        </p:txBody>
      </p:sp>
      <p:sp>
        <p:nvSpPr>
          <p:cNvPr id="5" name="Footer Placeholder 4"/>
          <p:cNvSpPr>
            <a:spLocks noGrp="1"/>
          </p:cNvSpPr>
          <p:nvPr>
            <p:ph type="ftr" sz="quarter" idx="11"/>
          </p:nvPr>
        </p:nvSpPr>
        <p:spPr/>
        <p:txBody>
          <a:bodyPr/>
          <a:lstStyle/>
          <a:p>
            <a:pPr rtl="0"/>
            <a:r>
              <a:rPr lang="fr-FR" noProof="0" smtClean="0"/>
              <a:t>Ajouter un pied de page</a:t>
            </a:r>
            <a:endParaRPr lang="fr-FR" noProof="0" dirty="0"/>
          </a:p>
        </p:txBody>
      </p:sp>
      <p:sp>
        <p:nvSpPr>
          <p:cNvPr id="6" name="Slide Number Placeholder 5"/>
          <p:cNvSpPr>
            <a:spLocks noGrp="1"/>
          </p:cNvSpPr>
          <p:nvPr>
            <p:ph type="sldNum" sz="quarter" idx="12"/>
          </p:nvPr>
        </p:nvSpPr>
        <p:spPr/>
        <p:txBody>
          <a:bodyPr/>
          <a:lstStyle/>
          <a:p>
            <a:pPr rtl="0"/>
            <a:fld id="{19B51A1E-902D-48AF-9020-955120F399B6}" type="slidenum">
              <a:rPr lang="fr-FR" noProof="0" smtClean="0"/>
              <a:pPr rtl="0"/>
              <a:t>‹N°›</a:t>
            </a:fld>
            <a:endParaRPr lang="fr-FR" noProof="0" dirty="0"/>
          </a:p>
        </p:txBody>
      </p:sp>
    </p:spTree>
    <p:extLst>
      <p:ext uri="{BB962C8B-B14F-4D97-AF65-F5344CB8AC3E}">
        <p14:creationId xmlns:p14="http://schemas.microsoft.com/office/powerpoint/2010/main" val="1888127258"/>
      </p:ext>
    </p:extLst>
  </p:cSld>
  <p:clrMapOvr>
    <a:masterClrMapping/>
  </p:clrMapOvr>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Deux contenu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smtClean="0"/>
              <a:t>Modifiez le style du titre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5" name="Date Placeholder 4"/>
          <p:cNvSpPr>
            <a:spLocks noGrp="1"/>
          </p:cNvSpPr>
          <p:nvPr>
            <p:ph type="dt" sz="half" idx="10"/>
          </p:nvPr>
        </p:nvSpPr>
        <p:spPr/>
        <p:txBody>
          <a:bodyPr/>
          <a:lstStyle/>
          <a:p>
            <a:fld id="{DFCFA4AC-08CC-42CE-BD01-C191750A04EC}" type="datetimeFigureOut">
              <a:rPr lang="en-US" smtClean="0"/>
              <a:t>12/16/2019</a:t>
            </a:fld>
            <a:endParaRPr lang="en-US" dirty="0"/>
          </a:p>
        </p:txBody>
      </p:sp>
      <p:sp>
        <p:nvSpPr>
          <p:cNvPr id="6" name="Footer Placeholder 5"/>
          <p:cNvSpPr>
            <a:spLocks noGrp="1"/>
          </p:cNvSpPr>
          <p:nvPr>
            <p:ph type="ftr" sz="quarter" idx="11"/>
          </p:nvPr>
        </p:nvSpPr>
        <p:spPr/>
        <p:txBody>
          <a:bodyPr/>
          <a:lstStyle/>
          <a:p>
            <a:pPr rtl="0"/>
            <a:r>
              <a:rPr lang="fr-FR" noProof="0" smtClean="0"/>
              <a:t>Ajouter un pied de page</a:t>
            </a:r>
            <a:endParaRPr lang="fr-FR" noProof="0"/>
          </a:p>
        </p:txBody>
      </p:sp>
      <p:sp>
        <p:nvSpPr>
          <p:cNvPr id="7" name="Slide Number Placeholder 6"/>
          <p:cNvSpPr>
            <a:spLocks noGrp="1"/>
          </p:cNvSpPr>
          <p:nvPr>
            <p:ph type="sldNum" sz="quarter" idx="12"/>
          </p:nvPr>
        </p:nvSpPr>
        <p:spPr/>
        <p:txBody>
          <a:bodyPr/>
          <a:lstStyle/>
          <a:p>
            <a:pPr rtl="0"/>
            <a:fld id="{19B51A1E-902D-48AF-9020-955120F399B6}" type="slidenum">
              <a:rPr lang="fr-FR" noProof="0" smtClean="0"/>
              <a:pPr rtl="0"/>
              <a:t>‹N°›</a:t>
            </a:fld>
            <a:endParaRPr lang="fr-FR" noProof="0"/>
          </a:p>
        </p:txBody>
      </p:sp>
    </p:spTree>
    <p:extLst>
      <p:ext uri="{BB962C8B-B14F-4D97-AF65-F5344CB8AC3E}">
        <p14:creationId xmlns:p14="http://schemas.microsoft.com/office/powerpoint/2010/main" val="17633487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a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fr-FR" smtClean="0"/>
              <a:t>Modifiez le style du titre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smtClean="0"/>
              <a:t>Modifiez les styles du texte du masque</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smtClean="0"/>
              <a:t>Modifiez les styles du texte du masque</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7" name="Date Placeholder 6"/>
          <p:cNvSpPr>
            <a:spLocks noGrp="1"/>
          </p:cNvSpPr>
          <p:nvPr>
            <p:ph type="dt" sz="half" idx="10"/>
          </p:nvPr>
        </p:nvSpPr>
        <p:spPr/>
        <p:txBody>
          <a:bodyPr/>
          <a:lstStyle/>
          <a:p>
            <a:fld id="{1BA7A723-92A7-435B-B681-F25B092FEFEB}" type="datetimeFigureOut">
              <a:rPr lang="en-US" smtClean="0"/>
              <a:t>12/16/2019</a:t>
            </a:fld>
            <a:endParaRPr lang="en-US" dirty="0"/>
          </a:p>
        </p:txBody>
      </p:sp>
      <p:sp>
        <p:nvSpPr>
          <p:cNvPr id="8" name="Footer Placeholder 7"/>
          <p:cNvSpPr>
            <a:spLocks noGrp="1"/>
          </p:cNvSpPr>
          <p:nvPr>
            <p:ph type="ftr" sz="quarter" idx="11"/>
          </p:nvPr>
        </p:nvSpPr>
        <p:spPr/>
        <p:txBody>
          <a:bodyPr/>
          <a:lstStyle/>
          <a:p>
            <a:pPr rtl="0"/>
            <a:r>
              <a:rPr lang="fr-FR" noProof="0" smtClean="0"/>
              <a:t>Ajouter un pied de page</a:t>
            </a:r>
            <a:endParaRPr lang="fr-FR" noProof="0"/>
          </a:p>
        </p:txBody>
      </p:sp>
      <p:sp>
        <p:nvSpPr>
          <p:cNvPr id="9" name="Slide Number Placeholder 8"/>
          <p:cNvSpPr>
            <a:spLocks noGrp="1"/>
          </p:cNvSpPr>
          <p:nvPr>
            <p:ph type="sldNum" sz="quarter" idx="12"/>
          </p:nvPr>
        </p:nvSpPr>
        <p:spPr/>
        <p:txBody>
          <a:bodyPr/>
          <a:lstStyle/>
          <a:p>
            <a:pPr rtl="0"/>
            <a:fld id="{19B51A1E-902D-48AF-9020-955120F399B6}" type="slidenum">
              <a:rPr lang="fr-FR" noProof="0" smtClean="0"/>
              <a:pPr rtl="0"/>
              <a:t>‹N°›</a:t>
            </a:fld>
            <a:endParaRPr lang="fr-FR" noProof="0"/>
          </a:p>
        </p:txBody>
      </p:sp>
      <p:cxnSp>
        <p:nvCxnSpPr>
          <p:cNvPr id="12" name="Connecteur droit 11">
            <a:extLst>
              <a:ext uri="{FF2B5EF4-FFF2-40B4-BE49-F238E27FC236}">
                <a16:creationId xmlns="" xmlns:a16="http://schemas.microsoft.com/office/drawing/2014/main" id="{0A0FADEC-BFBD-4A6E-B51C-B0DFD4C804F5}"/>
              </a:ext>
              <a:ext uri="{C183D7F6-B498-43B3-948B-1728B52AA6E4}">
                <adec:decorative xmlns:adec="http://schemas.microsoft.com/office/drawing/2017/decorative" xmlns="" val="1"/>
              </a:ext>
            </a:extLst>
          </p:cNvPr>
          <p:cNvCxnSpPr>
            <a:cxnSpLocks/>
          </p:cNvCxnSpPr>
          <p:nvPr userDrawn="1"/>
        </p:nvCxnSpPr>
        <p:spPr>
          <a:xfrm>
            <a:off x="6101944" y="2185851"/>
            <a:ext cx="0" cy="2627309"/>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88568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re seu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smtClean="0"/>
              <a:t>Modifiez le style du titre</a:t>
            </a:r>
            <a:endParaRPr lang="en-US" dirty="0"/>
          </a:p>
        </p:txBody>
      </p:sp>
      <p:sp>
        <p:nvSpPr>
          <p:cNvPr id="3" name="Date Placeholder 2"/>
          <p:cNvSpPr>
            <a:spLocks noGrp="1"/>
          </p:cNvSpPr>
          <p:nvPr>
            <p:ph type="dt" sz="half" idx="10"/>
          </p:nvPr>
        </p:nvSpPr>
        <p:spPr/>
        <p:txBody>
          <a:bodyPr/>
          <a:lstStyle/>
          <a:p>
            <a:fld id="{4F170639-886C-4FCF-9EAB-ABB5DA3F3F4A}" type="datetimeFigureOut">
              <a:rPr lang="en-US" smtClean="0"/>
              <a:t>12/16/2019</a:t>
            </a:fld>
            <a:endParaRPr lang="en-US" dirty="0"/>
          </a:p>
        </p:txBody>
      </p:sp>
      <p:sp>
        <p:nvSpPr>
          <p:cNvPr id="4" name="Footer Placeholder 3"/>
          <p:cNvSpPr>
            <a:spLocks noGrp="1"/>
          </p:cNvSpPr>
          <p:nvPr>
            <p:ph type="ftr" sz="quarter" idx="11"/>
          </p:nvPr>
        </p:nvSpPr>
        <p:spPr/>
        <p:txBody>
          <a:bodyPr/>
          <a:lstStyle/>
          <a:p>
            <a:pPr rtl="0"/>
            <a:r>
              <a:rPr lang="fr-FR" noProof="0" smtClean="0"/>
              <a:t>Ajouter un pied de page</a:t>
            </a:r>
            <a:endParaRPr lang="fr-FR" noProof="0" dirty="0"/>
          </a:p>
        </p:txBody>
      </p:sp>
      <p:sp>
        <p:nvSpPr>
          <p:cNvPr id="5" name="Slide Number Placeholder 4"/>
          <p:cNvSpPr>
            <a:spLocks noGrp="1"/>
          </p:cNvSpPr>
          <p:nvPr>
            <p:ph type="sldNum" sz="quarter" idx="12"/>
          </p:nvPr>
        </p:nvSpPr>
        <p:spPr/>
        <p:txBody>
          <a:bodyPr/>
          <a:lstStyle/>
          <a:p>
            <a:pPr rtl="0"/>
            <a:fld id="{19B51A1E-902D-48AF-9020-955120F399B6}" type="slidenum">
              <a:rPr lang="fr-FR" noProof="0" smtClean="0"/>
              <a:pPr rtl="0"/>
              <a:t>‹N°›</a:t>
            </a:fld>
            <a:endParaRPr lang="fr-FR" noProof="0" dirty="0"/>
          </a:p>
        </p:txBody>
      </p:sp>
    </p:spTree>
    <p:extLst>
      <p:ext uri="{BB962C8B-B14F-4D97-AF65-F5344CB8AC3E}">
        <p14:creationId xmlns:p14="http://schemas.microsoft.com/office/powerpoint/2010/main" val="1901228286"/>
      </p:ext>
    </p:extLst>
  </p:cSld>
  <p:clrMapOvr>
    <a:masterClrMapping/>
  </p:clrMapOvr>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Vide">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230651-31F4-45D2-98AE-A2108F41BC07}" type="datetimeFigureOut">
              <a:rPr lang="en-US" smtClean="0"/>
              <a:t>12/16/2019</a:t>
            </a:fld>
            <a:endParaRPr lang="en-US" dirty="0"/>
          </a:p>
        </p:txBody>
      </p:sp>
      <p:sp>
        <p:nvSpPr>
          <p:cNvPr id="3" name="Footer Placeholder 2"/>
          <p:cNvSpPr>
            <a:spLocks noGrp="1"/>
          </p:cNvSpPr>
          <p:nvPr>
            <p:ph type="ftr" sz="quarter" idx="11"/>
          </p:nvPr>
        </p:nvSpPr>
        <p:spPr/>
        <p:txBody>
          <a:bodyPr/>
          <a:lstStyle/>
          <a:p>
            <a:pPr rtl="0"/>
            <a:r>
              <a:rPr lang="fr-FR" noProof="0" smtClean="0"/>
              <a:t>Ajouter un pied de page</a:t>
            </a:r>
            <a:endParaRPr lang="fr-FR" noProof="0" dirty="0"/>
          </a:p>
        </p:txBody>
      </p:sp>
      <p:sp>
        <p:nvSpPr>
          <p:cNvPr id="4" name="Slide Number Placeholder 3"/>
          <p:cNvSpPr>
            <a:spLocks noGrp="1"/>
          </p:cNvSpPr>
          <p:nvPr>
            <p:ph type="sldNum" sz="quarter" idx="12"/>
          </p:nvPr>
        </p:nvSpPr>
        <p:spPr/>
        <p:txBody>
          <a:bodyPr/>
          <a:lstStyle/>
          <a:p>
            <a:pPr rtl="0"/>
            <a:fld id="{19B51A1E-902D-48AF-9020-955120F399B6}" type="slidenum">
              <a:rPr lang="fr-FR" noProof="0" smtClean="0"/>
              <a:pPr rtl="0"/>
              <a:t>‹N°›</a:t>
            </a:fld>
            <a:endParaRPr lang="fr-FR" noProof="0" dirty="0"/>
          </a:p>
        </p:txBody>
      </p:sp>
    </p:spTree>
    <p:extLst>
      <p:ext uri="{BB962C8B-B14F-4D97-AF65-F5344CB8AC3E}">
        <p14:creationId xmlns:p14="http://schemas.microsoft.com/office/powerpoint/2010/main" val="303423085"/>
      </p:ext>
    </p:extLst>
  </p:cSld>
  <p:clrMapOvr>
    <a:masterClrMapping/>
  </p:clrMapOvr>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u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fr-FR" smtClean="0"/>
              <a:t>Modifiez le style du titre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smtClean="0"/>
              <a:t>Modifiez les styles du texte du masque</a:t>
            </a:r>
          </a:p>
        </p:txBody>
      </p:sp>
      <p:sp>
        <p:nvSpPr>
          <p:cNvPr id="5" name="Date Placeholder 4"/>
          <p:cNvSpPr>
            <a:spLocks noGrp="1"/>
          </p:cNvSpPr>
          <p:nvPr>
            <p:ph type="dt" sz="half" idx="10"/>
          </p:nvPr>
        </p:nvSpPr>
        <p:spPr/>
        <p:txBody>
          <a:bodyPr/>
          <a:lstStyle/>
          <a:p>
            <a:fld id="{6F53789A-C914-4DB1-8815-80B5EC7335C5}" type="datetimeFigureOut">
              <a:rPr lang="en-US" smtClean="0"/>
              <a:t>12/16/2019</a:t>
            </a:fld>
            <a:endParaRPr lang="en-US" dirty="0"/>
          </a:p>
        </p:txBody>
      </p:sp>
      <p:sp>
        <p:nvSpPr>
          <p:cNvPr id="6" name="Footer Placeholder 5"/>
          <p:cNvSpPr>
            <a:spLocks noGrp="1"/>
          </p:cNvSpPr>
          <p:nvPr>
            <p:ph type="ftr" sz="quarter" idx="11"/>
          </p:nvPr>
        </p:nvSpPr>
        <p:spPr/>
        <p:txBody>
          <a:bodyPr/>
          <a:lstStyle/>
          <a:p>
            <a:pPr rtl="0"/>
            <a:r>
              <a:rPr lang="fr-FR" noProof="0" smtClean="0"/>
              <a:t>Ajouter un pied de page</a:t>
            </a:r>
            <a:endParaRPr lang="fr-FR" noProof="0" dirty="0"/>
          </a:p>
        </p:txBody>
      </p:sp>
      <p:sp>
        <p:nvSpPr>
          <p:cNvPr id="7" name="Slide Number Placeholder 6"/>
          <p:cNvSpPr>
            <a:spLocks noGrp="1"/>
          </p:cNvSpPr>
          <p:nvPr>
            <p:ph type="sldNum" sz="quarter" idx="12"/>
          </p:nvPr>
        </p:nvSpPr>
        <p:spPr/>
        <p:txBody>
          <a:bodyPr/>
          <a:lstStyle/>
          <a:p>
            <a:pPr rtl="0"/>
            <a:fld id="{19B51A1E-902D-48AF-9020-955120F399B6}" type="slidenum">
              <a:rPr lang="fr-FR" noProof="0" smtClean="0"/>
              <a:pPr rtl="0"/>
              <a:t>‹N°›</a:t>
            </a:fld>
            <a:endParaRPr lang="fr-FR" noProof="0" dirty="0"/>
          </a:p>
        </p:txBody>
      </p:sp>
    </p:spTree>
    <p:extLst>
      <p:ext uri="{BB962C8B-B14F-4D97-AF65-F5344CB8AC3E}">
        <p14:creationId xmlns:p14="http://schemas.microsoft.com/office/powerpoint/2010/main" val="490773092"/>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Image avec légende">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fr-FR" smtClean="0"/>
              <a:t>Modifiez le style du titre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fr-FR" smtClean="0"/>
              <a:t>Cliquez sur l'icône pour ajouter une image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smtClean="0"/>
              <a:t>Modifiez les styles du texte du masque</a:t>
            </a:r>
          </a:p>
        </p:txBody>
      </p:sp>
      <p:sp>
        <p:nvSpPr>
          <p:cNvPr id="5" name="Date Placeholder 4"/>
          <p:cNvSpPr>
            <a:spLocks noGrp="1"/>
          </p:cNvSpPr>
          <p:nvPr>
            <p:ph type="dt" sz="half" idx="10"/>
          </p:nvPr>
        </p:nvSpPr>
        <p:spPr/>
        <p:txBody>
          <a:bodyPr/>
          <a:lstStyle/>
          <a:p>
            <a:fld id="{5E6440AA-91A0-436F-8FDB-C0F939DCAE21}" type="datetimeFigureOut">
              <a:rPr lang="en-US" smtClean="0"/>
              <a:t>12/16/2019</a:t>
            </a:fld>
            <a:endParaRPr lang="en-US" dirty="0"/>
          </a:p>
        </p:txBody>
      </p:sp>
      <p:sp>
        <p:nvSpPr>
          <p:cNvPr id="6" name="Footer Placeholder 5"/>
          <p:cNvSpPr>
            <a:spLocks noGrp="1"/>
          </p:cNvSpPr>
          <p:nvPr>
            <p:ph type="ftr" sz="quarter" idx="11"/>
          </p:nvPr>
        </p:nvSpPr>
        <p:spPr/>
        <p:txBody>
          <a:bodyPr/>
          <a:lstStyle/>
          <a:p>
            <a:pPr rtl="0"/>
            <a:r>
              <a:rPr lang="fr-FR" noProof="0" smtClean="0"/>
              <a:t>Ajouter un pied de page</a:t>
            </a:r>
            <a:endParaRPr lang="fr-FR" noProof="0" dirty="0"/>
          </a:p>
        </p:txBody>
      </p:sp>
      <p:sp>
        <p:nvSpPr>
          <p:cNvPr id="7" name="Slide Number Placeholder 6"/>
          <p:cNvSpPr>
            <a:spLocks noGrp="1"/>
          </p:cNvSpPr>
          <p:nvPr>
            <p:ph type="sldNum" sz="quarter" idx="12"/>
          </p:nvPr>
        </p:nvSpPr>
        <p:spPr/>
        <p:txBody>
          <a:bodyPr/>
          <a:lstStyle/>
          <a:p>
            <a:pPr rtl="0"/>
            <a:fld id="{19B51A1E-902D-48AF-9020-955120F399B6}" type="slidenum">
              <a:rPr lang="fr-FR" noProof="0" smtClean="0"/>
              <a:pPr rtl="0"/>
              <a:t>‹N°›</a:t>
            </a:fld>
            <a:endParaRPr lang="fr-FR" noProof="0" dirty="0"/>
          </a:p>
        </p:txBody>
      </p:sp>
    </p:spTree>
    <p:extLst>
      <p:ext uri="{BB962C8B-B14F-4D97-AF65-F5344CB8AC3E}">
        <p14:creationId xmlns:p14="http://schemas.microsoft.com/office/powerpoint/2010/main" val="3110730929"/>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Image panoramique avec légende">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fr-FR" smtClean="0"/>
              <a:t>Modifiez le style du titre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fr-FR" smtClean="0"/>
              <a:t>Cliquez sur l'icône pour ajouter une image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smtClean="0"/>
              <a:t>Modifiez les styles du texte du masque</a:t>
            </a:r>
          </a:p>
        </p:txBody>
      </p:sp>
      <p:sp>
        <p:nvSpPr>
          <p:cNvPr id="5" name="Date Placeholder 4"/>
          <p:cNvSpPr>
            <a:spLocks noGrp="1"/>
          </p:cNvSpPr>
          <p:nvPr>
            <p:ph type="dt" sz="half" idx="10"/>
          </p:nvPr>
        </p:nvSpPr>
        <p:spPr/>
        <p:txBody>
          <a:bodyPr/>
          <a:lstStyle/>
          <a:p>
            <a:fld id="{0E59FD0C-5451-4CA0-86AF-E70AE3279989}" type="datetimeFigureOut">
              <a:rPr lang="en-US" smtClean="0"/>
              <a:t>12/16/2019</a:t>
            </a:fld>
            <a:endParaRPr lang="en-US" dirty="0"/>
          </a:p>
        </p:txBody>
      </p:sp>
      <p:sp>
        <p:nvSpPr>
          <p:cNvPr id="6" name="Footer Placeholder 5"/>
          <p:cNvSpPr>
            <a:spLocks noGrp="1"/>
          </p:cNvSpPr>
          <p:nvPr>
            <p:ph type="ftr" sz="quarter" idx="11"/>
          </p:nvPr>
        </p:nvSpPr>
        <p:spPr/>
        <p:txBody>
          <a:bodyPr/>
          <a:lstStyle/>
          <a:p>
            <a:pPr rtl="0"/>
            <a:r>
              <a:rPr lang="fr-FR" noProof="0" smtClean="0"/>
              <a:t>Ajouter un pied de page</a:t>
            </a:r>
            <a:endParaRPr lang="fr-FR" noProof="0" dirty="0"/>
          </a:p>
        </p:txBody>
      </p:sp>
      <p:sp>
        <p:nvSpPr>
          <p:cNvPr id="7" name="Slide Number Placeholder 6"/>
          <p:cNvSpPr>
            <a:spLocks noGrp="1"/>
          </p:cNvSpPr>
          <p:nvPr>
            <p:ph type="sldNum" sz="quarter" idx="12"/>
          </p:nvPr>
        </p:nvSpPr>
        <p:spPr/>
        <p:txBody>
          <a:bodyPr/>
          <a:lstStyle/>
          <a:p>
            <a:pPr rtl="0"/>
            <a:fld id="{19B51A1E-902D-48AF-9020-955120F399B6}" type="slidenum">
              <a:rPr lang="fr-FR" noProof="0" smtClean="0"/>
              <a:pPr rtl="0"/>
              <a:t>‹N°›</a:t>
            </a:fld>
            <a:endParaRPr lang="fr-FR" noProof="0" dirty="0"/>
          </a:p>
        </p:txBody>
      </p:sp>
    </p:spTree>
    <p:extLst>
      <p:ext uri="{BB962C8B-B14F-4D97-AF65-F5344CB8AC3E}">
        <p14:creationId xmlns:p14="http://schemas.microsoft.com/office/powerpoint/2010/main" val="4057272968"/>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re et légende">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fr-FR" smtClean="0"/>
              <a:t>Modifiez le style du titre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smtClean="0"/>
              <a:t>Modifiez les styles du texte du masque</a:t>
            </a:r>
          </a:p>
        </p:txBody>
      </p:sp>
      <p:sp>
        <p:nvSpPr>
          <p:cNvPr id="5" name="Date Placeholder 4"/>
          <p:cNvSpPr>
            <a:spLocks noGrp="1"/>
          </p:cNvSpPr>
          <p:nvPr>
            <p:ph type="dt" sz="half" idx="10"/>
          </p:nvPr>
        </p:nvSpPr>
        <p:spPr/>
        <p:txBody>
          <a:bodyPr/>
          <a:lstStyle/>
          <a:p>
            <a:fld id="{0E59FD0C-5451-4CA0-86AF-E70AE3279989}" type="datetimeFigureOut">
              <a:rPr lang="en-US" smtClean="0"/>
              <a:t>12/16/2019</a:t>
            </a:fld>
            <a:endParaRPr lang="en-US" dirty="0"/>
          </a:p>
        </p:txBody>
      </p:sp>
      <p:sp>
        <p:nvSpPr>
          <p:cNvPr id="6" name="Footer Placeholder 5"/>
          <p:cNvSpPr>
            <a:spLocks noGrp="1"/>
          </p:cNvSpPr>
          <p:nvPr>
            <p:ph type="ftr" sz="quarter" idx="11"/>
          </p:nvPr>
        </p:nvSpPr>
        <p:spPr/>
        <p:txBody>
          <a:bodyPr/>
          <a:lstStyle/>
          <a:p>
            <a:pPr rtl="0"/>
            <a:r>
              <a:rPr lang="fr-FR" noProof="0" smtClean="0"/>
              <a:t>Ajouter un pied de page</a:t>
            </a:r>
            <a:endParaRPr lang="fr-FR" noProof="0" dirty="0"/>
          </a:p>
        </p:txBody>
      </p:sp>
      <p:sp>
        <p:nvSpPr>
          <p:cNvPr id="7" name="Slide Number Placeholder 6"/>
          <p:cNvSpPr>
            <a:spLocks noGrp="1"/>
          </p:cNvSpPr>
          <p:nvPr>
            <p:ph type="sldNum" sz="quarter" idx="12"/>
          </p:nvPr>
        </p:nvSpPr>
        <p:spPr/>
        <p:txBody>
          <a:bodyPr/>
          <a:lstStyle/>
          <a:p>
            <a:pPr rtl="0"/>
            <a:fld id="{19B51A1E-902D-48AF-9020-955120F399B6}" type="slidenum">
              <a:rPr lang="fr-FR" noProof="0" smtClean="0"/>
              <a:pPr rtl="0"/>
              <a:t>‹N°›</a:t>
            </a:fld>
            <a:endParaRPr lang="fr-FR" noProof="0" dirty="0"/>
          </a:p>
        </p:txBody>
      </p:sp>
    </p:spTree>
    <p:extLst>
      <p:ext uri="{BB962C8B-B14F-4D97-AF65-F5344CB8AC3E}">
        <p14:creationId xmlns:p14="http://schemas.microsoft.com/office/powerpoint/2010/main" val="1918242141"/>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itation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fr-FR" smtClean="0"/>
              <a:t>Modifiez le style du titre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smtClean="0"/>
              <a:t>Modifiez les styles du texte du masque</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smtClean="0"/>
              <a:t>Modifiez les styles du texte du masque</a:t>
            </a:r>
          </a:p>
        </p:txBody>
      </p:sp>
      <p:sp>
        <p:nvSpPr>
          <p:cNvPr id="5" name="Date Placeholder 4"/>
          <p:cNvSpPr>
            <a:spLocks noGrp="1"/>
          </p:cNvSpPr>
          <p:nvPr>
            <p:ph type="dt" sz="half" idx="10"/>
          </p:nvPr>
        </p:nvSpPr>
        <p:spPr/>
        <p:txBody>
          <a:bodyPr/>
          <a:lstStyle/>
          <a:p>
            <a:fld id="{0E59FD0C-5451-4CA0-86AF-E70AE3279989}" type="datetimeFigureOut">
              <a:rPr lang="en-US" smtClean="0"/>
              <a:t>12/16/2019</a:t>
            </a:fld>
            <a:endParaRPr lang="en-US" dirty="0"/>
          </a:p>
        </p:txBody>
      </p:sp>
      <p:sp>
        <p:nvSpPr>
          <p:cNvPr id="6" name="Footer Placeholder 5"/>
          <p:cNvSpPr>
            <a:spLocks noGrp="1"/>
          </p:cNvSpPr>
          <p:nvPr>
            <p:ph type="ftr" sz="quarter" idx="11"/>
          </p:nvPr>
        </p:nvSpPr>
        <p:spPr/>
        <p:txBody>
          <a:bodyPr/>
          <a:lstStyle/>
          <a:p>
            <a:pPr rtl="0"/>
            <a:r>
              <a:rPr lang="fr-FR" noProof="0" smtClean="0"/>
              <a:t>Ajouter un pied de page</a:t>
            </a:r>
            <a:endParaRPr lang="fr-FR" noProof="0" dirty="0"/>
          </a:p>
        </p:txBody>
      </p:sp>
      <p:sp>
        <p:nvSpPr>
          <p:cNvPr id="7" name="Slide Number Placeholder 6"/>
          <p:cNvSpPr>
            <a:spLocks noGrp="1"/>
          </p:cNvSpPr>
          <p:nvPr>
            <p:ph type="sldNum" sz="quarter" idx="12"/>
          </p:nvPr>
        </p:nvSpPr>
        <p:spPr/>
        <p:txBody>
          <a:bodyPr/>
          <a:lstStyle/>
          <a:p>
            <a:pPr rtl="0"/>
            <a:fld id="{19B51A1E-902D-48AF-9020-955120F399B6}" type="slidenum">
              <a:rPr lang="fr-FR" noProof="0" smtClean="0"/>
              <a:pPr rtl="0"/>
              <a:t>‹N°›</a:t>
            </a:fld>
            <a:endParaRPr lang="fr-FR" noProof="0" dirty="0"/>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801811921"/>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arte nom">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fr-FR" smtClean="0"/>
              <a:t>Modifiez le style du titre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smtClean="0"/>
              <a:t>Modifiez les styles du texte du masque</a:t>
            </a:r>
          </a:p>
        </p:txBody>
      </p:sp>
      <p:sp>
        <p:nvSpPr>
          <p:cNvPr id="5" name="Date Placeholder 4"/>
          <p:cNvSpPr>
            <a:spLocks noGrp="1"/>
          </p:cNvSpPr>
          <p:nvPr>
            <p:ph type="dt" sz="half" idx="10"/>
          </p:nvPr>
        </p:nvSpPr>
        <p:spPr/>
        <p:txBody>
          <a:bodyPr/>
          <a:lstStyle/>
          <a:p>
            <a:fld id="{0E59FD0C-5451-4CA0-86AF-E70AE3279989}" type="datetimeFigureOut">
              <a:rPr lang="en-US" smtClean="0"/>
              <a:t>12/16/2019</a:t>
            </a:fld>
            <a:endParaRPr lang="en-US" dirty="0"/>
          </a:p>
        </p:txBody>
      </p:sp>
      <p:sp>
        <p:nvSpPr>
          <p:cNvPr id="6" name="Footer Placeholder 5"/>
          <p:cNvSpPr>
            <a:spLocks noGrp="1"/>
          </p:cNvSpPr>
          <p:nvPr>
            <p:ph type="ftr" sz="quarter" idx="11"/>
          </p:nvPr>
        </p:nvSpPr>
        <p:spPr/>
        <p:txBody>
          <a:bodyPr/>
          <a:lstStyle/>
          <a:p>
            <a:pPr rtl="0"/>
            <a:r>
              <a:rPr lang="fr-FR" noProof="0" smtClean="0"/>
              <a:t>Ajouter un pied de page</a:t>
            </a:r>
            <a:endParaRPr lang="fr-FR" noProof="0" dirty="0"/>
          </a:p>
        </p:txBody>
      </p:sp>
      <p:sp>
        <p:nvSpPr>
          <p:cNvPr id="7" name="Slide Number Placeholder 6"/>
          <p:cNvSpPr>
            <a:spLocks noGrp="1"/>
          </p:cNvSpPr>
          <p:nvPr>
            <p:ph type="sldNum" sz="quarter" idx="12"/>
          </p:nvPr>
        </p:nvSpPr>
        <p:spPr/>
        <p:txBody>
          <a:bodyPr/>
          <a:lstStyle/>
          <a:p>
            <a:pPr rtl="0"/>
            <a:fld id="{19B51A1E-902D-48AF-9020-955120F399B6}" type="slidenum">
              <a:rPr lang="fr-FR" noProof="0" smtClean="0"/>
              <a:pPr rtl="0"/>
              <a:t>‹N°›</a:t>
            </a:fld>
            <a:endParaRPr lang="fr-FR" noProof="0" dirty="0"/>
          </a:p>
        </p:txBody>
      </p:sp>
    </p:spTree>
    <p:extLst>
      <p:ext uri="{BB962C8B-B14F-4D97-AF65-F5344CB8AC3E}">
        <p14:creationId xmlns:p14="http://schemas.microsoft.com/office/powerpoint/2010/main" val="2655134637"/>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3 colonnes">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fr-FR" smtClean="0"/>
              <a:t>Modifiez le style du titre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smtClean="0"/>
              <a:t>Modifiez les styles du texte du masque</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smtClean="0"/>
              <a:t>Modifiez les styles du texte du masque</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smtClean="0"/>
              <a:t>Modifiez les styles du texte du masque</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smtClean="0"/>
              <a:t>Modifiez les styles du texte du masque</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smtClean="0"/>
              <a:t>Modifiez les styles du texte du masque</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smtClean="0"/>
              <a:t>Modifiez les styles du texte du masque</a:t>
            </a:r>
          </a:p>
        </p:txBody>
      </p:sp>
      <p:sp>
        <p:nvSpPr>
          <p:cNvPr id="3" name="Date Placeholder 2"/>
          <p:cNvSpPr>
            <a:spLocks noGrp="1"/>
          </p:cNvSpPr>
          <p:nvPr>
            <p:ph type="dt" sz="half" idx="10"/>
          </p:nvPr>
        </p:nvSpPr>
        <p:spPr/>
        <p:txBody>
          <a:bodyPr/>
          <a:lstStyle/>
          <a:p>
            <a:fld id="{0E59FD0C-5451-4CA0-86AF-E70AE3279989}" type="datetimeFigureOut">
              <a:rPr lang="en-US" smtClean="0"/>
              <a:t>12/16/2019</a:t>
            </a:fld>
            <a:endParaRPr lang="en-US" dirty="0"/>
          </a:p>
        </p:txBody>
      </p:sp>
      <p:sp>
        <p:nvSpPr>
          <p:cNvPr id="4" name="Footer Placeholder 3"/>
          <p:cNvSpPr>
            <a:spLocks noGrp="1"/>
          </p:cNvSpPr>
          <p:nvPr>
            <p:ph type="ftr" sz="quarter" idx="11"/>
          </p:nvPr>
        </p:nvSpPr>
        <p:spPr/>
        <p:txBody>
          <a:bodyPr/>
          <a:lstStyle/>
          <a:p>
            <a:pPr rtl="0"/>
            <a:r>
              <a:rPr lang="fr-FR" noProof="0" smtClean="0"/>
              <a:t>Ajouter un pied de page</a:t>
            </a:r>
            <a:endParaRPr lang="fr-FR" noProof="0" dirty="0"/>
          </a:p>
        </p:txBody>
      </p:sp>
      <p:sp>
        <p:nvSpPr>
          <p:cNvPr id="5" name="Slide Number Placeholder 4"/>
          <p:cNvSpPr>
            <a:spLocks noGrp="1"/>
          </p:cNvSpPr>
          <p:nvPr>
            <p:ph type="sldNum" sz="quarter" idx="12"/>
          </p:nvPr>
        </p:nvSpPr>
        <p:spPr/>
        <p:txBody>
          <a:bodyPr/>
          <a:lstStyle/>
          <a:p>
            <a:pPr rtl="0"/>
            <a:fld id="{19B51A1E-902D-48AF-9020-955120F399B6}" type="slidenum">
              <a:rPr lang="fr-FR" noProof="0" smtClean="0"/>
              <a:pPr rtl="0"/>
              <a:t>‹N°›</a:t>
            </a:fld>
            <a:endParaRPr lang="fr-FR" noProof="0" dirty="0"/>
          </a:p>
        </p:txBody>
      </p:sp>
    </p:spTree>
    <p:extLst>
      <p:ext uri="{BB962C8B-B14F-4D97-AF65-F5344CB8AC3E}">
        <p14:creationId xmlns:p14="http://schemas.microsoft.com/office/powerpoint/2010/main" val="3357045527"/>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3 colonnes d’image">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fr-FR" smtClean="0"/>
              <a:t>Modifiez le style du titre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smtClean="0"/>
              <a:t>Modifiez les styles du texte du masque</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fr-FR" smtClean="0"/>
              <a:t>Cliquez sur l'icône pour ajouter une image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smtClean="0"/>
              <a:t>Modifiez les styles du texte du masque</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smtClean="0"/>
              <a:t>Modifiez les styles du texte du masque</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fr-FR" smtClean="0"/>
              <a:t>Cliquez sur l'icône pour ajouter une image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smtClean="0"/>
              <a:t>Modifiez les styles du texte du masque</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smtClean="0"/>
              <a:t>Modifiez les styles du texte du masque</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fr-FR" smtClean="0"/>
              <a:t>Cliquez sur l'icône pour ajouter une image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smtClean="0"/>
              <a:t>Modifiez les styles du texte du masque</a:t>
            </a:r>
          </a:p>
        </p:txBody>
      </p:sp>
      <p:sp>
        <p:nvSpPr>
          <p:cNvPr id="3" name="Date Placeholder 2"/>
          <p:cNvSpPr>
            <a:spLocks noGrp="1"/>
          </p:cNvSpPr>
          <p:nvPr>
            <p:ph type="dt" sz="half" idx="10"/>
          </p:nvPr>
        </p:nvSpPr>
        <p:spPr/>
        <p:txBody>
          <a:bodyPr/>
          <a:lstStyle/>
          <a:p>
            <a:fld id="{0E59FD0C-5451-4CA0-86AF-E70AE3279989}" type="datetimeFigureOut">
              <a:rPr lang="en-US" smtClean="0"/>
              <a:t>12/16/2019</a:t>
            </a:fld>
            <a:endParaRPr lang="en-US" dirty="0"/>
          </a:p>
        </p:txBody>
      </p:sp>
      <p:sp>
        <p:nvSpPr>
          <p:cNvPr id="4" name="Footer Placeholder 3"/>
          <p:cNvSpPr>
            <a:spLocks noGrp="1"/>
          </p:cNvSpPr>
          <p:nvPr>
            <p:ph type="ftr" sz="quarter" idx="11"/>
          </p:nvPr>
        </p:nvSpPr>
        <p:spPr/>
        <p:txBody>
          <a:bodyPr/>
          <a:lstStyle/>
          <a:p>
            <a:pPr rtl="0"/>
            <a:r>
              <a:rPr lang="fr-FR" noProof="0" smtClean="0"/>
              <a:t>Ajouter un pied de page</a:t>
            </a:r>
            <a:endParaRPr lang="fr-FR" noProof="0" dirty="0"/>
          </a:p>
        </p:txBody>
      </p:sp>
      <p:sp>
        <p:nvSpPr>
          <p:cNvPr id="5" name="Slide Number Placeholder 4"/>
          <p:cNvSpPr>
            <a:spLocks noGrp="1"/>
          </p:cNvSpPr>
          <p:nvPr>
            <p:ph type="sldNum" sz="quarter" idx="12"/>
          </p:nvPr>
        </p:nvSpPr>
        <p:spPr/>
        <p:txBody>
          <a:bodyPr/>
          <a:lstStyle/>
          <a:p>
            <a:pPr rtl="0"/>
            <a:fld id="{19B51A1E-902D-48AF-9020-955120F399B6}" type="slidenum">
              <a:rPr lang="fr-FR" noProof="0" smtClean="0"/>
              <a:pPr rtl="0"/>
              <a:t>‹N°›</a:t>
            </a:fld>
            <a:endParaRPr lang="fr-FR" noProof="0" dirty="0"/>
          </a:p>
        </p:txBody>
      </p:sp>
    </p:spTree>
    <p:extLst>
      <p:ext uri="{BB962C8B-B14F-4D97-AF65-F5344CB8AC3E}">
        <p14:creationId xmlns:p14="http://schemas.microsoft.com/office/powerpoint/2010/main" val="706239907"/>
      </p:ext>
    </p:extLst>
  </p:cSld>
  <p:clrMapOvr>
    <a:masterClrMapping/>
  </p:clrMapOvr>
  <p:hf hdr="0" dt="0"/>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vertTx" preserve="1">
  <p:cSld name="Titre et texte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smtClean="0"/>
              <a:t>Modifiez le style du titre</a:t>
            </a:r>
            <a:endParaRPr lang="en-US" dirty="0"/>
          </a:p>
        </p:txBody>
      </p:sp>
      <p:sp>
        <p:nvSpPr>
          <p:cNvPr id="3" name="Vertical Text Placeholder 2"/>
          <p:cNvSpPr>
            <a:spLocks noGrp="1"/>
          </p:cNvSpPr>
          <p:nvPr>
            <p:ph type="body" orient="vert" idx="1"/>
          </p:nvPr>
        </p:nvSpPr>
        <p:spPr/>
        <p:txBody>
          <a:bodyPr vert="eaVert" anchor="t"/>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4" name="Date Placeholder 3"/>
          <p:cNvSpPr>
            <a:spLocks noGrp="1"/>
          </p:cNvSpPr>
          <p:nvPr>
            <p:ph type="dt" sz="half" idx="10"/>
          </p:nvPr>
        </p:nvSpPr>
        <p:spPr/>
        <p:txBody>
          <a:bodyPr/>
          <a:lstStyle/>
          <a:p>
            <a:fld id="{C033E54A-A8CA-48C1-9504-691B58049D29}" type="datetimeFigureOut">
              <a:rPr lang="en-US" smtClean="0"/>
              <a:t>12/16/2019</a:t>
            </a:fld>
            <a:endParaRPr lang="en-US" dirty="0"/>
          </a:p>
        </p:txBody>
      </p:sp>
      <p:sp>
        <p:nvSpPr>
          <p:cNvPr id="5" name="Footer Placeholder 4"/>
          <p:cNvSpPr>
            <a:spLocks noGrp="1"/>
          </p:cNvSpPr>
          <p:nvPr>
            <p:ph type="ftr" sz="quarter" idx="11"/>
          </p:nvPr>
        </p:nvSpPr>
        <p:spPr/>
        <p:txBody>
          <a:bodyPr/>
          <a:lstStyle/>
          <a:p>
            <a:pPr rtl="0"/>
            <a:r>
              <a:rPr lang="fr-FR" noProof="0" smtClean="0"/>
              <a:t>Ajouter un pied de page</a:t>
            </a:r>
            <a:endParaRPr lang="fr-FR" noProof="0" dirty="0"/>
          </a:p>
        </p:txBody>
      </p:sp>
      <p:sp>
        <p:nvSpPr>
          <p:cNvPr id="6" name="Slide Number Placeholder 5"/>
          <p:cNvSpPr>
            <a:spLocks noGrp="1"/>
          </p:cNvSpPr>
          <p:nvPr>
            <p:ph type="sldNum" sz="quarter" idx="12"/>
          </p:nvPr>
        </p:nvSpPr>
        <p:spPr/>
        <p:txBody>
          <a:bodyPr/>
          <a:lstStyle/>
          <a:p>
            <a:pPr rtl="0"/>
            <a:fld id="{19B51A1E-902D-48AF-9020-955120F399B6}" type="slidenum">
              <a:rPr lang="fr-FR" noProof="0" smtClean="0"/>
              <a:pPr rtl="0"/>
              <a:t>‹N°›</a:t>
            </a:fld>
            <a:endParaRPr lang="fr-FR" noProof="0" dirty="0"/>
          </a:p>
        </p:txBody>
      </p:sp>
    </p:spTree>
    <p:extLst>
      <p:ext uri="{BB962C8B-B14F-4D97-AF65-F5344CB8AC3E}">
        <p14:creationId xmlns:p14="http://schemas.microsoft.com/office/powerpoint/2010/main" val="2217574373"/>
      </p:ext>
    </p:extLst>
  </p:cSld>
  <p:clrMapOvr>
    <a:masterClrMapping/>
  </p:clrMapOvr>
  <p:hf hd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Titre vertical et text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fr-FR" smtClean="0"/>
              <a:t>Modifiez le style du titre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4" name="Date Placeholder 3"/>
          <p:cNvSpPr>
            <a:spLocks noGrp="1"/>
          </p:cNvSpPr>
          <p:nvPr>
            <p:ph type="dt" sz="half" idx="10"/>
          </p:nvPr>
        </p:nvSpPr>
        <p:spPr/>
        <p:txBody>
          <a:bodyPr/>
          <a:lstStyle/>
          <a:p>
            <a:fld id="{B5F6C806-BBF7-471C-9527-881CE2266695}" type="datetimeFigureOut">
              <a:rPr lang="en-US" smtClean="0"/>
              <a:t>12/16/2019</a:t>
            </a:fld>
            <a:endParaRPr lang="en-US" dirty="0"/>
          </a:p>
        </p:txBody>
      </p:sp>
      <p:sp>
        <p:nvSpPr>
          <p:cNvPr id="5" name="Footer Placeholder 4"/>
          <p:cNvSpPr>
            <a:spLocks noGrp="1"/>
          </p:cNvSpPr>
          <p:nvPr>
            <p:ph type="ftr" sz="quarter" idx="11"/>
          </p:nvPr>
        </p:nvSpPr>
        <p:spPr/>
        <p:txBody>
          <a:bodyPr/>
          <a:lstStyle/>
          <a:p>
            <a:pPr rtl="0"/>
            <a:r>
              <a:rPr lang="fr-FR" noProof="0" smtClean="0"/>
              <a:t>Ajouter un pied de page</a:t>
            </a:r>
            <a:endParaRPr lang="fr-FR" noProof="0" dirty="0"/>
          </a:p>
        </p:txBody>
      </p:sp>
      <p:sp>
        <p:nvSpPr>
          <p:cNvPr id="6" name="Slide Number Placeholder 5"/>
          <p:cNvSpPr>
            <a:spLocks noGrp="1"/>
          </p:cNvSpPr>
          <p:nvPr>
            <p:ph type="sldNum" sz="quarter" idx="12"/>
          </p:nvPr>
        </p:nvSpPr>
        <p:spPr/>
        <p:txBody>
          <a:bodyPr/>
          <a:lstStyle/>
          <a:p>
            <a:pPr rtl="0"/>
            <a:fld id="{19B51A1E-902D-48AF-9020-955120F399B6}" type="slidenum">
              <a:rPr lang="fr-FR" noProof="0" smtClean="0"/>
              <a:pPr rtl="0"/>
              <a:t>‹N°›</a:t>
            </a:fld>
            <a:endParaRPr lang="fr-FR" noProof="0" dirty="0"/>
          </a:p>
        </p:txBody>
      </p:sp>
    </p:spTree>
    <p:extLst>
      <p:ext uri="{BB962C8B-B14F-4D97-AF65-F5344CB8AC3E}">
        <p14:creationId xmlns:p14="http://schemas.microsoft.com/office/powerpoint/2010/main" val="2761763418"/>
      </p:ext>
    </p:extLst>
  </p:cSld>
  <p:clrMapOvr>
    <a:masterClrMapping/>
  </p:clrMapOvr>
  <p:hf hdr="0" dt="0"/>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1_Diapositive de titre">
    <p:spTree>
      <p:nvGrpSpPr>
        <p:cNvPr id="1" name=""/>
        <p:cNvGrpSpPr/>
        <p:nvPr/>
      </p:nvGrpSpPr>
      <p:grpSpPr>
        <a:xfrm>
          <a:off x="0" y="0"/>
          <a:ext cx="0" cy="0"/>
          <a:chOff x="0" y="0"/>
          <a:chExt cx="0" cy="0"/>
        </a:xfrm>
      </p:grpSpPr>
      <p:sp>
        <p:nvSpPr>
          <p:cNvPr id="11" name="Espace réservé d’image 10">
            <a:extLst>
              <a:ext uri="{FF2B5EF4-FFF2-40B4-BE49-F238E27FC236}">
                <a16:creationId xmlns="" xmlns:a16="http://schemas.microsoft.com/office/drawing/2014/main" id="{171E5E3D-6A1C-49BA-9E11-FC053AD81804}"/>
              </a:ext>
            </a:extLst>
          </p:cNvPr>
          <p:cNvSpPr>
            <a:spLocks noGrp="1"/>
          </p:cNvSpPr>
          <p:nvPr>
            <p:ph type="pic" sz="quarter" idx="13" hasCustomPrompt="1"/>
          </p:nvPr>
        </p:nvSpPr>
        <p:spPr>
          <a:xfrm>
            <a:off x="0" y="0"/>
            <a:ext cx="12192000" cy="6784058"/>
          </a:xfrm>
          <a:solidFill>
            <a:schemeClr val="bg1">
              <a:lumMod val="95000"/>
            </a:schemeClr>
          </a:solidFill>
        </p:spPr>
        <p:txBody>
          <a:bodyPr tIns="1116000" rIns="0" rtlCol="0" anchor="t"/>
          <a:lstStyle>
            <a:lvl1pPr marL="0" indent="0" algn="ctr">
              <a:buNone/>
              <a:defRPr/>
            </a:lvl1pPr>
          </a:lstStyle>
          <a:p>
            <a:pPr rtl="0"/>
            <a:r>
              <a:rPr lang="fr-FR" noProof="0" dirty="0"/>
              <a:t>Insérez ou glissez-déplacez votre photo</a:t>
            </a:r>
          </a:p>
        </p:txBody>
      </p:sp>
      <p:sp>
        <p:nvSpPr>
          <p:cNvPr id="2" name="Titre 1">
            <a:extLst>
              <a:ext uri="{FF2B5EF4-FFF2-40B4-BE49-F238E27FC236}">
                <a16:creationId xmlns="" xmlns:a16="http://schemas.microsoft.com/office/drawing/2014/main" id="{00F23EB7-E336-46EB-A4A0-3DB7A6BF4CE1}"/>
              </a:ext>
            </a:extLst>
          </p:cNvPr>
          <p:cNvSpPr>
            <a:spLocks noGrp="1"/>
          </p:cNvSpPr>
          <p:nvPr>
            <p:ph type="ctrTitle" hasCustomPrompt="1"/>
          </p:nvPr>
        </p:nvSpPr>
        <p:spPr>
          <a:xfrm>
            <a:off x="144000" y="3163899"/>
            <a:ext cx="4860000" cy="1800000"/>
          </a:xfrm>
          <a:solidFill>
            <a:schemeClr val="bg1"/>
          </a:solidFill>
          <a:ln>
            <a:noFill/>
          </a:ln>
        </p:spPr>
        <p:txBody>
          <a:bodyPr lIns="180000" tIns="72000" rIns="180000" bIns="72000" rtlCol="0" anchor="ctr"/>
          <a:lstStyle>
            <a:lvl1pPr algn="l">
              <a:defRPr sz="5000">
                <a:solidFill>
                  <a:schemeClr val="tx1">
                    <a:lumMod val="75000"/>
                    <a:lumOff val="25000"/>
                  </a:schemeClr>
                </a:solidFill>
              </a:defRPr>
            </a:lvl1pPr>
          </a:lstStyle>
          <a:p>
            <a:pPr rtl="0"/>
            <a:r>
              <a:rPr lang="fr-FR" noProof="0" dirty="0"/>
              <a:t>Titre de page de garde 1</a:t>
            </a:r>
          </a:p>
        </p:txBody>
      </p:sp>
      <p:sp>
        <p:nvSpPr>
          <p:cNvPr id="3" name="Sous-titre 2">
            <a:extLst>
              <a:ext uri="{FF2B5EF4-FFF2-40B4-BE49-F238E27FC236}">
                <a16:creationId xmlns="" xmlns:a16="http://schemas.microsoft.com/office/drawing/2014/main" id="{C9980B88-3F4A-4688-9ED0-17EF37E62D93}"/>
              </a:ext>
            </a:extLst>
          </p:cNvPr>
          <p:cNvSpPr>
            <a:spLocks noGrp="1"/>
          </p:cNvSpPr>
          <p:nvPr>
            <p:ph type="subTitle" idx="1"/>
          </p:nvPr>
        </p:nvSpPr>
        <p:spPr>
          <a:xfrm>
            <a:off x="144000" y="5119698"/>
            <a:ext cx="4860000" cy="836602"/>
          </a:xfrm>
          <a:solidFill>
            <a:schemeClr val="bg1"/>
          </a:solidFill>
        </p:spPr>
        <p:txBody>
          <a:bodyPr lIns="180000" tIns="72000" rIns="180000" bIns="72000" rtlCol="0" anchor="ctr"/>
          <a:lstStyle>
            <a:lvl1pPr marL="0" indent="0" algn="l">
              <a:buNone/>
              <a:defRPr sz="24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fr-FR" noProof="0" smtClean="0"/>
              <a:t>Modifiez le style des sous-titres du masque</a:t>
            </a:r>
            <a:endParaRPr lang="fr-FR" noProof="0" dirty="0"/>
          </a:p>
        </p:txBody>
      </p:sp>
      <p:sp>
        <p:nvSpPr>
          <p:cNvPr id="12" name="Rectangle 11">
            <a:extLst>
              <a:ext uri="{FF2B5EF4-FFF2-40B4-BE49-F238E27FC236}">
                <a16:creationId xmlns="" xmlns:a16="http://schemas.microsoft.com/office/drawing/2014/main" id="{3114E411-DCD8-47C4-8385-C03FBB18B180}"/>
              </a:ext>
            </a:extLst>
          </p:cNvPr>
          <p:cNvSpPr/>
          <p:nvPr userDrawn="1"/>
        </p:nvSpPr>
        <p:spPr>
          <a:xfrm>
            <a:off x="0" y="6780458"/>
            <a:ext cx="12192000" cy="7754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sp>
        <p:nvSpPr>
          <p:cNvPr id="13" name="Rectangle 12">
            <a:extLst>
              <a:ext uri="{FF2B5EF4-FFF2-40B4-BE49-F238E27FC236}">
                <a16:creationId xmlns="" xmlns:a16="http://schemas.microsoft.com/office/drawing/2014/main" id="{D5BF3746-E60B-4321-998E-07F04440CEAC}"/>
              </a:ext>
            </a:extLst>
          </p:cNvPr>
          <p:cNvSpPr/>
          <p:nvPr userDrawn="1"/>
        </p:nvSpPr>
        <p:spPr>
          <a:xfrm>
            <a:off x="0" y="6780458"/>
            <a:ext cx="12204000" cy="3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spTree>
    <p:extLst>
      <p:ext uri="{BB962C8B-B14F-4D97-AF65-F5344CB8AC3E}">
        <p14:creationId xmlns:p14="http://schemas.microsoft.com/office/powerpoint/2010/main" val="34064428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3_Diapositive de titre">
    <p:spTree>
      <p:nvGrpSpPr>
        <p:cNvPr id="1" name=""/>
        <p:cNvGrpSpPr/>
        <p:nvPr/>
      </p:nvGrpSpPr>
      <p:grpSpPr>
        <a:xfrm>
          <a:off x="0" y="0"/>
          <a:ext cx="0" cy="0"/>
          <a:chOff x="0" y="0"/>
          <a:chExt cx="0" cy="0"/>
        </a:xfrm>
      </p:grpSpPr>
      <p:sp>
        <p:nvSpPr>
          <p:cNvPr id="11" name="Espace réservé d’image 10">
            <a:extLst>
              <a:ext uri="{FF2B5EF4-FFF2-40B4-BE49-F238E27FC236}">
                <a16:creationId xmlns="" xmlns:a16="http://schemas.microsoft.com/office/drawing/2014/main" id="{171E5E3D-6A1C-49BA-9E11-FC053AD81804}"/>
              </a:ext>
            </a:extLst>
          </p:cNvPr>
          <p:cNvSpPr>
            <a:spLocks noGrp="1"/>
          </p:cNvSpPr>
          <p:nvPr>
            <p:ph type="pic" sz="quarter" idx="13" hasCustomPrompt="1"/>
          </p:nvPr>
        </p:nvSpPr>
        <p:spPr>
          <a:xfrm>
            <a:off x="0" y="0"/>
            <a:ext cx="12192000" cy="6013450"/>
          </a:xfrm>
          <a:solidFill>
            <a:schemeClr val="bg1">
              <a:lumMod val="95000"/>
            </a:schemeClr>
          </a:solidFill>
        </p:spPr>
        <p:txBody>
          <a:bodyPr lIns="576000" tIns="0" rIns="36000" bIns="0" rtlCol="0" anchor="ctr"/>
          <a:lstStyle>
            <a:lvl1pPr marL="0" indent="0" algn="l">
              <a:buNone/>
              <a:defRPr/>
            </a:lvl1pPr>
          </a:lstStyle>
          <a:p>
            <a:pPr rtl="0"/>
            <a:r>
              <a:rPr lang="fr-FR" noProof="0"/>
              <a:t>Insérez ou glissez-déplacez votre photo</a:t>
            </a:r>
          </a:p>
        </p:txBody>
      </p:sp>
      <p:sp>
        <p:nvSpPr>
          <p:cNvPr id="2" name="Titre 1">
            <a:extLst>
              <a:ext uri="{FF2B5EF4-FFF2-40B4-BE49-F238E27FC236}">
                <a16:creationId xmlns="" xmlns:a16="http://schemas.microsoft.com/office/drawing/2014/main" id="{00F23EB7-E336-46EB-A4A0-3DB7A6BF4CE1}"/>
              </a:ext>
            </a:extLst>
          </p:cNvPr>
          <p:cNvSpPr>
            <a:spLocks noGrp="1"/>
          </p:cNvSpPr>
          <p:nvPr>
            <p:ph type="ctrTitle" hasCustomPrompt="1"/>
          </p:nvPr>
        </p:nvSpPr>
        <p:spPr>
          <a:xfrm>
            <a:off x="7189200" y="163897"/>
            <a:ext cx="4860000" cy="5724000"/>
          </a:xfrm>
          <a:solidFill>
            <a:schemeClr val="bg1"/>
          </a:solidFill>
          <a:ln>
            <a:noFill/>
          </a:ln>
        </p:spPr>
        <p:txBody>
          <a:bodyPr lIns="432000" tIns="72000" rIns="288000" bIns="1152000" rtlCol="0" anchor="b"/>
          <a:lstStyle>
            <a:lvl1pPr algn="l">
              <a:defRPr sz="5000">
                <a:solidFill>
                  <a:schemeClr val="tx1">
                    <a:lumMod val="75000"/>
                    <a:lumOff val="25000"/>
                  </a:schemeClr>
                </a:solidFill>
              </a:defRPr>
            </a:lvl1pPr>
          </a:lstStyle>
          <a:p>
            <a:pPr rtl="0"/>
            <a:r>
              <a:rPr lang="fr-FR" noProof="0" dirty="0"/>
              <a:t>Titre de diapositive de séparation</a:t>
            </a:r>
          </a:p>
        </p:txBody>
      </p:sp>
      <p:sp>
        <p:nvSpPr>
          <p:cNvPr id="3" name="Sous-titre 2">
            <a:extLst>
              <a:ext uri="{FF2B5EF4-FFF2-40B4-BE49-F238E27FC236}">
                <a16:creationId xmlns="" xmlns:a16="http://schemas.microsoft.com/office/drawing/2014/main" id="{C9980B88-3F4A-4688-9ED0-17EF37E62D93}"/>
              </a:ext>
            </a:extLst>
          </p:cNvPr>
          <p:cNvSpPr>
            <a:spLocks noGrp="1"/>
          </p:cNvSpPr>
          <p:nvPr>
            <p:ph type="subTitle" idx="1"/>
          </p:nvPr>
        </p:nvSpPr>
        <p:spPr>
          <a:xfrm>
            <a:off x="7652806" y="4837186"/>
            <a:ext cx="3932788" cy="750814"/>
          </a:xfrm>
          <a:noFill/>
        </p:spPr>
        <p:txBody>
          <a:bodyPr lIns="0" tIns="0" rIns="0" bIns="0" rtlCol="0" anchor="t"/>
          <a:lstStyle>
            <a:lvl1pPr marL="0" indent="0" algn="l">
              <a:buNone/>
              <a:defRPr sz="18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fr-FR" noProof="0" smtClean="0"/>
              <a:t>Modifiez le style des sous-titres du masque</a:t>
            </a:r>
            <a:endParaRPr lang="fr-FR" noProof="0"/>
          </a:p>
        </p:txBody>
      </p:sp>
      <p:sp>
        <p:nvSpPr>
          <p:cNvPr id="5" name="Espace réservé du numéro de diapositive 4">
            <a:extLst>
              <a:ext uri="{FF2B5EF4-FFF2-40B4-BE49-F238E27FC236}">
                <a16:creationId xmlns="" xmlns:a16="http://schemas.microsoft.com/office/drawing/2014/main" id="{AE6A6BE3-DFA9-4797-868F-D23E7118FAB9}"/>
              </a:ext>
            </a:extLst>
          </p:cNvPr>
          <p:cNvSpPr>
            <a:spLocks noGrp="1"/>
          </p:cNvSpPr>
          <p:nvPr>
            <p:ph type="sldNum" sz="quarter" idx="11"/>
          </p:nvPr>
        </p:nvSpPr>
        <p:spPr/>
        <p:txBody>
          <a:bodyPr rtlCol="0"/>
          <a:lstStyle/>
          <a:p>
            <a:pPr rtl="0"/>
            <a:fld id="{19B51A1E-902D-48AF-9020-955120F399B6}" type="slidenum">
              <a:rPr lang="fr-FR" noProof="0" smtClean="0"/>
              <a:pPr rtl="0"/>
              <a:t>‹N°›</a:t>
            </a:fld>
            <a:endParaRPr lang="fr-FR" noProof="0"/>
          </a:p>
        </p:txBody>
      </p:sp>
      <p:sp>
        <p:nvSpPr>
          <p:cNvPr id="9" name="Espace réservé du pied de page 8">
            <a:extLst>
              <a:ext uri="{FF2B5EF4-FFF2-40B4-BE49-F238E27FC236}">
                <a16:creationId xmlns="" xmlns:a16="http://schemas.microsoft.com/office/drawing/2014/main" id="{827C91B9-2B28-435F-8A65-9FB91CE2F765}"/>
              </a:ext>
            </a:extLst>
          </p:cNvPr>
          <p:cNvSpPr>
            <a:spLocks noGrp="1"/>
          </p:cNvSpPr>
          <p:nvPr>
            <p:ph type="ftr" sz="quarter" idx="12"/>
          </p:nvPr>
        </p:nvSpPr>
        <p:spPr/>
        <p:txBody>
          <a:bodyPr rtlCol="0"/>
          <a:lstStyle/>
          <a:p>
            <a:pPr rtl="0"/>
            <a:r>
              <a:rPr lang="fr-FR" noProof="0"/>
              <a:t>Ajouter un pied de page</a:t>
            </a:r>
          </a:p>
        </p:txBody>
      </p:sp>
      <p:sp>
        <p:nvSpPr>
          <p:cNvPr id="8" name="Espace réservé d’image 5">
            <a:extLst>
              <a:ext uri="{FF2B5EF4-FFF2-40B4-BE49-F238E27FC236}">
                <a16:creationId xmlns="" xmlns:a16="http://schemas.microsoft.com/office/drawing/2014/main" id="{22A84B62-AFF6-45B7-8ACB-FE91AB69BFEA}"/>
              </a:ext>
            </a:extLst>
          </p:cNvPr>
          <p:cNvSpPr>
            <a:spLocks noGrp="1"/>
          </p:cNvSpPr>
          <p:nvPr>
            <p:ph type="pic" sz="quarter" idx="14" hasCustomPrompt="1"/>
          </p:nvPr>
        </p:nvSpPr>
        <p:spPr>
          <a:xfrm>
            <a:off x="7652806" y="764519"/>
            <a:ext cx="3932788" cy="1872000"/>
          </a:xfrm>
          <a:solidFill>
            <a:schemeClr val="bg1">
              <a:lumMod val="95000"/>
            </a:schemeClr>
          </a:solidFill>
        </p:spPr>
        <p:txBody>
          <a:bodyPr rtlCol="0" anchor="ctr"/>
          <a:lstStyle>
            <a:lvl1pPr marL="0" indent="0" algn="ctr">
              <a:buNone/>
              <a:defRPr/>
            </a:lvl1pPr>
          </a:lstStyle>
          <a:p>
            <a:pPr rtl="0"/>
            <a:r>
              <a:rPr lang="fr-FR" noProof="0"/>
              <a:t>Cliquez sur l’icône pour ajouter une image</a:t>
            </a:r>
          </a:p>
        </p:txBody>
      </p:sp>
    </p:spTree>
    <p:extLst>
      <p:ext uri="{BB962C8B-B14F-4D97-AF65-F5344CB8AC3E}">
        <p14:creationId xmlns:p14="http://schemas.microsoft.com/office/powerpoint/2010/main" val="364896223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4_Diapositive de titre">
    <p:spTree>
      <p:nvGrpSpPr>
        <p:cNvPr id="1" name=""/>
        <p:cNvGrpSpPr/>
        <p:nvPr/>
      </p:nvGrpSpPr>
      <p:grpSpPr>
        <a:xfrm>
          <a:off x="0" y="0"/>
          <a:ext cx="0" cy="0"/>
          <a:chOff x="0" y="0"/>
          <a:chExt cx="0" cy="0"/>
        </a:xfrm>
      </p:grpSpPr>
      <p:sp>
        <p:nvSpPr>
          <p:cNvPr id="4" name="Rectangle 3">
            <a:extLst>
              <a:ext uri="{FF2B5EF4-FFF2-40B4-BE49-F238E27FC236}">
                <a16:creationId xmlns="" xmlns:a16="http://schemas.microsoft.com/office/drawing/2014/main" id="{4A54DF6A-4172-4D5F-A3ED-02BB36DE79DA}"/>
              </a:ext>
            </a:extLst>
          </p:cNvPr>
          <p:cNvSpPr/>
          <p:nvPr userDrawn="1"/>
        </p:nvSpPr>
        <p:spPr>
          <a:xfrm>
            <a:off x="0" y="0"/>
            <a:ext cx="12192000" cy="601345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sp>
        <p:nvSpPr>
          <p:cNvPr id="2" name="Titre 1">
            <a:extLst>
              <a:ext uri="{FF2B5EF4-FFF2-40B4-BE49-F238E27FC236}">
                <a16:creationId xmlns="" xmlns:a16="http://schemas.microsoft.com/office/drawing/2014/main" id="{00F23EB7-E336-46EB-A4A0-3DB7A6BF4CE1}"/>
              </a:ext>
            </a:extLst>
          </p:cNvPr>
          <p:cNvSpPr>
            <a:spLocks noGrp="1"/>
          </p:cNvSpPr>
          <p:nvPr>
            <p:ph type="ctrTitle" hasCustomPrompt="1"/>
          </p:nvPr>
        </p:nvSpPr>
        <p:spPr>
          <a:xfrm>
            <a:off x="7189200" y="163897"/>
            <a:ext cx="4860000" cy="5724000"/>
          </a:xfrm>
          <a:solidFill>
            <a:schemeClr val="bg1"/>
          </a:solidFill>
          <a:ln>
            <a:noFill/>
          </a:ln>
        </p:spPr>
        <p:txBody>
          <a:bodyPr lIns="432000" tIns="72000" rIns="288000" bIns="1152000" rtlCol="0" anchor="b"/>
          <a:lstStyle>
            <a:lvl1pPr algn="l">
              <a:defRPr sz="5000">
                <a:solidFill>
                  <a:schemeClr val="tx1">
                    <a:lumMod val="75000"/>
                    <a:lumOff val="25000"/>
                  </a:schemeClr>
                </a:solidFill>
              </a:defRPr>
            </a:lvl1pPr>
          </a:lstStyle>
          <a:p>
            <a:pPr rtl="0"/>
            <a:r>
              <a:rPr lang="fr-FR" noProof="0" dirty="0"/>
              <a:t>Cliquez pour modifier votre titre</a:t>
            </a:r>
          </a:p>
        </p:txBody>
      </p:sp>
      <p:sp>
        <p:nvSpPr>
          <p:cNvPr id="3" name="Sous-titre 2">
            <a:extLst>
              <a:ext uri="{FF2B5EF4-FFF2-40B4-BE49-F238E27FC236}">
                <a16:creationId xmlns="" xmlns:a16="http://schemas.microsoft.com/office/drawing/2014/main" id="{C9980B88-3F4A-4688-9ED0-17EF37E62D93}"/>
              </a:ext>
            </a:extLst>
          </p:cNvPr>
          <p:cNvSpPr>
            <a:spLocks noGrp="1"/>
          </p:cNvSpPr>
          <p:nvPr>
            <p:ph type="subTitle" idx="1" hasCustomPrompt="1"/>
          </p:nvPr>
        </p:nvSpPr>
        <p:spPr>
          <a:xfrm>
            <a:off x="7652806" y="4837186"/>
            <a:ext cx="3932788" cy="750814"/>
          </a:xfrm>
          <a:noFill/>
        </p:spPr>
        <p:txBody>
          <a:bodyPr lIns="0" tIns="0" rIns="0" bIns="0" rtlCol="0" anchor="t"/>
          <a:lstStyle>
            <a:lvl1pPr marL="0" indent="0" algn="l">
              <a:buNone/>
              <a:defRPr sz="18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fr-FR" noProof="0"/>
              <a:t>Modifier le style du sous-titre du masque</a:t>
            </a:r>
          </a:p>
        </p:txBody>
      </p:sp>
      <p:sp>
        <p:nvSpPr>
          <p:cNvPr id="5" name="Espace réservé du numéro de diapositive 4">
            <a:extLst>
              <a:ext uri="{FF2B5EF4-FFF2-40B4-BE49-F238E27FC236}">
                <a16:creationId xmlns="" xmlns:a16="http://schemas.microsoft.com/office/drawing/2014/main" id="{AE6A6BE3-DFA9-4797-868F-D23E7118FAB9}"/>
              </a:ext>
            </a:extLst>
          </p:cNvPr>
          <p:cNvSpPr>
            <a:spLocks noGrp="1"/>
          </p:cNvSpPr>
          <p:nvPr>
            <p:ph type="sldNum" sz="quarter" idx="11"/>
          </p:nvPr>
        </p:nvSpPr>
        <p:spPr/>
        <p:txBody>
          <a:bodyPr rtlCol="0"/>
          <a:lstStyle/>
          <a:p>
            <a:pPr rtl="0"/>
            <a:fld id="{19B51A1E-902D-48AF-9020-955120F399B6}" type="slidenum">
              <a:rPr lang="fr-FR" noProof="0" smtClean="0"/>
              <a:pPr rtl="0"/>
              <a:t>‹N°›</a:t>
            </a:fld>
            <a:endParaRPr lang="fr-FR" noProof="0"/>
          </a:p>
        </p:txBody>
      </p:sp>
      <p:sp>
        <p:nvSpPr>
          <p:cNvPr id="9" name="Espace réservé du pied de page 8">
            <a:extLst>
              <a:ext uri="{FF2B5EF4-FFF2-40B4-BE49-F238E27FC236}">
                <a16:creationId xmlns="" xmlns:a16="http://schemas.microsoft.com/office/drawing/2014/main" id="{827C91B9-2B28-435F-8A65-9FB91CE2F765}"/>
              </a:ext>
            </a:extLst>
          </p:cNvPr>
          <p:cNvSpPr>
            <a:spLocks noGrp="1"/>
          </p:cNvSpPr>
          <p:nvPr>
            <p:ph type="ftr" sz="quarter" idx="12"/>
          </p:nvPr>
        </p:nvSpPr>
        <p:spPr/>
        <p:txBody>
          <a:bodyPr rtlCol="0"/>
          <a:lstStyle/>
          <a:p>
            <a:pPr rtl="0"/>
            <a:r>
              <a:rPr lang="fr-FR" noProof="0"/>
              <a:t>Ajouter un pied de page</a:t>
            </a:r>
          </a:p>
        </p:txBody>
      </p:sp>
      <p:sp>
        <p:nvSpPr>
          <p:cNvPr id="12" name="Espace réservé d’image 5">
            <a:extLst>
              <a:ext uri="{FF2B5EF4-FFF2-40B4-BE49-F238E27FC236}">
                <a16:creationId xmlns="" xmlns:a16="http://schemas.microsoft.com/office/drawing/2014/main" id="{3B9EDE4C-506D-4501-A8C1-766F17FB5C04}"/>
              </a:ext>
            </a:extLst>
          </p:cNvPr>
          <p:cNvSpPr>
            <a:spLocks noGrp="1"/>
          </p:cNvSpPr>
          <p:nvPr>
            <p:ph type="pic" sz="quarter" idx="16" hasCustomPrompt="1"/>
          </p:nvPr>
        </p:nvSpPr>
        <p:spPr>
          <a:xfrm>
            <a:off x="7652806" y="764519"/>
            <a:ext cx="1872000" cy="1872000"/>
          </a:xfrm>
          <a:solidFill>
            <a:schemeClr val="bg1">
              <a:lumMod val="95000"/>
            </a:schemeClr>
          </a:solidFill>
        </p:spPr>
        <p:txBody>
          <a:bodyPr rtlCol="0" anchor="ctr"/>
          <a:lstStyle>
            <a:lvl1pPr marL="0" indent="0" algn="ctr">
              <a:buNone/>
              <a:defRPr/>
            </a:lvl1pPr>
          </a:lstStyle>
          <a:p>
            <a:pPr rtl="0"/>
            <a:r>
              <a:rPr lang="fr-FR" noProof="0"/>
              <a:t>Cliquez sur l’icône pour ajouter une image</a:t>
            </a:r>
          </a:p>
        </p:txBody>
      </p:sp>
      <p:sp>
        <p:nvSpPr>
          <p:cNvPr id="13" name="Espace réservé d’image 5">
            <a:extLst>
              <a:ext uri="{FF2B5EF4-FFF2-40B4-BE49-F238E27FC236}">
                <a16:creationId xmlns="" xmlns:a16="http://schemas.microsoft.com/office/drawing/2014/main" id="{2A359302-DDE8-41C2-8232-50B1223BEA25}"/>
              </a:ext>
            </a:extLst>
          </p:cNvPr>
          <p:cNvSpPr>
            <a:spLocks noGrp="1"/>
          </p:cNvSpPr>
          <p:nvPr>
            <p:ph type="pic" sz="quarter" idx="17" hasCustomPrompt="1"/>
          </p:nvPr>
        </p:nvSpPr>
        <p:spPr>
          <a:xfrm>
            <a:off x="9713594" y="764519"/>
            <a:ext cx="1872000" cy="1872000"/>
          </a:xfrm>
          <a:solidFill>
            <a:schemeClr val="bg1">
              <a:lumMod val="95000"/>
            </a:schemeClr>
          </a:solidFill>
        </p:spPr>
        <p:txBody>
          <a:bodyPr rtlCol="0" anchor="ctr"/>
          <a:lstStyle>
            <a:lvl1pPr marL="0" indent="0" algn="ctr">
              <a:buNone/>
              <a:defRPr/>
            </a:lvl1pPr>
          </a:lstStyle>
          <a:p>
            <a:pPr rtl="0"/>
            <a:r>
              <a:rPr lang="fr-FR" noProof="0"/>
              <a:t>Cliquez sur l’icône pour ajouter une image</a:t>
            </a:r>
          </a:p>
        </p:txBody>
      </p:sp>
      <p:sp>
        <p:nvSpPr>
          <p:cNvPr id="16" name="Espace réservé du texte 15">
            <a:extLst>
              <a:ext uri="{FF2B5EF4-FFF2-40B4-BE49-F238E27FC236}">
                <a16:creationId xmlns="" xmlns:a16="http://schemas.microsoft.com/office/drawing/2014/main" id="{B975D864-7312-481A-A5DD-E3B6C5B41BDB}"/>
              </a:ext>
            </a:extLst>
          </p:cNvPr>
          <p:cNvSpPr>
            <a:spLocks noGrp="1"/>
          </p:cNvSpPr>
          <p:nvPr>
            <p:ph type="body" sz="quarter" idx="18" hasCustomPrompt="1"/>
          </p:nvPr>
        </p:nvSpPr>
        <p:spPr>
          <a:xfrm>
            <a:off x="424800" y="3327399"/>
            <a:ext cx="6350000" cy="2560498"/>
          </a:xfrm>
        </p:spPr>
        <p:txBody>
          <a:bodyPr rtlCol="0"/>
          <a:lstStyle/>
          <a:p>
            <a:pPr lvl="0" rtl="0"/>
            <a:r>
              <a:rPr lang="fr-FR" noProof="0"/>
              <a:t>Modifiez les styles du texte du masque</a:t>
            </a:r>
          </a:p>
          <a:p>
            <a:pPr lvl="1" rtl="0"/>
            <a:r>
              <a:rPr lang="fr-FR" noProof="0"/>
              <a:t>Deuxième niveau</a:t>
            </a:r>
          </a:p>
          <a:p>
            <a:pPr lvl="2" rtl="0"/>
            <a:r>
              <a:rPr lang="fr-FR" noProof="0"/>
              <a:t>Troisième niveau</a:t>
            </a:r>
          </a:p>
          <a:p>
            <a:pPr lvl="3" rtl="0"/>
            <a:r>
              <a:rPr lang="fr-FR" noProof="0"/>
              <a:t>Quatrième niveau</a:t>
            </a:r>
          </a:p>
          <a:p>
            <a:pPr lvl="4" rtl="0"/>
            <a:r>
              <a:rPr lang="fr-FR" noProof="0"/>
              <a:t>Cinquième niveau</a:t>
            </a:r>
          </a:p>
        </p:txBody>
      </p:sp>
    </p:spTree>
    <p:extLst>
      <p:ext uri="{BB962C8B-B14F-4D97-AF65-F5344CB8AC3E}">
        <p14:creationId xmlns:p14="http://schemas.microsoft.com/office/powerpoint/2010/main" val="17552070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1_Titre uniquement">
    <p:spTree>
      <p:nvGrpSpPr>
        <p:cNvPr id="1" name=""/>
        <p:cNvGrpSpPr/>
        <p:nvPr/>
      </p:nvGrpSpPr>
      <p:grpSpPr>
        <a:xfrm>
          <a:off x="0" y="0"/>
          <a:ext cx="0" cy="0"/>
          <a:chOff x="0" y="0"/>
          <a:chExt cx="0" cy="0"/>
        </a:xfrm>
      </p:grpSpPr>
      <p:sp>
        <p:nvSpPr>
          <p:cNvPr id="2" name="Titre 1">
            <a:extLst>
              <a:ext uri="{FF2B5EF4-FFF2-40B4-BE49-F238E27FC236}">
                <a16:creationId xmlns=""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fr-FR" noProof="0" smtClean="0"/>
              <a:t>Modifiez le style du titre</a:t>
            </a:r>
            <a:endParaRPr lang="fr-FR" noProof="0"/>
          </a:p>
        </p:txBody>
      </p:sp>
      <p:sp>
        <p:nvSpPr>
          <p:cNvPr id="6" name="Espace réservé du pied de page 5">
            <a:extLst>
              <a:ext uri="{FF2B5EF4-FFF2-40B4-BE49-F238E27FC236}">
                <a16:creationId xmlns=""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fr-FR" noProof="0"/>
              <a:t>Ajouter un pied de page</a:t>
            </a:r>
          </a:p>
        </p:txBody>
      </p:sp>
      <p:sp>
        <p:nvSpPr>
          <p:cNvPr id="7" name="Espace réservé du numéro de diapositive 6">
            <a:extLst>
              <a:ext uri="{FF2B5EF4-FFF2-40B4-BE49-F238E27FC236}">
                <a16:creationId xmlns=""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fr-FR" noProof="0" smtClean="0"/>
              <a:pPr rtl="0"/>
              <a:t>‹N°›</a:t>
            </a:fld>
            <a:endParaRPr lang="fr-FR" noProof="0"/>
          </a:p>
        </p:txBody>
      </p:sp>
      <p:sp>
        <p:nvSpPr>
          <p:cNvPr id="5" name="Espace réservé du texte 8">
            <a:extLst>
              <a:ext uri="{FF2B5EF4-FFF2-40B4-BE49-F238E27FC236}">
                <a16:creationId xmlns="" xmlns:a16="http://schemas.microsoft.com/office/drawing/2014/main" id="{31898370-0247-41A8-AF7A-6DD67D2AEDB1}"/>
              </a:ext>
            </a:extLst>
          </p:cNvPr>
          <p:cNvSpPr>
            <a:spLocks noGrp="1"/>
          </p:cNvSpPr>
          <p:nvPr>
            <p:ph type="body" sz="quarter" idx="17" hasCustomPrompt="1"/>
          </p:nvPr>
        </p:nvSpPr>
        <p:spPr>
          <a:xfrm>
            <a:off x="431800" y="3971432"/>
            <a:ext cx="1980000" cy="360000"/>
          </a:xfrm>
        </p:spPr>
        <p:txBody>
          <a:bodyPr rtlCol="0"/>
          <a:lstStyle>
            <a:lvl1pPr marL="0" indent="0" algn="ctr">
              <a:buFont typeface="Arial" panose="020B0604020202020204" pitchFamily="34" charset="0"/>
              <a:buNone/>
              <a:defRPr sz="1800">
                <a:solidFill>
                  <a:schemeClr val="tx1">
                    <a:lumMod val="75000"/>
                    <a:lumOff val="25000"/>
                  </a:schemeClr>
                </a:solidFill>
                <a:latin typeface="+mj-lt"/>
              </a:defRPr>
            </a:lvl1pPr>
          </a:lstStyle>
          <a:p>
            <a:pPr lvl="0" rtl="0"/>
            <a:r>
              <a:rPr lang="fr-FR" noProof="0"/>
              <a:t>Puce 1</a:t>
            </a:r>
          </a:p>
        </p:txBody>
      </p:sp>
      <p:sp>
        <p:nvSpPr>
          <p:cNvPr id="8" name="Espace réservé du texte 10">
            <a:extLst>
              <a:ext uri="{FF2B5EF4-FFF2-40B4-BE49-F238E27FC236}">
                <a16:creationId xmlns="" xmlns:a16="http://schemas.microsoft.com/office/drawing/2014/main" id="{697E4DC3-72E4-4678-9EB9-18EF75AE1A59}"/>
              </a:ext>
            </a:extLst>
          </p:cNvPr>
          <p:cNvSpPr>
            <a:spLocks noGrp="1"/>
          </p:cNvSpPr>
          <p:nvPr>
            <p:ph type="body" sz="quarter" idx="18" hasCustomPrompt="1"/>
          </p:nvPr>
        </p:nvSpPr>
        <p:spPr>
          <a:xfrm>
            <a:off x="431800" y="4605832"/>
            <a:ext cx="1980000" cy="720000"/>
          </a:xfrm>
        </p:spPr>
        <p:txBody>
          <a:bodyPr rtlCol="0"/>
          <a:lstStyle>
            <a:lvl1pPr marL="0" indent="0" algn="ctr">
              <a:buNone/>
              <a:defRPr sz="1400">
                <a:solidFill>
                  <a:schemeClr val="tx1">
                    <a:lumMod val="75000"/>
                    <a:lumOff val="25000"/>
                  </a:schemeClr>
                </a:solidFill>
              </a:defRPr>
            </a:lvl1pPr>
          </a:lstStyle>
          <a:p>
            <a:pPr lvl="0" rtl="0"/>
            <a:r>
              <a:rPr lang="fr-FR" noProof="0"/>
              <a:t>Description de puce</a:t>
            </a:r>
          </a:p>
        </p:txBody>
      </p:sp>
      <p:sp>
        <p:nvSpPr>
          <p:cNvPr id="9" name="Espace réservé du texte 8">
            <a:extLst>
              <a:ext uri="{FF2B5EF4-FFF2-40B4-BE49-F238E27FC236}">
                <a16:creationId xmlns="" xmlns:a16="http://schemas.microsoft.com/office/drawing/2014/main" id="{07F18567-9326-411F-BA8D-561D58C7DD91}"/>
              </a:ext>
            </a:extLst>
          </p:cNvPr>
          <p:cNvSpPr>
            <a:spLocks noGrp="1"/>
          </p:cNvSpPr>
          <p:nvPr>
            <p:ph type="body" sz="quarter" idx="33" hasCustomPrompt="1"/>
          </p:nvPr>
        </p:nvSpPr>
        <p:spPr>
          <a:xfrm>
            <a:off x="2771850" y="3971432"/>
            <a:ext cx="1980000" cy="360000"/>
          </a:xfrm>
        </p:spPr>
        <p:txBody>
          <a:bodyPr rtlCol="0"/>
          <a:lstStyle>
            <a:lvl1pPr marL="0" indent="0" algn="ctr">
              <a:buFont typeface="Arial" panose="020B0604020202020204" pitchFamily="34" charset="0"/>
              <a:buNone/>
              <a:defRPr sz="1800">
                <a:solidFill>
                  <a:schemeClr val="tx1">
                    <a:lumMod val="75000"/>
                    <a:lumOff val="25000"/>
                  </a:schemeClr>
                </a:solidFill>
                <a:latin typeface="+mj-lt"/>
              </a:defRPr>
            </a:lvl1pPr>
          </a:lstStyle>
          <a:p>
            <a:pPr lvl="0" rtl="0"/>
            <a:r>
              <a:rPr lang="fr-FR" noProof="0" dirty="0"/>
              <a:t>Puce 2</a:t>
            </a:r>
          </a:p>
        </p:txBody>
      </p:sp>
      <p:sp>
        <p:nvSpPr>
          <p:cNvPr id="10" name="Espace réservé du texte 10">
            <a:extLst>
              <a:ext uri="{FF2B5EF4-FFF2-40B4-BE49-F238E27FC236}">
                <a16:creationId xmlns="" xmlns:a16="http://schemas.microsoft.com/office/drawing/2014/main" id="{39809F78-EA1B-4C23-A53E-7DE8B4A6AE1D}"/>
              </a:ext>
            </a:extLst>
          </p:cNvPr>
          <p:cNvSpPr>
            <a:spLocks noGrp="1"/>
          </p:cNvSpPr>
          <p:nvPr>
            <p:ph type="body" sz="quarter" idx="34" hasCustomPrompt="1"/>
          </p:nvPr>
        </p:nvSpPr>
        <p:spPr>
          <a:xfrm>
            <a:off x="2771850" y="4605832"/>
            <a:ext cx="1980000" cy="720000"/>
          </a:xfrm>
        </p:spPr>
        <p:txBody>
          <a:bodyPr rtlCol="0"/>
          <a:lstStyle>
            <a:lvl1pPr marL="0" indent="0" algn="ctr">
              <a:buNone/>
              <a:defRPr sz="1400">
                <a:solidFill>
                  <a:schemeClr val="tx1">
                    <a:lumMod val="75000"/>
                    <a:lumOff val="25000"/>
                  </a:schemeClr>
                </a:solidFill>
              </a:defRPr>
            </a:lvl1pPr>
          </a:lstStyle>
          <a:p>
            <a:pPr lvl="0" rtl="0"/>
            <a:r>
              <a:rPr lang="fr-FR" noProof="0" dirty="0"/>
              <a:t>Description de puce</a:t>
            </a:r>
          </a:p>
        </p:txBody>
      </p:sp>
      <p:sp>
        <p:nvSpPr>
          <p:cNvPr id="11" name="Espace réservé du texte 8">
            <a:extLst>
              <a:ext uri="{FF2B5EF4-FFF2-40B4-BE49-F238E27FC236}">
                <a16:creationId xmlns="" xmlns:a16="http://schemas.microsoft.com/office/drawing/2014/main" id="{97E7DC10-1618-471B-9441-C640C7FEDD37}"/>
              </a:ext>
            </a:extLst>
          </p:cNvPr>
          <p:cNvSpPr>
            <a:spLocks noGrp="1"/>
          </p:cNvSpPr>
          <p:nvPr>
            <p:ph type="body" sz="quarter" idx="35" hasCustomPrompt="1"/>
          </p:nvPr>
        </p:nvSpPr>
        <p:spPr>
          <a:xfrm>
            <a:off x="5111900" y="3971432"/>
            <a:ext cx="1980000" cy="360000"/>
          </a:xfrm>
        </p:spPr>
        <p:txBody>
          <a:bodyPr rtlCol="0"/>
          <a:lstStyle>
            <a:lvl1pPr marL="0" indent="0" algn="ctr">
              <a:buFont typeface="Arial" panose="020B0604020202020204" pitchFamily="34" charset="0"/>
              <a:buNone/>
              <a:defRPr sz="1800">
                <a:solidFill>
                  <a:schemeClr val="tx1">
                    <a:lumMod val="75000"/>
                    <a:lumOff val="25000"/>
                  </a:schemeClr>
                </a:solidFill>
                <a:latin typeface="+mj-lt"/>
              </a:defRPr>
            </a:lvl1pPr>
          </a:lstStyle>
          <a:p>
            <a:pPr lvl="0" rtl="0"/>
            <a:r>
              <a:rPr lang="fr-FR" noProof="0"/>
              <a:t>Puce 3</a:t>
            </a:r>
          </a:p>
        </p:txBody>
      </p:sp>
      <p:sp>
        <p:nvSpPr>
          <p:cNvPr id="12" name="Espace réservé du texte 10">
            <a:extLst>
              <a:ext uri="{FF2B5EF4-FFF2-40B4-BE49-F238E27FC236}">
                <a16:creationId xmlns="" xmlns:a16="http://schemas.microsoft.com/office/drawing/2014/main" id="{20AEB661-858B-44C9-9484-E540E04AD365}"/>
              </a:ext>
            </a:extLst>
          </p:cNvPr>
          <p:cNvSpPr>
            <a:spLocks noGrp="1"/>
          </p:cNvSpPr>
          <p:nvPr>
            <p:ph type="body" sz="quarter" idx="36" hasCustomPrompt="1"/>
          </p:nvPr>
        </p:nvSpPr>
        <p:spPr>
          <a:xfrm>
            <a:off x="5111900" y="4605832"/>
            <a:ext cx="1980000" cy="720000"/>
          </a:xfrm>
        </p:spPr>
        <p:txBody>
          <a:bodyPr rtlCol="0"/>
          <a:lstStyle>
            <a:lvl1pPr marL="0" indent="0" algn="ctr">
              <a:buNone/>
              <a:defRPr sz="1400">
                <a:solidFill>
                  <a:schemeClr val="tx1">
                    <a:lumMod val="75000"/>
                    <a:lumOff val="25000"/>
                  </a:schemeClr>
                </a:solidFill>
              </a:defRPr>
            </a:lvl1pPr>
          </a:lstStyle>
          <a:p>
            <a:pPr lvl="0" rtl="0"/>
            <a:r>
              <a:rPr lang="fr-FR" noProof="0"/>
              <a:t>Description de puce</a:t>
            </a:r>
          </a:p>
        </p:txBody>
      </p:sp>
      <p:sp>
        <p:nvSpPr>
          <p:cNvPr id="13" name="Espace réservé du texte 8">
            <a:extLst>
              <a:ext uri="{FF2B5EF4-FFF2-40B4-BE49-F238E27FC236}">
                <a16:creationId xmlns="" xmlns:a16="http://schemas.microsoft.com/office/drawing/2014/main" id="{FDB26B40-5901-4EF0-BCF0-55677E28B176}"/>
              </a:ext>
            </a:extLst>
          </p:cNvPr>
          <p:cNvSpPr>
            <a:spLocks noGrp="1"/>
          </p:cNvSpPr>
          <p:nvPr>
            <p:ph type="body" sz="quarter" idx="37" hasCustomPrompt="1"/>
          </p:nvPr>
        </p:nvSpPr>
        <p:spPr>
          <a:xfrm>
            <a:off x="7451950" y="3971432"/>
            <a:ext cx="1980000" cy="360000"/>
          </a:xfrm>
        </p:spPr>
        <p:txBody>
          <a:bodyPr rtlCol="0"/>
          <a:lstStyle>
            <a:lvl1pPr marL="0" indent="0" algn="ctr">
              <a:buFont typeface="Arial" panose="020B0604020202020204" pitchFamily="34" charset="0"/>
              <a:buNone/>
              <a:defRPr sz="1800">
                <a:solidFill>
                  <a:schemeClr val="tx1">
                    <a:lumMod val="75000"/>
                    <a:lumOff val="25000"/>
                  </a:schemeClr>
                </a:solidFill>
                <a:latin typeface="+mj-lt"/>
              </a:defRPr>
            </a:lvl1pPr>
          </a:lstStyle>
          <a:p>
            <a:pPr lvl="0" rtl="0"/>
            <a:r>
              <a:rPr lang="fr-FR" noProof="0"/>
              <a:t>Puce 4</a:t>
            </a:r>
          </a:p>
        </p:txBody>
      </p:sp>
      <p:sp>
        <p:nvSpPr>
          <p:cNvPr id="14" name="Espace réservé du texte 10">
            <a:extLst>
              <a:ext uri="{FF2B5EF4-FFF2-40B4-BE49-F238E27FC236}">
                <a16:creationId xmlns="" xmlns:a16="http://schemas.microsoft.com/office/drawing/2014/main" id="{CCEAE0AB-74EC-4097-A534-A578F1097938}"/>
              </a:ext>
            </a:extLst>
          </p:cNvPr>
          <p:cNvSpPr>
            <a:spLocks noGrp="1"/>
          </p:cNvSpPr>
          <p:nvPr>
            <p:ph type="body" sz="quarter" idx="38" hasCustomPrompt="1"/>
          </p:nvPr>
        </p:nvSpPr>
        <p:spPr>
          <a:xfrm>
            <a:off x="7451950" y="4605832"/>
            <a:ext cx="1980000" cy="720000"/>
          </a:xfrm>
        </p:spPr>
        <p:txBody>
          <a:bodyPr rtlCol="0"/>
          <a:lstStyle>
            <a:lvl1pPr marL="0" indent="0" algn="ctr">
              <a:buNone/>
              <a:defRPr sz="1400">
                <a:solidFill>
                  <a:schemeClr val="tx1">
                    <a:lumMod val="75000"/>
                    <a:lumOff val="25000"/>
                  </a:schemeClr>
                </a:solidFill>
              </a:defRPr>
            </a:lvl1pPr>
          </a:lstStyle>
          <a:p>
            <a:pPr lvl="0" rtl="0"/>
            <a:r>
              <a:rPr lang="fr-FR" noProof="0"/>
              <a:t>Description de puce</a:t>
            </a:r>
          </a:p>
        </p:txBody>
      </p:sp>
      <p:sp>
        <p:nvSpPr>
          <p:cNvPr id="15" name="Espace réservé du texte 8">
            <a:extLst>
              <a:ext uri="{FF2B5EF4-FFF2-40B4-BE49-F238E27FC236}">
                <a16:creationId xmlns="" xmlns:a16="http://schemas.microsoft.com/office/drawing/2014/main" id="{B95692FA-0FC8-4EBA-8C23-6F85A921DB49}"/>
              </a:ext>
            </a:extLst>
          </p:cNvPr>
          <p:cNvSpPr>
            <a:spLocks noGrp="1"/>
          </p:cNvSpPr>
          <p:nvPr>
            <p:ph type="body" sz="quarter" idx="39" hasCustomPrompt="1"/>
          </p:nvPr>
        </p:nvSpPr>
        <p:spPr>
          <a:xfrm>
            <a:off x="9792000" y="3971432"/>
            <a:ext cx="1980000" cy="360000"/>
          </a:xfrm>
        </p:spPr>
        <p:txBody>
          <a:bodyPr rtlCol="0"/>
          <a:lstStyle>
            <a:lvl1pPr marL="0" indent="0" algn="ctr">
              <a:buFont typeface="Arial" panose="020B0604020202020204" pitchFamily="34" charset="0"/>
              <a:buNone/>
              <a:defRPr sz="1800">
                <a:solidFill>
                  <a:schemeClr val="tx1">
                    <a:lumMod val="75000"/>
                    <a:lumOff val="25000"/>
                  </a:schemeClr>
                </a:solidFill>
                <a:latin typeface="+mj-lt"/>
              </a:defRPr>
            </a:lvl1pPr>
          </a:lstStyle>
          <a:p>
            <a:pPr lvl="0" rtl="0"/>
            <a:r>
              <a:rPr lang="fr-FR" noProof="0"/>
              <a:t>Puce 5</a:t>
            </a:r>
          </a:p>
        </p:txBody>
      </p:sp>
      <p:sp>
        <p:nvSpPr>
          <p:cNvPr id="16" name="Espace réservé du texte 10">
            <a:extLst>
              <a:ext uri="{FF2B5EF4-FFF2-40B4-BE49-F238E27FC236}">
                <a16:creationId xmlns="" xmlns:a16="http://schemas.microsoft.com/office/drawing/2014/main" id="{BFA4D6B2-D388-4538-A77C-689D93EDB695}"/>
              </a:ext>
            </a:extLst>
          </p:cNvPr>
          <p:cNvSpPr>
            <a:spLocks noGrp="1"/>
          </p:cNvSpPr>
          <p:nvPr>
            <p:ph type="body" sz="quarter" idx="40" hasCustomPrompt="1"/>
          </p:nvPr>
        </p:nvSpPr>
        <p:spPr>
          <a:xfrm>
            <a:off x="9792000" y="4605832"/>
            <a:ext cx="1980000" cy="720000"/>
          </a:xfrm>
        </p:spPr>
        <p:txBody>
          <a:bodyPr rtlCol="0"/>
          <a:lstStyle>
            <a:lvl1pPr marL="0" indent="0" algn="ctr">
              <a:buNone/>
              <a:defRPr sz="1400">
                <a:solidFill>
                  <a:schemeClr val="tx1">
                    <a:lumMod val="75000"/>
                    <a:lumOff val="25000"/>
                  </a:schemeClr>
                </a:solidFill>
              </a:defRPr>
            </a:lvl1pPr>
          </a:lstStyle>
          <a:p>
            <a:pPr lvl="0" rtl="0"/>
            <a:r>
              <a:rPr lang="fr-FR" noProof="0"/>
              <a:t>Description de puce</a:t>
            </a:r>
          </a:p>
        </p:txBody>
      </p:sp>
      <p:sp>
        <p:nvSpPr>
          <p:cNvPr id="17" name="Espace réservé d’image 15">
            <a:extLst>
              <a:ext uri="{FF2B5EF4-FFF2-40B4-BE49-F238E27FC236}">
                <a16:creationId xmlns="" xmlns:a16="http://schemas.microsoft.com/office/drawing/2014/main" id="{9DE1E570-14DE-42F6-9DDD-49752C3ACA3B}"/>
              </a:ext>
            </a:extLst>
          </p:cNvPr>
          <p:cNvSpPr>
            <a:spLocks noGrp="1"/>
          </p:cNvSpPr>
          <p:nvPr>
            <p:ph type="pic" sz="quarter" idx="41" hasCustomPrompt="1"/>
          </p:nvPr>
        </p:nvSpPr>
        <p:spPr>
          <a:xfrm>
            <a:off x="683800" y="1981486"/>
            <a:ext cx="1476000" cy="1476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fr-FR" noProof="0"/>
              <a:t>Cliquez sur l’icône pour ajouter une image</a:t>
            </a:r>
          </a:p>
        </p:txBody>
      </p:sp>
      <p:sp>
        <p:nvSpPr>
          <p:cNvPr id="18" name="Espace réservé d’image 15">
            <a:extLst>
              <a:ext uri="{FF2B5EF4-FFF2-40B4-BE49-F238E27FC236}">
                <a16:creationId xmlns="" xmlns:a16="http://schemas.microsoft.com/office/drawing/2014/main" id="{43CBE128-6D8D-4605-B225-5A34FFB1F25B}"/>
              </a:ext>
            </a:extLst>
          </p:cNvPr>
          <p:cNvSpPr>
            <a:spLocks noGrp="1"/>
          </p:cNvSpPr>
          <p:nvPr>
            <p:ph type="pic" sz="quarter" idx="42" hasCustomPrompt="1"/>
          </p:nvPr>
        </p:nvSpPr>
        <p:spPr>
          <a:xfrm>
            <a:off x="3023850" y="1981486"/>
            <a:ext cx="1476000" cy="1476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fr-FR" noProof="0"/>
              <a:t>Cliquez sur l’icône pour ajouter une image</a:t>
            </a:r>
          </a:p>
        </p:txBody>
      </p:sp>
      <p:sp>
        <p:nvSpPr>
          <p:cNvPr id="19" name="Espace réservé d’image 15">
            <a:extLst>
              <a:ext uri="{FF2B5EF4-FFF2-40B4-BE49-F238E27FC236}">
                <a16:creationId xmlns="" xmlns:a16="http://schemas.microsoft.com/office/drawing/2014/main" id="{E63C0874-8701-4CED-B60A-61A655FB5A5F}"/>
              </a:ext>
            </a:extLst>
          </p:cNvPr>
          <p:cNvSpPr>
            <a:spLocks noGrp="1"/>
          </p:cNvSpPr>
          <p:nvPr>
            <p:ph type="pic" sz="quarter" idx="43" hasCustomPrompt="1"/>
          </p:nvPr>
        </p:nvSpPr>
        <p:spPr>
          <a:xfrm>
            <a:off x="5363900" y="1981486"/>
            <a:ext cx="1476000" cy="1476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fr-FR" noProof="0"/>
              <a:t>Cliquez sur l’icône pour ajouter une image</a:t>
            </a:r>
          </a:p>
        </p:txBody>
      </p:sp>
      <p:sp>
        <p:nvSpPr>
          <p:cNvPr id="20" name="Espace réservé d’image 15">
            <a:extLst>
              <a:ext uri="{FF2B5EF4-FFF2-40B4-BE49-F238E27FC236}">
                <a16:creationId xmlns="" xmlns:a16="http://schemas.microsoft.com/office/drawing/2014/main" id="{F223D9C7-A9C3-4D38-B4D8-9CAB3A19CF51}"/>
              </a:ext>
            </a:extLst>
          </p:cNvPr>
          <p:cNvSpPr>
            <a:spLocks noGrp="1"/>
          </p:cNvSpPr>
          <p:nvPr>
            <p:ph type="pic" sz="quarter" idx="44" hasCustomPrompt="1"/>
          </p:nvPr>
        </p:nvSpPr>
        <p:spPr>
          <a:xfrm>
            <a:off x="7703950" y="1981486"/>
            <a:ext cx="1476000" cy="1476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fr-FR" noProof="0"/>
              <a:t>Cliquez sur l’icône pour ajouter une image</a:t>
            </a:r>
          </a:p>
        </p:txBody>
      </p:sp>
      <p:sp>
        <p:nvSpPr>
          <p:cNvPr id="21" name="Espace réservé d’image 15">
            <a:extLst>
              <a:ext uri="{FF2B5EF4-FFF2-40B4-BE49-F238E27FC236}">
                <a16:creationId xmlns="" xmlns:a16="http://schemas.microsoft.com/office/drawing/2014/main" id="{5B90C43A-E202-44D5-87CB-BD25DE6EF544}"/>
              </a:ext>
            </a:extLst>
          </p:cNvPr>
          <p:cNvSpPr>
            <a:spLocks noGrp="1"/>
          </p:cNvSpPr>
          <p:nvPr>
            <p:ph type="pic" sz="quarter" idx="45" hasCustomPrompt="1"/>
          </p:nvPr>
        </p:nvSpPr>
        <p:spPr>
          <a:xfrm>
            <a:off x="10044000" y="1981486"/>
            <a:ext cx="1476000" cy="1476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fr-FR" noProof="0"/>
              <a:t>Cliquez sur l’icône pour ajouter une image</a:t>
            </a:r>
          </a:p>
        </p:txBody>
      </p:sp>
      <p:sp>
        <p:nvSpPr>
          <p:cNvPr id="22" name="Espace réservé du texte 5">
            <a:extLst>
              <a:ext uri="{FF2B5EF4-FFF2-40B4-BE49-F238E27FC236}">
                <a16:creationId xmlns="" xmlns:a16="http://schemas.microsoft.com/office/drawing/2014/main" id="{AE3E6576-B268-4232-858E-037F3AFA53D0}"/>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fr-FR" noProof="0"/>
              <a:t>Sous-titre</a:t>
            </a:r>
          </a:p>
        </p:txBody>
      </p:sp>
      <p:sp>
        <p:nvSpPr>
          <p:cNvPr id="23" name="Rectangle 6">
            <a:extLst>
              <a:ext uri="{FF2B5EF4-FFF2-40B4-BE49-F238E27FC236}">
                <a16:creationId xmlns="" xmlns:a16="http://schemas.microsoft.com/office/drawing/2014/main" id="{644FE3AF-A04D-4D49-BDFD-FAF66D921FBF}"/>
              </a:ext>
              <a:ext uri="{C183D7F6-B498-43B3-948B-1728B52AA6E4}">
                <adec:decorative xmlns:adec="http://schemas.microsoft.com/office/drawing/2017/decorative" xmlns="" val="1"/>
              </a:ext>
            </a:extLst>
          </p:cNvPr>
          <p:cNvSpPr/>
          <p:nvPr userDrawn="1"/>
        </p:nvSpPr>
        <p:spPr>
          <a:xfrm>
            <a:off x="7523950" y="3629494"/>
            <a:ext cx="1836000"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sp>
        <p:nvSpPr>
          <p:cNvPr id="24" name="Rectangle 6">
            <a:extLst>
              <a:ext uri="{FF2B5EF4-FFF2-40B4-BE49-F238E27FC236}">
                <a16:creationId xmlns="" xmlns:a16="http://schemas.microsoft.com/office/drawing/2014/main" id="{EAC46016-1B95-4163-8EAA-252BE4B86300}"/>
              </a:ext>
              <a:ext uri="{C183D7F6-B498-43B3-948B-1728B52AA6E4}">
                <adec:decorative xmlns:adec="http://schemas.microsoft.com/office/drawing/2017/decorative" xmlns="" val="1"/>
              </a:ext>
            </a:extLst>
          </p:cNvPr>
          <p:cNvSpPr/>
          <p:nvPr userDrawn="1"/>
        </p:nvSpPr>
        <p:spPr>
          <a:xfrm>
            <a:off x="9869900" y="3629494"/>
            <a:ext cx="1836000"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sp>
        <p:nvSpPr>
          <p:cNvPr id="25" name="Rectangle 6">
            <a:extLst>
              <a:ext uri="{FF2B5EF4-FFF2-40B4-BE49-F238E27FC236}">
                <a16:creationId xmlns="" xmlns:a16="http://schemas.microsoft.com/office/drawing/2014/main" id="{EC09029D-7190-452C-92D6-6B055D055C5B}"/>
              </a:ext>
              <a:ext uri="{C183D7F6-B498-43B3-948B-1728B52AA6E4}">
                <adec:decorative xmlns:adec="http://schemas.microsoft.com/office/drawing/2017/decorative" xmlns="" val="1"/>
              </a:ext>
            </a:extLst>
          </p:cNvPr>
          <p:cNvSpPr/>
          <p:nvPr userDrawn="1"/>
        </p:nvSpPr>
        <p:spPr>
          <a:xfrm>
            <a:off x="503800" y="3629494"/>
            <a:ext cx="1836000"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sp>
        <p:nvSpPr>
          <p:cNvPr id="26" name="Rectangle 6">
            <a:extLst>
              <a:ext uri="{FF2B5EF4-FFF2-40B4-BE49-F238E27FC236}">
                <a16:creationId xmlns="" xmlns:a16="http://schemas.microsoft.com/office/drawing/2014/main" id="{78798274-03F6-4FD0-93AB-82A31D0A2649}"/>
              </a:ext>
              <a:ext uri="{C183D7F6-B498-43B3-948B-1728B52AA6E4}">
                <adec:decorative xmlns:adec="http://schemas.microsoft.com/office/drawing/2017/decorative" xmlns="" val="1"/>
              </a:ext>
            </a:extLst>
          </p:cNvPr>
          <p:cNvSpPr/>
          <p:nvPr userDrawn="1"/>
        </p:nvSpPr>
        <p:spPr>
          <a:xfrm>
            <a:off x="2843850" y="3629494"/>
            <a:ext cx="1836000"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sp>
        <p:nvSpPr>
          <p:cNvPr id="27" name="Rectangle 6">
            <a:extLst>
              <a:ext uri="{FF2B5EF4-FFF2-40B4-BE49-F238E27FC236}">
                <a16:creationId xmlns="" xmlns:a16="http://schemas.microsoft.com/office/drawing/2014/main" id="{1E3DDEC1-3507-486F-8CCF-7F1E9EB810E9}"/>
              </a:ext>
              <a:ext uri="{C183D7F6-B498-43B3-948B-1728B52AA6E4}">
                <adec:decorative xmlns:adec="http://schemas.microsoft.com/office/drawing/2017/decorative" xmlns="" val="1"/>
              </a:ext>
            </a:extLst>
          </p:cNvPr>
          <p:cNvSpPr/>
          <p:nvPr userDrawn="1"/>
        </p:nvSpPr>
        <p:spPr>
          <a:xfrm>
            <a:off x="5178000" y="3629494"/>
            <a:ext cx="1836000"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spTree>
    <p:extLst>
      <p:ext uri="{BB962C8B-B14F-4D97-AF65-F5344CB8AC3E}">
        <p14:creationId xmlns:p14="http://schemas.microsoft.com/office/powerpoint/2010/main" val="17583222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userDrawn="1">
  <p:cSld name="2_Titre uniquement">
    <p:spTree>
      <p:nvGrpSpPr>
        <p:cNvPr id="1" name=""/>
        <p:cNvGrpSpPr/>
        <p:nvPr/>
      </p:nvGrpSpPr>
      <p:grpSpPr>
        <a:xfrm>
          <a:off x="0" y="0"/>
          <a:ext cx="0" cy="0"/>
          <a:chOff x="0" y="0"/>
          <a:chExt cx="0" cy="0"/>
        </a:xfrm>
      </p:grpSpPr>
      <p:sp>
        <p:nvSpPr>
          <p:cNvPr id="23" name="Espace réservé d’image 10">
            <a:extLst>
              <a:ext uri="{FF2B5EF4-FFF2-40B4-BE49-F238E27FC236}">
                <a16:creationId xmlns="" xmlns:a16="http://schemas.microsoft.com/office/drawing/2014/main" id="{42B3D5D2-87D3-49A6-9FA2-5D21A6486F97}"/>
              </a:ext>
            </a:extLst>
          </p:cNvPr>
          <p:cNvSpPr>
            <a:spLocks noGrp="1"/>
          </p:cNvSpPr>
          <p:nvPr>
            <p:ph type="pic" sz="quarter" idx="13" hasCustomPrompt="1"/>
          </p:nvPr>
        </p:nvSpPr>
        <p:spPr>
          <a:xfrm>
            <a:off x="143999" y="143998"/>
            <a:ext cx="4680001" cy="6480000"/>
          </a:xfrm>
          <a:solidFill>
            <a:schemeClr val="bg1">
              <a:lumMod val="95000"/>
            </a:schemeClr>
          </a:solidFill>
        </p:spPr>
        <p:txBody>
          <a:bodyPr lIns="576000" tIns="0" rIns="36000" bIns="0" rtlCol="0" anchor="ctr"/>
          <a:lstStyle>
            <a:lvl1pPr marL="0" indent="0" algn="l">
              <a:buNone/>
              <a:defRPr/>
            </a:lvl1pPr>
          </a:lstStyle>
          <a:p>
            <a:pPr rtl="0"/>
            <a:r>
              <a:rPr lang="fr-FR" noProof="0" dirty="0"/>
              <a:t>Insérez ou glissez-déplacez votre photo</a:t>
            </a:r>
          </a:p>
        </p:txBody>
      </p:sp>
      <p:sp>
        <p:nvSpPr>
          <p:cNvPr id="2" name="Titre 1">
            <a:extLst>
              <a:ext uri="{FF2B5EF4-FFF2-40B4-BE49-F238E27FC236}">
                <a16:creationId xmlns="" xmlns:a16="http://schemas.microsoft.com/office/drawing/2014/main" id="{5FC626A5-4FF6-42BD-858A-AE4B2C23A6BC}"/>
              </a:ext>
            </a:extLst>
          </p:cNvPr>
          <p:cNvSpPr>
            <a:spLocks noGrp="1"/>
          </p:cNvSpPr>
          <p:nvPr>
            <p:ph type="title"/>
          </p:nvPr>
        </p:nvSpPr>
        <p:spPr>
          <a:xfrm>
            <a:off x="5111900" y="432000"/>
            <a:ext cx="6660100" cy="432000"/>
          </a:xfrm>
        </p:spPr>
        <p:txBody>
          <a:bodyPr rtlCol="0"/>
          <a:lstStyle>
            <a:lvl1pPr>
              <a:defRPr>
                <a:solidFill>
                  <a:schemeClr val="tx1">
                    <a:lumMod val="75000"/>
                    <a:lumOff val="25000"/>
                  </a:schemeClr>
                </a:solidFill>
              </a:defRPr>
            </a:lvl1pPr>
          </a:lstStyle>
          <a:p>
            <a:pPr rtl="0"/>
            <a:r>
              <a:rPr lang="fr-FR" noProof="0" smtClean="0"/>
              <a:t>Modifiez le style du titre</a:t>
            </a:r>
            <a:endParaRPr lang="fr-FR" noProof="0" dirty="0"/>
          </a:p>
        </p:txBody>
      </p:sp>
      <p:sp>
        <p:nvSpPr>
          <p:cNvPr id="6" name="Espace réservé du pied de page 5">
            <a:extLst>
              <a:ext uri="{FF2B5EF4-FFF2-40B4-BE49-F238E27FC236}">
                <a16:creationId xmlns=""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fr-FR" noProof="0"/>
              <a:t>Ajouter un pied de page</a:t>
            </a:r>
          </a:p>
        </p:txBody>
      </p:sp>
      <p:sp>
        <p:nvSpPr>
          <p:cNvPr id="7" name="Espace réservé du numéro de diapositive 6">
            <a:extLst>
              <a:ext uri="{FF2B5EF4-FFF2-40B4-BE49-F238E27FC236}">
                <a16:creationId xmlns=""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fr-FR" noProof="0" smtClean="0"/>
              <a:pPr rtl="0"/>
              <a:t>‹N°›</a:t>
            </a:fld>
            <a:endParaRPr lang="fr-FR" noProof="0" dirty="0"/>
          </a:p>
        </p:txBody>
      </p:sp>
      <p:sp>
        <p:nvSpPr>
          <p:cNvPr id="11" name="Espace réservé du texte 8">
            <a:extLst>
              <a:ext uri="{FF2B5EF4-FFF2-40B4-BE49-F238E27FC236}">
                <a16:creationId xmlns="" xmlns:a16="http://schemas.microsoft.com/office/drawing/2014/main" id="{97E7DC10-1618-471B-9441-C640C7FEDD37}"/>
              </a:ext>
            </a:extLst>
          </p:cNvPr>
          <p:cNvSpPr>
            <a:spLocks noGrp="1"/>
          </p:cNvSpPr>
          <p:nvPr>
            <p:ph type="body" sz="quarter" idx="35" hasCustomPrompt="1"/>
          </p:nvPr>
        </p:nvSpPr>
        <p:spPr>
          <a:xfrm>
            <a:off x="5111900" y="3971432"/>
            <a:ext cx="1980000" cy="360000"/>
          </a:xfrm>
        </p:spPr>
        <p:txBody>
          <a:bodyPr rtlCol="0"/>
          <a:lstStyle>
            <a:lvl1pPr marL="0" indent="0" algn="ctr">
              <a:buFont typeface="Arial" panose="020B0604020202020204" pitchFamily="34" charset="0"/>
              <a:buNone/>
              <a:defRPr sz="1800">
                <a:solidFill>
                  <a:schemeClr val="tx1">
                    <a:lumMod val="75000"/>
                    <a:lumOff val="25000"/>
                  </a:schemeClr>
                </a:solidFill>
                <a:latin typeface="+mj-lt"/>
              </a:defRPr>
            </a:lvl1pPr>
          </a:lstStyle>
          <a:p>
            <a:pPr lvl="0" rtl="0"/>
            <a:r>
              <a:rPr lang="fr-FR" noProof="0"/>
              <a:t>Puce 1</a:t>
            </a:r>
          </a:p>
        </p:txBody>
      </p:sp>
      <p:sp>
        <p:nvSpPr>
          <p:cNvPr id="12" name="Espace réservé du texte 10">
            <a:extLst>
              <a:ext uri="{FF2B5EF4-FFF2-40B4-BE49-F238E27FC236}">
                <a16:creationId xmlns="" xmlns:a16="http://schemas.microsoft.com/office/drawing/2014/main" id="{20AEB661-858B-44C9-9484-E540E04AD365}"/>
              </a:ext>
            </a:extLst>
          </p:cNvPr>
          <p:cNvSpPr>
            <a:spLocks noGrp="1"/>
          </p:cNvSpPr>
          <p:nvPr>
            <p:ph type="body" sz="quarter" idx="36" hasCustomPrompt="1"/>
          </p:nvPr>
        </p:nvSpPr>
        <p:spPr>
          <a:xfrm>
            <a:off x="5111900" y="4605832"/>
            <a:ext cx="1980000" cy="720000"/>
          </a:xfrm>
        </p:spPr>
        <p:txBody>
          <a:bodyPr rtlCol="0"/>
          <a:lstStyle>
            <a:lvl1pPr marL="0" indent="0" algn="ctr">
              <a:buNone/>
              <a:defRPr sz="1400">
                <a:solidFill>
                  <a:schemeClr val="tx1">
                    <a:lumMod val="75000"/>
                    <a:lumOff val="25000"/>
                  </a:schemeClr>
                </a:solidFill>
              </a:defRPr>
            </a:lvl1pPr>
          </a:lstStyle>
          <a:p>
            <a:pPr lvl="0" rtl="0"/>
            <a:r>
              <a:rPr lang="fr-FR" noProof="0"/>
              <a:t>Description de puce</a:t>
            </a:r>
          </a:p>
        </p:txBody>
      </p:sp>
      <p:sp>
        <p:nvSpPr>
          <p:cNvPr id="13" name="Espace réservé du texte 8">
            <a:extLst>
              <a:ext uri="{FF2B5EF4-FFF2-40B4-BE49-F238E27FC236}">
                <a16:creationId xmlns="" xmlns:a16="http://schemas.microsoft.com/office/drawing/2014/main" id="{FDB26B40-5901-4EF0-BCF0-55677E28B176}"/>
              </a:ext>
            </a:extLst>
          </p:cNvPr>
          <p:cNvSpPr>
            <a:spLocks noGrp="1"/>
          </p:cNvSpPr>
          <p:nvPr>
            <p:ph type="body" sz="quarter" idx="37" hasCustomPrompt="1"/>
          </p:nvPr>
        </p:nvSpPr>
        <p:spPr>
          <a:xfrm>
            <a:off x="7451950" y="3971432"/>
            <a:ext cx="1980000" cy="360000"/>
          </a:xfrm>
        </p:spPr>
        <p:txBody>
          <a:bodyPr rtlCol="0"/>
          <a:lstStyle>
            <a:lvl1pPr marL="0" indent="0" algn="ctr">
              <a:buFont typeface="Arial" panose="020B0604020202020204" pitchFamily="34" charset="0"/>
              <a:buNone/>
              <a:defRPr sz="1800">
                <a:solidFill>
                  <a:schemeClr val="tx1">
                    <a:lumMod val="75000"/>
                    <a:lumOff val="25000"/>
                  </a:schemeClr>
                </a:solidFill>
                <a:latin typeface="+mj-lt"/>
              </a:defRPr>
            </a:lvl1pPr>
          </a:lstStyle>
          <a:p>
            <a:pPr lvl="0" rtl="0"/>
            <a:r>
              <a:rPr lang="fr-FR" noProof="0"/>
              <a:t>Puce 2</a:t>
            </a:r>
          </a:p>
        </p:txBody>
      </p:sp>
      <p:sp>
        <p:nvSpPr>
          <p:cNvPr id="14" name="Espace réservé du texte 10">
            <a:extLst>
              <a:ext uri="{FF2B5EF4-FFF2-40B4-BE49-F238E27FC236}">
                <a16:creationId xmlns="" xmlns:a16="http://schemas.microsoft.com/office/drawing/2014/main" id="{CCEAE0AB-74EC-4097-A534-A578F1097938}"/>
              </a:ext>
            </a:extLst>
          </p:cNvPr>
          <p:cNvSpPr>
            <a:spLocks noGrp="1"/>
          </p:cNvSpPr>
          <p:nvPr>
            <p:ph type="body" sz="quarter" idx="38" hasCustomPrompt="1"/>
          </p:nvPr>
        </p:nvSpPr>
        <p:spPr>
          <a:xfrm>
            <a:off x="7451950" y="4605832"/>
            <a:ext cx="1980000" cy="720000"/>
          </a:xfrm>
        </p:spPr>
        <p:txBody>
          <a:bodyPr rtlCol="0"/>
          <a:lstStyle>
            <a:lvl1pPr marL="0" indent="0" algn="ctr">
              <a:buNone/>
              <a:defRPr sz="1400">
                <a:solidFill>
                  <a:schemeClr val="tx1">
                    <a:lumMod val="75000"/>
                    <a:lumOff val="25000"/>
                  </a:schemeClr>
                </a:solidFill>
              </a:defRPr>
            </a:lvl1pPr>
          </a:lstStyle>
          <a:p>
            <a:pPr lvl="0" rtl="0"/>
            <a:r>
              <a:rPr lang="fr-FR" noProof="0"/>
              <a:t>Description de puce</a:t>
            </a:r>
          </a:p>
        </p:txBody>
      </p:sp>
      <p:sp>
        <p:nvSpPr>
          <p:cNvPr id="15" name="Espace réservé du texte 8">
            <a:extLst>
              <a:ext uri="{FF2B5EF4-FFF2-40B4-BE49-F238E27FC236}">
                <a16:creationId xmlns="" xmlns:a16="http://schemas.microsoft.com/office/drawing/2014/main" id="{B95692FA-0FC8-4EBA-8C23-6F85A921DB49}"/>
              </a:ext>
            </a:extLst>
          </p:cNvPr>
          <p:cNvSpPr>
            <a:spLocks noGrp="1"/>
          </p:cNvSpPr>
          <p:nvPr>
            <p:ph type="body" sz="quarter" idx="39" hasCustomPrompt="1"/>
          </p:nvPr>
        </p:nvSpPr>
        <p:spPr>
          <a:xfrm>
            <a:off x="9792000" y="3971432"/>
            <a:ext cx="1980000" cy="360000"/>
          </a:xfrm>
        </p:spPr>
        <p:txBody>
          <a:bodyPr rtlCol="0"/>
          <a:lstStyle>
            <a:lvl1pPr marL="0" indent="0" algn="ctr">
              <a:buFont typeface="Arial" panose="020B0604020202020204" pitchFamily="34" charset="0"/>
              <a:buNone/>
              <a:defRPr sz="1800">
                <a:solidFill>
                  <a:schemeClr val="tx1">
                    <a:lumMod val="75000"/>
                    <a:lumOff val="25000"/>
                  </a:schemeClr>
                </a:solidFill>
                <a:latin typeface="+mj-lt"/>
              </a:defRPr>
            </a:lvl1pPr>
          </a:lstStyle>
          <a:p>
            <a:pPr lvl="0" rtl="0"/>
            <a:r>
              <a:rPr lang="fr-FR" noProof="0"/>
              <a:t>Puce 3</a:t>
            </a:r>
          </a:p>
        </p:txBody>
      </p:sp>
      <p:sp>
        <p:nvSpPr>
          <p:cNvPr id="16" name="Espace réservé du texte 10">
            <a:extLst>
              <a:ext uri="{FF2B5EF4-FFF2-40B4-BE49-F238E27FC236}">
                <a16:creationId xmlns="" xmlns:a16="http://schemas.microsoft.com/office/drawing/2014/main" id="{BFA4D6B2-D388-4538-A77C-689D93EDB695}"/>
              </a:ext>
            </a:extLst>
          </p:cNvPr>
          <p:cNvSpPr>
            <a:spLocks noGrp="1"/>
          </p:cNvSpPr>
          <p:nvPr>
            <p:ph type="body" sz="quarter" idx="40" hasCustomPrompt="1"/>
          </p:nvPr>
        </p:nvSpPr>
        <p:spPr>
          <a:xfrm>
            <a:off x="9792000" y="4605832"/>
            <a:ext cx="1980000" cy="720000"/>
          </a:xfrm>
        </p:spPr>
        <p:txBody>
          <a:bodyPr rtlCol="0"/>
          <a:lstStyle>
            <a:lvl1pPr marL="0" indent="0" algn="ctr">
              <a:buNone/>
              <a:defRPr sz="1400">
                <a:solidFill>
                  <a:schemeClr val="tx1">
                    <a:lumMod val="75000"/>
                    <a:lumOff val="25000"/>
                  </a:schemeClr>
                </a:solidFill>
              </a:defRPr>
            </a:lvl1pPr>
          </a:lstStyle>
          <a:p>
            <a:pPr lvl="0" rtl="0"/>
            <a:r>
              <a:rPr lang="fr-FR" noProof="0"/>
              <a:t>Description de puce</a:t>
            </a:r>
          </a:p>
        </p:txBody>
      </p:sp>
      <p:sp>
        <p:nvSpPr>
          <p:cNvPr id="19" name="Espace réservé d’image 15">
            <a:extLst>
              <a:ext uri="{FF2B5EF4-FFF2-40B4-BE49-F238E27FC236}">
                <a16:creationId xmlns="" xmlns:a16="http://schemas.microsoft.com/office/drawing/2014/main" id="{E63C0874-8701-4CED-B60A-61A655FB5A5F}"/>
              </a:ext>
            </a:extLst>
          </p:cNvPr>
          <p:cNvSpPr>
            <a:spLocks noGrp="1"/>
          </p:cNvSpPr>
          <p:nvPr>
            <p:ph type="pic" sz="quarter" idx="43" hasCustomPrompt="1"/>
          </p:nvPr>
        </p:nvSpPr>
        <p:spPr>
          <a:xfrm>
            <a:off x="5363900" y="1981486"/>
            <a:ext cx="1476000" cy="1476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fr-FR" noProof="0"/>
              <a:t>Cliquez sur l’icône pour ajouter une image</a:t>
            </a:r>
          </a:p>
        </p:txBody>
      </p:sp>
      <p:sp>
        <p:nvSpPr>
          <p:cNvPr id="20" name="Espace réservé d’image 15">
            <a:extLst>
              <a:ext uri="{FF2B5EF4-FFF2-40B4-BE49-F238E27FC236}">
                <a16:creationId xmlns="" xmlns:a16="http://schemas.microsoft.com/office/drawing/2014/main" id="{F223D9C7-A9C3-4D38-B4D8-9CAB3A19CF51}"/>
              </a:ext>
            </a:extLst>
          </p:cNvPr>
          <p:cNvSpPr>
            <a:spLocks noGrp="1"/>
          </p:cNvSpPr>
          <p:nvPr>
            <p:ph type="pic" sz="quarter" idx="44" hasCustomPrompt="1"/>
          </p:nvPr>
        </p:nvSpPr>
        <p:spPr>
          <a:xfrm>
            <a:off x="7703950" y="1981486"/>
            <a:ext cx="1476000" cy="1476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fr-FR" noProof="0"/>
              <a:t>Cliquez sur l’icône pour ajouter une image</a:t>
            </a:r>
          </a:p>
        </p:txBody>
      </p:sp>
      <p:sp>
        <p:nvSpPr>
          <p:cNvPr id="21" name="Espace réservé d’image 15">
            <a:extLst>
              <a:ext uri="{FF2B5EF4-FFF2-40B4-BE49-F238E27FC236}">
                <a16:creationId xmlns="" xmlns:a16="http://schemas.microsoft.com/office/drawing/2014/main" id="{5B90C43A-E202-44D5-87CB-BD25DE6EF544}"/>
              </a:ext>
            </a:extLst>
          </p:cNvPr>
          <p:cNvSpPr>
            <a:spLocks noGrp="1"/>
          </p:cNvSpPr>
          <p:nvPr>
            <p:ph type="pic" sz="quarter" idx="45" hasCustomPrompt="1"/>
          </p:nvPr>
        </p:nvSpPr>
        <p:spPr>
          <a:xfrm>
            <a:off x="10044000" y="1981486"/>
            <a:ext cx="1476000" cy="1476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fr-FR" noProof="0"/>
              <a:t>Cliquez sur l’icône pour ajouter une image</a:t>
            </a:r>
          </a:p>
        </p:txBody>
      </p:sp>
      <p:sp>
        <p:nvSpPr>
          <p:cNvPr id="22" name="Espace réservé du texte 5">
            <a:extLst>
              <a:ext uri="{FF2B5EF4-FFF2-40B4-BE49-F238E27FC236}">
                <a16:creationId xmlns="" xmlns:a16="http://schemas.microsoft.com/office/drawing/2014/main" id="{AE3E6576-B268-4232-858E-037F3AFA53D0}"/>
              </a:ext>
            </a:extLst>
          </p:cNvPr>
          <p:cNvSpPr>
            <a:spLocks noGrp="1"/>
          </p:cNvSpPr>
          <p:nvPr>
            <p:ph type="body" sz="quarter" idx="32" hasCustomPrompt="1"/>
          </p:nvPr>
        </p:nvSpPr>
        <p:spPr>
          <a:xfrm>
            <a:off x="5111499" y="1008000"/>
            <a:ext cx="6659814"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fr-FR" noProof="0"/>
              <a:t>Sous-titre</a:t>
            </a:r>
          </a:p>
        </p:txBody>
      </p:sp>
      <p:grpSp>
        <p:nvGrpSpPr>
          <p:cNvPr id="25" name="Groupe 24">
            <a:extLst>
              <a:ext uri="{FF2B5EF4-FFF2-40B4-BE49-F238E27FC236}">
                <a16:creationId xmlns="" xmlns:a16="http://schemas.microsoft.com/office/drawing/2014/main" id="{00A98AF6-5DA1-4AA4-9068-753B7B67CCD9}"/>
              </a:ext>
            </a:extLst>
          </p:cNvPr>
          <p:cNvGrpSpPr/>
          <p:nvPr userDrawn="1"/>
        </p:nvGrpSpPr>
        <p:grpSpPr>
          <a:xfrm>
            <a:off x="323999" y="323998"/>
            <a:ext cx="4320000" cy="6120000"/>
            <a:chOff x="180000" y="180000"/>
            <a:chExt cx="4330700" cy="6292683"/>
          </a:xfrm>
        </p:grpSpPr>
        <p:sp>
          <p:nvSpPr>
            <p:cNvPr id="26" name="Rectangle 6">
              <a:extLst>
                <a:ext uri="{FF2B5EF4-FFF2-40B4-BE49-F238E27FC236}">
                  <a16:creationId xmlns="" xmlns:a16="http://schemas.microsoft.com/office/drawing/2014/main" id="{610C6BE2-3871-4E51-920D-2E1F13FA22D4}"/>
                </a:ext>
              </a:extLst>
            </p:cNvPr>
            <p:cNvSpPr/>
            <p:nvPr/>
          </p:nvSpPr>
          <p:spPr>
            <a:xfrm>
              <a:off x="180000" y="6290249"/>
              <a:ext cx="4330700" cy="182434"/>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sp>
          <p:nvSpPr>
            <p:cNvPr id="27" name="Rectangle 6">
              <a:extLst>
                <a:ext uri="{FF2B5EF4-FFF2-40B4-BE49-F238E27FC236}">
                  <a16:creationId xmlns="" xmlns:a16="http://schemas.microsoft.com/office/drawing/2014/main" id="{409F8537-0917-49A4-B9A1-0B68ED60DF2C}"/>
                </a:ext>
              </a:extLst>
            </p:cNvPr>
            <p:cNvSpPr/>
            <p:nvPr/>
          </p:nvSpPr>
          <p:spPr>
            <a:xfrm flipV="1">
              <a:off x="180000" y="180000"/>
              <a:ext cx="4330700" cy="182434"/>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grpSp>
      <p:sp>
        <p:nvSpPr>
          <p:cNvPr id="24" name="Rectangle 6">
            <a:extLst>
              <a:ext uri="{FF2B5EF4-FFF2-40B4-BE49-F238E27FC236}">
                <a16:creationId xmlns="" xmlns:a16="http://schemas.microsoft.com/office/drawing/2014/main" id="{3E24480B-1EA1-4618-A14A-DFF8FA263887}"/>
              </a:ext>
              <a:ext uri="{C183D7F6-B498-43B3-948B-1728B52AA6E4}">
                <adec:decorative xmlns:adec="http://schemas.microsoft.com/office/drawing/2017/decorative" xmlns="" val="1"/>
              </a:ext>
            </a:extLst>
          </p:cNvPr>
          <p:cNvSpPr/>
          <p:nvPr userDrawn="1"/>
        </p:nvSpPr>
        <p:spPr>
          <a:xfrm>
            <a:off x="5178000" y="3629494"/>
            <a:ext cx="1836000"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sp>
        <p:nvSpPr>
          <p:cNvPr id="28" name="Rectangle 6">
            <a:extLst>
              <a:ext uri="{FF2B5EF4-FFF2-40B4-BE49-F238E27FC236}">
                <a16:creationId xmlns="" xmlns:a16="http://schemas.microsoft.com/office/drawing/2014/main" id="{043B620A-4118-4E00-9D79-5BD4C87DCEAB}"/>
              </a:ext>
              <a:ext uri="{C183D7F6-B498-43B3-948B-1728B52AA6E4}">
                <adec:decorative xmlns:adec="http://schemas.microsoft.com/office/drawing/2017/decorative" xmlns="" val="1"/>
              </a:ext>
            </a:extLst>
          </p:cNvPr>
          <p:cNvSpPr/>
          <p:nvPr userDrawn="1"/>
        </p:nvSpPr>
        <p:spPr>
          <a:xfrm>
            <a:off x="7523950" y="3629494"/>
            <a:ext cx="1836000"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sp>
        <p:nvSpPr>
          <p:cNvPr id="29" name="Rectangle 6">
            <a:extLst>
              <a:ext uri="{FF2B5EF4-FFF2-40B4-BE49-F238E27FC236}">
                <a16:creationId xmlns="" xmlns:a16="http://schemas.microsoft.com/office/drawing/2014/main" id="{612097E6-9559-4AEF-968E-6C2F89163D7B}"/>
              </a:ext>
              <a:ext uri="{C183D7F6-B498-43B3-948B-1728B52AA6E4}">
                <adec:decorative xmlns:adec="http://schemas.microsoft.com/office/drawing/2017/decorative" xmlns="" val="1"/>
              </a:ext>
            </a:extLst>
          </p:cNvPr>
          <p:cNvSpPr/>
          <p:nvPr userDrawn="1"/>
        </p:nvSpPr>
        <p:spPr>
          <a:xfrm>
            <a:off x="9869900" y="3629494"/>
            <a:ext cx="1836000"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spTree>
    <p:extLst>
      <p:ext uri="{BB962C8B-B14F-4D97-AF65-F5344CB8AC3E}">
        <p14:creationId xmlns:p14="http://schemas.microsoft.com/office/powerpoint/2010/main" val="27686490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3_Titre uniquement">
    <p:spTree>
      <p:nvGrpSpPr>
        <p:cNvPr id="1" name=""/>
        <p:cNvGrpSpPr/>
        <p:nvPr/>
      </p:nvGrpSpPr>
      <p:grpSpPr>
        <a:xfrm>
          <a:off x="0" y="0"/>
          <a:ext cx="0" cy="0"/>
          <a:chOff x="0" y="0"/>
          <a:chExt cx="0" cy="0"/>
        </a:xfrm>
      </p:grpSpPr>
      <p:sp>
        <p:nvSpPr>
          <p:cNvPr id="23" name="Espace réservé d’image 10">
            <a:extLst>
              <a:ext uri="{FF2B5EF4-FFF2-40B4-BE49-F238E27FC236}">
                <a16:creationId xmlns="" xmlns:a16="http://schemas.microsoft.com/office/drawing/2014/main" id="{42B3D5D2-87D3-49A6-9FA2-5D21A6486F97}"/>
              </a:ext>
            </a:extLst>
          </p:cNvPr>
          <p:cNvSpPr>
            <a:spLocks noGrp="1"/>
          </p:cNvSpPr>
          <p:nvPr>
            <p:ph type="pic" sz="quarter" idx="13" hasCustomPrompt="1"/>
          </p:nvPr>
        </p:nvSpPr>
        <p:spPr>
          <a:xfrm>
            <a:off x="143999" y="143998"/>
            <a:ext cx="4680001" cy="6480000"/>
          </a:xfrm>
          <a:solidFill>
            <a:schemeClr val="bg1">
              <a:lumMod val="95000"/>
            </a:schemeClr>
          </a:solidFill>
        </p:spPr>
        <p:txBody>
          <a:bodyPr lIns="576000" tIns="0" rIns="36000" bIns="0" rtlCol="0" anchor="ctr"/>
          <a:lstStyle>
            <a:lvl1pPr marL="0" indent="0" algn="l">
              <a:buNone/>
              <a:defRPr/>
            </a:lvl1pPr>
          </a:lstStyle>
          <a:p>
            <a:pPr rtl="0"/>
            <a:r>
              <a:rPr lang="fr-FR" noProof="0"/>
              <a:t>Insérez ou glissez-déplacez votre photo</a:t>
            </a:r>
          </a:p>
        </p:txBody>
      </p:sp>
      <p:sp>
        <p:nvSpPr>
          <p:cNvPr id="2" name="Titre 1">
            <a:extLst>
              <a:ext uri="{FF2B5EF4-FFF2-40B4-BE49-F238E27FC236}">
                <a16:creationId xmlns="" xmlns:a16="http://schemas.microsoft.com/office/drawing/2014/main" id="{5FC626A5-4FF6-42BD-858A-AE4B2C23A6BC}"/>
              </a:ext>
            </a:extLst>
          </p:cNvPr>
          <p:cNvSpPr>
            <a:spLocks noGrp="1"/>
          </p:cNvSpPr>
          <p:nvPr>
            <p:ph type="title"/>
          </p:nvPr>
        </p:nvSpPr>
        <p:spPr>
          <a:xfrm>
            <a:off x="5111900" y="432000"/>
            <a:ext cx="6660100" cy="432000"/>
          </a:xfrm>
        </p:spPr>
        <p:txBody>
          <a:bodyPr rtlCol="0"/>
          <a:lstStyle>
            <a:lvl1pPr>
              <a:defRPr>
                <a:solidFill>
                  <a:schemeClr val="tx1">
                    <a:lumMod val="75000"/>
                    <a:lumOff val="25000"/>
                  </a:schemeClr>
                </a:solidFill>
              </a:defRPr>
            </a:lvl1pPr>
          </a:lstStyle>
          <a:p>
            <a:pPr rtl="0"/>
            <a:r>
              <a:rPr lang="fr-FR" noProof="0" smtClean="0"/>
              <a:t>Modifiez le style du titre</a:t>
            </a:r>
            <a:endParaRPr lang="fr-FR" noProof="0"/>
          </a:p>
        </p:txBody>
      </p:sp>
      <p:sp>
        <p:nvSpPr>
          <p:cNvPr id="6" name="Espace réservé du pied de page 5">
            <a:extLst>
              <a:ext uri="{FF2B5EF4-FFF2-40B4-BE49-F238E27FC236}">
                <a16:creationId xmlns=""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fr-FR" noProof="0"/>
              <a:t>Ajouter un pied de page</a:t>
            </a:r>
          </a:p>
        </p:txBody>
      </p:sp>
      <p:sp>
        <p:nvSpPr>
          <p:cNvPr id="7" name="Espace réservé du numéro de diapositive 6">
            <a:extLst>
              <a:ext uri="{FF2B5EF4-FFF2-40B4-BE49-F238E27FC236}">
                <a16:creationId xmlns=""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fr-FR" noProof="0" smtClean="0"/>
              <a:pPr rtl="0"/>
              <a:t>‹N°›</a:t>
            </a:fld>
            <a:endParaRPr lang="fr-FR" noProof="0"/>
          </a:p>
        </p:txBody>
      </p:sp>
      <p:sp>
        <p:nvSpPr>
          <p:cNvPr id="11" name="Espace réservé du texte 8">
            <a:extLst>
              <a:ext uri="{FF2B5EF4-FFF2-40B4-BE49-F238E27FC236}">
                <a16:creationId xmlns="" xmlns:a16="http://schemas.microsoft.com/office/drawing/2014/main" id="{97E7DC10-1618-471B-9441-C640C7FEDD37}"/>
              </a:ext>
            </a:extLst>
          </p:cNvPr>
          <p:cNvSpPr>
            <a:spLocks noGrp="1"/>
          </p:cNvSpPr>
          <p:nvPr>
            <p:ph type="body" sz="quarter" idx="35" hasCustomPrompt="1"/>
          </p:nvPr>
        </p:nvSpPr>
        <p:spPr>
          <a:xfrm>
            <a:off x="6502388" y="2233079"/>
            <a:ext cx="1872000" cy="360000"/>
          </a:xfrm>
        </p:spPr>
        <p:txBody>
          <a:bodyPr rtlCol="0"/>
          <a:lstStyle>
            <a:lvl1pPr marL="0" indent="0" algn="l">
              <a:buFont typeface="Arial" panose="020B0604020202020204" pitchFamily="34" charset="0"/>
              <a:buNone/>
              <a:defRPr sz="1800">
                <a:solidFill>
                  <a:schemeClr val="tx1">
                    <a:lumMod val="75000"/>
                    <a:lumOff val="25000"/>
                  </a:schemeClr>
                </a:solidFill>
                <a:latin typeface="+mj-lt"/>
              </a:defRPr>
            </a:lvl1pPr>
          </a:lstStyle>
          <a:p>
            <a:pPr lvl="0" rtl="0"/>
            <a:r>
              <a:rPr lang="fr-FR" noProof="0"/>
              <a:t>Puce 1</a:t>
            </a:r>
          </a:p>
        </p:txBody>
      </p:sp>
      <p:sp>
        <p:nvSpPr>
          <p:cNvPr id="12" name="Espace réservé du texte 10">
            <a:extLst>
              <a:ext uri="{FF2B5EF4-FFF2-40B4-BE49-F238E27FC236}">
                <a16:creationId xmlns="" xmlns:a16="http://schemas.microsoft.com/office/drawing/2014/main" id="{20AEB661-858B-44C9-9484-E540E04AD365}"/>
              </a:ext>
            </a:extLst>
          </p:cNvPr>
          <p:cNvSpPr>
            <a:spLocks noGrp="1"/>
          </p:cNvSpPr>
          <p:nvPr>
            <p:ph type="body" sz="quarter" idx="36" hasCustomPrompt="1"/>
          </p:nvPr>
        </p:nvSpPr>
        <p:spPr>
          <a:xfrm>
            <a:off x="6502388" y="2721591"/>
            <a:ext cx="1872000" cy="360000"/>
          </a:xfrm>
        </p:spPr>
        <p:txBody>
          <a:bodyPr rtlCol="0"/>
          <a:lstStyle>
            <a:lvl1pPr marL="0" indent="0" algn="l">
              <a:buNone/>
              <a:defRPr sz="1400">
                <a:solidFill>
                  <a:schemeClr val="tx1">
                    <a:lumMod val="75000"/>
                    <a:lumOff val="25000"/>
                  </a:schemeClr>
                </a:solidFill>
              </a:defRPr>
            </a:lvl1pPr>
          </a:lstStyle>
          <a:p>
            <a:pPr lvl="0" rtl="0"/>
            <a:r>
              <a:rPr lang="fr-FR" noProof="0"/>
              <a:t>Description de puce</a:t>
            </a:r>
          </a:p>
        </p:txBody>
      </p:sp>
      <p:sp>
        <p:nvSpPr>
          <p:cNvPr id="13" name="Espace réservé du texte 8">
            <a:extLst>
              <a:ext uri="{FF2B5EF4-FFF2-40B4-BE49-F238E27FC236}">
                <a16:creationId xmlns="" xmlns:a16="http://schemas.microsoft.com/office/drawing/2014/main" id="{FDB26B40-5901-4EF0-BCF0-55677E28B176}"/>
              </a:ext>
            </a:extLst>
          </p:cNvPr>
          <p:cNvSpPr>
            <a:spLocks noGrp="1"/>
          </p:cNvSpPr>
          <p:nvPr>
            <p:ph type="body" sz="quarter" idx="37" hasCustomPrompt="1"/>
          </p:nvPr>
        </p:nvSpPr>
        <p:spPr>
          <a:xfrm>
            <a:off x="9899313" y="2233079"/>
            <a:ext cx="1872000" cy="360000"/>
          </a:xfrm>
        </p:spPr>
        <p:txBody>
          <a:bodyPr rtlCol="0"/>
          <a:lstStyle>
            <a:lvl1pPr marL="0" indent="0" algn="l">
              <a:buFont typeface="Arial" panose="020B0604020202020204" pitchFamily="34" charset="0"/>
              <a:buNone/>
              <a:defRPr sz="1800">
                <a:solidFill>
                  <a:schemeClr val="tx1">
                    <a:lumMod val="75000"/>
                    <a:lumOff val="25000"/>
                  </a:schemeClr>
                </a:solidFill>
                <a:latin typeface="+mj-lt"/>
              </a:defRPr>
            </a:lvl1pPr>
          </a:lstStyle>
          <a:p>
            <a:pPr lvl="0" rtl="0"/>
            <a:r>
              <a:rPr lang="fr-FR" noProof="0"/>
              <a:t>Puce 2</a:t>
            </a:r>
          </a:p>
        </p:txBody>
      </p:sp>
      <p:sp>
        <p:nvSpPr>
          <p:cNvPr id="14" name="Espace réservé du texte 10">
            <a:extLst>
              <a:ext uri="{FF2B5EF4-FFF2-40B4-BE49-F238E27FC236}">
                <a16:creationId xmlns="" xmlns:a16="http://schemas.microsoft.com/office/drawing/2014/main" id="{CCEAE0AB-74EC-4097-A534-A578F1097938}"/>
              </a:ext>
            </a:extLst>
          </p:cNvPr>
          <p:cNvSpPr>
            <a:spLocks noGrp="1"/>
          </p:cNvSpPr>
          <p:nvPr>
            <p:ph type="body" sz="quarter" idx="38" hasCustomPrompt="1"/>
          </p:nvPr>
        </p:nvSpPr>
        <p:spPr>
          <a:xfrm>
            <a:off x="9899313" y="2721591"/>
            <a:ext cx="1872000" cy="360000"/>
          </a:xfrm>
        </p:spPr>
        <p:txBody>
          <a:bodyPr rtlCol="0"/>
          <a:lstStyle>
            <a:lvl1pPr marL="0" indent="0" algn="l">
              <a:buNone/>
              <a:defRPr sz="1400">
                <a:solidFill>
                  <a:schemeClr val="tx1">
                    <a:lumMod val="75000"/>
                    <a:lumOff val="25000"/>
                  </a:schemeClr>
                </a:solidFill>
              </a:defRPr>
            </a:lvl1pPr>
          </a:lstStyle>
          <a:p>
            <a:pPr lvl="0" rtl="0"/>
            <a:r>
              <a:rPr lang="fr-FR" noProof="0"/>
              <a:t>Description de puce</a:t>
            </a:r>
          </a:p>
        </p:txBody>
      </p:sp>
      <p:sp>
        <p:nvSpPr>
          <p:cNvPr id="19" name="Espace réservé d’image 15">
            <a:extLst>
              <a:ext uri="{FF2B5EF4-FFF2-40B4-BE49-F238E27FC236}">
                <a16:creationId xmlns="" xmlns:a16="http://schemas.microsoft.com/office/drawing/2014/main" id="{E63C0874-8701-4CED-B60A-61A655FB5A5F}"/>
              </a:ext>
            </a:extLst>
          </p:cNvPr>
          <p:cNvSpPr>
            <a:spLocks noGrp="1"/>
          </p:cNvSpPr>
          <p:nvPr>
            <p:ph type="pic" sz="quarter" idx="43" hasCustomPrompt="1"/>
          </p:nvPr>
        </p:nvSpPr>
        <p:spPr>
          <a:xfrm>
            <a:off x="5130008" y="2233079"/>
            <a:ext cx="1219835" cy="1219835"/>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fr-FR" noProof="0"/>
              <a:t>Cliquez sur l’icône pour ajouter une image</a:t>
            </a:r>
          </a:p>
        </p:txBody>
      </p:sp>
      <p:sp>
        <p:nvSpPr>
          <p:cNvPr id="20" name="Espace réservé d’image 15">
            <a:extLst>
              <a:ext uri="{FF2B5EF4-FFF2-40B4-BE49-F238E27FC236}">
                <a16:creationId xmlns="" xmlns:a16="http://schemas.microsoft.com/office/drawing/2014/main" id="{F223D9C7-A9C3-4D38-B4D8-9CAB3A19CF51}"/>
              </a:ext>
            </a:extLst>
          </p:cNvPr>
          <p:cNvSpPr>
            <a:spLocks noGrp="1"/>
          </p:cNvSpPr>
          <p:nvPr>
            <p:ph type="pic" sz="quarter" idx="44" hasCustomPrompt="1"/>
          </p:nvPr>
        </p:nvSpPr>
        <p:spPr>
          <a:xfrm>
            <a:off x="8526933" y="2233079"/>
            <a:ext cx="1219835" cy="1219835"/>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fr-FR" noProof="0"/>
              <a:t>Cliquez sur l’icône pour ajouter une image</a:t>
            </a:r>
          </a:p>
        </p:txBody>
      </p:sp>
      <p:sp>
        <p:nvSpPr>
          <p:cNvPr id="22" name="Espace réservé du texte 5">
            <a:extLst>
              <a:ext uri="{FF2B5EF4-FFF2-40B4-BE49-F238E27FC236}">
                <a16:creationId xmlns="" xmlns:a16="http://schemas.microsoft.com/office/drawing/2014/main" id="{AE3E6576-B268-4232-858E-037F3AFA53D0}"/>
              </a:ext>
            </a:extLst>
          </p:cNvPr>
          <p:cNvSpPr>
            <a:spLocks noGrp="1"/>
          </p:cNvSpPr>
          <p:nvPr>
            <p:ph type="body" sz="quarter" idx="32" hasCustomPrompt="1"/>
          </p:nvPr>
        </p:nvSpPr>
        <p:spPr>
          <a:xfrm>
            <a:off x="5111499" y="1008000"/>
            <a:ext cx="6659814"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fr-FR" noProof="0"/>
              <a:t>Sous-titre</a:t>
            </a:r>
          </a:p>
        </p:txBody>
      </p:sp>
      <p:grpSp>
        <p:nvGrpSpPr>
          <p:cNvPr id="25" name="Groupe 24">
            <a:extLst>
              <a:ext uri="{FF2B5EF4-FFF2-40B4-BE49-F238E27FC236}">
                <a16:creationId xmlns="" xmlns:a16="http://schemas.microsoft.com/office/drawing/2014/main" id="{00A98AF6-5DA1-4AA4-9068-753B7B67CCD9}"/>
              </a:ext>
            </a:extLst>
          </p:cNvPr>
          <p:cNvGrpSpPr/>
          <p:nvPr userDrawn="1"/>
        </p:nvGrpSpPr>
        <p:grpSpPr>
          <a:xfrm>
            <a:off x="323999" y="323998"/>
            <a:ext cx="4320000" cy="6120000"/>
            <a:chOff x="180000" y="180000"/>
            <a:chExt cx="4330700" cy="6292683"/>
          </a:xfrm>
        </p:grpSpPr>
        <p:sp>
          <p:nvSpPr>
            <p:cNvPr id="26" name="Rectangle 6">
              <a:extLst>
                <a:ext uri="{FF2B5EF4-FFF2-40B4-BE49-F238E27FC236}">
                  <a16:creationId xmlns="" xmlns:a16="http://schemas.microsoft.com/office/drawing/2014/main" id="{610C6BE2-3871-4E51-920D-2E1F13FA22D4}"/>
                </a:ext>
              </a:extLst>
            </p:cNvPr>
            <p:cNvSpPr/>
            <p:nvPr/>
          </p:nvSpPr>
          <p:spPr>
            <a:xfrm>
              <a:off x="180000" y="6290249"/>
              <a:ext cx="4330700" cy="182434"/>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sp>
          <p:nvSpPr>
            <p:cNvPr id="27" name="Rectangle 6">
              <a:extLst>
                <a:ext uri="{FF2B5EF4-FFF2-40B4-BE49-F238E27FC236}">
                  <a16:creationId xmlns="" xmlns:a16="http://schemas.microsoft.com/office/drawing/2014/main" id="{409F8537-0917-49A4-B9A1-0B68ED60DF2C}"/>
                </a:ext>
              </a:extLst>
            </p:cNvPr>
            <p:cNvSpPr/>
            <p:nvPr/>
          </p:nvSpPr>
          <p:spPr>
            <a:xfrm flipV="1">
              <a:off x="180000" y="180000"/>
              <a:ext cx="4330700" cy="182434"/>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grpSp>
      <p:sp>
        <p:nvSpPr>
          <p:cNvPr id="33" name="Espace réservé du texte 8">
            <a:extLst>
              <a:ext uri="{FF2B5EF4-FFF2-40B4-BE49-F238E27FC236}">
                <a16:creationId xmlns="" xmlns:a16="http://schemas.microsoft.com/office/drawing/2014/main" id="{88A88076-4208-4A97-A015-3DFBFCC94A72}"/>
              </a:ext>
            </a:extLst>
          </p:cNvPr>
          <p:cNvSpPr>
            <a:spLocks noGrp="1"/>
          </p:cNvSpPr>
          <p:nvPr>
            <p:ph type="body" sz="quarter" idx="45" hasCustomPrompt="1"/>
          </p:nvPr>
        </p:nvSpPr>
        <p:spPr>
          <a:xfrm>
            <a:off x="6502388" y="3859797"/>
            <a:ext cx="1872000" cy="360000"/>
          </a:xfrm>
        </p:spPr>
        <p:txBody>
          <a:bodyPr rtlCol="0"/>
          <a:lstStyle>
            <a:lvl1pPr marL="0" indent="0" algn="l">
              <a:buFont typeface="Arial" panose="020B0604020202020204" pitchFamily="34" charset="0"/>
              <a:buNone/>
              <a:defRPr sz="1800">
                <a:solidFill>
                  <a:schemeClr val="tx1">
                    <a:lumMod val="75000"/>
                    <a:lumOff val="25000"/>
                  </a:schemeClr>
                </a:solidFill>
                <a:latin typeface="+mj-lt"/>
              </a:defRPr>
            </a:lvl1pPr>
          </a:lstStyle>
          <a:p>
            <a:pPr lvl="0" rtl="0"/>
            <a:r>
              <a:rPr lang="fr-FR" noProof="0"/>
              <a:t>Puce 1</a:t>
            </a:r>
          </a:p>
        </p:txBody>
      </p:sp>
      <p:sp>
        <p:nvSpPr>
          <p:cNvPr id="34" name="Espace réservé du texte 10">
            <a:extLst>
              <a:ext uri="{FF2B5EF4-FFF2-40B4-BE49-F238E27FC236}">
                <a16:creationId xmlns="" xmlns:a16="http://schemas.microsoft.com/office/drawing/2014/main" id="{C0468E64-5403-40FE-84BE-184FCF30EA38}"/>
              </a:ext>
            </a:extLst>
          </p:cNvPr>
          <p:cNvSpPr>
            <a:spLocks noGrp="1"/>
          </p:cNvSpPr>
          <p:nvPr>
            <p:ph type="body" sz="quarter" idx="46" hasCustomPrompt="1"/>
          </p:nvPr>
        </p:nvSpPr>
        <p:spPr>
          <a:xfrm>
            <a:off x="6502388" y="4348309"/>
            <a:ext cx="1872000" cy="360000"/>
          </a:xfrm>
        </p:spPr>
        <p:txBody>
          <a:bodyPr rtlCol="0"/>
          <a:lstStyle>
            <a:lvl1pPr marL="0" indent="0" algn="l">
              <a:buNone/>
              <a:defRPr sz="1400">
                <a:solidFill>
                  <a:schemeClr val="tx1">
                    <a:lumMod val="75000"/>
                    <a:lumOff val="25000"/>
                  </a:schemeClr>
                </a:solidFill>
              </a:defRPr>
            </a:lvl1pPr>
          </a:lstStyle>
          <a:p>
            <a:pPr lvl="0" rtl="0"/>
            <a:r>
              <a:rPr lang="fr-FR" noProof="0"/>
              <a:t>Description de puce</a:t>
            </a:r>
          </a:p>
        </p:txBody>
      </p:sp>
      <p:sp>
        <p:nvSpPr>
          <p:cNvPr id="35" name="Espace réservé du texte 8">
            <a:extLst>
              <a:ext uri="{FF2B5EF4-FFF2-40B4-BE49-F238E27FC236}">
                <a16:creationId xmlns="" xmlns:a16="http://schemas.microsoft.com/office/drawing/2014/main" id="{D0CF6241-B0D3-4D20-B605-DD302BA1D6C1}"/>
              </a:ext>
            </a:extLst>
          </p:cNvPr>
          <p:cNvSpPr>
            <a:spLocks noGrp="1"/>
          </p:cNvSpPr>
          <p:nvPr>
            <p:ph type="body" sz="quarter" idx="47" hasCustomPrompt="1"/>
          </p:nvPr>
        </p:nvSpPr>
        <p:spPr>
          <a:xfrm>
            <a:off x="9899313" y="3859797"/>
            <a:ext cx="1872000" cy="360000"/>
          </a:xfrm>
        </p:spPr>
        <p:txBody>
          <a:bodyPr rtlCol="0"/>
          <a:lstStyle>
            <a:lvl1pPr marL="0" indent="0" algn="l">
              <a:buFont typeface="Arial" panose="020B0604020202020204" pitchFamily="34" charset="0"/>
              <a:buNone/>
              <a:defRPr sz="1800">
                <a:solidFill>
                  <a:schemeClr val="tx1">
                    <a:lumMod val="75000"/>
                    <a:lumOff val="25000"/>
                  </a:schemeClr>
                </a:solidFill>
                <a:latin typeface="+mj-lt"/>
              </a:defRPr>
            </a:lvl1pPr>
          </a:lstStyle>
          <a:p>
            <a:pPr lvl="0" rtl="0"/>
            <a:r>
              <a:rPr lang="fr-FR" noProof="0"/>
              <a:t>Puce 2</a:t>
            </a:r>
          </a:p>
        </p:txBody>
      </p:sp>
      <p:sp>
        <p:nvSpPr>
          <p:cNvPr id="36" name="Espace réservé du texte 10">
            <a:extLst>
              <a:ext uri="{FF2B5EF4-FFF2-40B4-BE49-F238E27FC236}">
                <a16:creationId xmlns="" xmlns:a16="http://schemas.microsoft.com/office/drawing/2014/main" id="{711DB09A-A42D-4902-AF3E-5D0DC168C285}"/>
              </a:ext>
            </a:extLst>
          </p:cNvPr>
          <p:cNvSpPr>
            <a:spLocks noGrp="1"/>
          </p:cNvSpPr>
          <p:nvPr>
            <p:ph type="body" sz="quarter" idx="48" hasCustomPrompt="1"/>
          </p:nvPr>
        </p:nvSpPr>
        <p:spPr>
          <a:xfrm>
            <a:off x="9899313" y="4348309"/>
            <a:ext cx="1872000" cy="360000"/>
          </a:xfrm>
        </p:spPr>
        <p:txBody>
          <a:bodyPr rtlCol="0"/>
          <a:lstStyle>
            <a:lvl1pPr marL="0" indent="0" algn="l">
              <a:buNone/>
              <a:defRPr sz="1400">
                <a:solidFill>
                  <a:schemeClr val="tx1">
                    <a:lumMod val="75000"/>
                    <a:lumOff val="25000"/>
                  </a:schemeClr>
                </a:solidFill>
              </a:defRPr>
            </a:lvl1pPr>
          </a:lstStyle>
          <a:p>
            <a:pPr lvl="0" rtl="0"/>
            <a:r>
              <a:rPr lang="fr-FR" noProof="0"/>
              <a:t>Description de puce</a:t>
            </a:r>
          </a:p>
        </p:txBody>
      </p:sp>
      <p:sp>
        <p:nvSpPr>
          <p:cNvPr id="37" name="Espace réservé d’image 15">
            <a:extLst>
              <a:ext uri="{FF2B5EF4-FFF2-40B4-BE49-F238E27FC236}">
                <a16:creationId xmlns="" xmlns:a16="http://schemas.microsoft.com/office/drawing/2014/main" id="{E96186ED-3118-47CD-987B-87DECE43F025}"/>
              </a:ext>
            </a:extLst>
          </p:cNvPr>
          <p:cNvSpPr>
            <a:spLocks noGrp="1"/>
          </p:cNvSpPr>
          <p:nvPr>
            <p:ph type="pic" sz="quarter" idx="49" hasCustomPrompt="1"/>
          </p:nvPr>
        </p:nvSpPr>
        <p:spPr>
          <a:xfrm>
            <a:off x="5130008" y="3859797"/>
            <a:ext cx="1219835" cy="1219835"/>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fr-FR" noProof="0"/>
              <a:t>Cliquez sur l’icône pour ajouter une image</a:t>
            </a:r>
          </a:p>
        </p:txBody>
      </p:sp>
      <p:sp>
        <p:nvSpPr>
          <p:cNvPr id="38" name="Espace réservé d’image 15">
            <a:extLst>
              <a:ext uri="{FF2B5EF4-FFF2-40B4-BE49-F238E27FC236}">
                <a16:creationId xmlns="" xmlns:a16="http://schemas.microsoft.com/office/drawing/2014/main" id="{BF2BC07A-75E7-4434-B71D-F48A7ADA8048}"/>
              </a:ext>
            </a:extLst>
          </p:cNvPr>
          <p:cNvSpPr>
            <a:spLocks noGrp="1"/>
          </p:cNvSpPr>
          <p:nvPr>
            <p:ph type="pic" sz="quarter" idx="50" hasCustomPrompt="1"/>
          </p:nvPr>
        </p:nvSpPr>
        <p:spPr>
          <a:xfrm>
            <a:off x="8526933" y="3859797"/>
            <a:ext cx="1219835" cy="1219835"/>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fr-FR" noProof="0"/>
              <a:t>Cliquez sur l’icône pour ajouter une image</a:t>
            </a:r>
          </a:p>
        </p:txBody>
      </p:sp>
      <p:sp>
        <p:nvSpPr>
          <p:cNvPr id="24" name="Rectangle 6">
            <a:extLst>
              <a:ext uri="{FF2B5EF4-FFF2-40B4-BE49-F238E27FC236}">
                <a16:creationId xmlns="" xmlns:a16="http://schemas.microsoft.com/office/drawing/2014/main" id="{CEDEC4EC-1B7D-4C30-9BDC-ED714BC0AD87}"/>
              </a:ext>
              <a:ext uri="{C183D7F6-B498-43B3-948B-1728B52AA6E4}">
                <adec:decorative xmlns:adec="http://schemas.microsoft.com/office/drawing/2017/decorative" xmlns="" val="1"/>
              </a:ext>
            </a:extLst>
          </p:cNvPr>
          <p:cNvSpPr/>
          <p:nvPr userDrawn="1"/>
        </p:nvSpPr>
        <p:spPr>
          <a:xfrm>
            <a:off x="6502388" y="3311998"/>
            <a:ext cx="1836000"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sp>
        <p:nvSpPr>
          <p:cNvPr id="28" name="Rectangle 6">
            <a:extLst>
              <a:ext uri="{FF2B5EF4-FFF2-40B4-BE49-F238E27FC236}">
                <a16:creationId xmlns="" xmlns:a16="http://schemas.microsoft.com/office/drawing/2014/main" id="{61B31970-0B46-450B-916F-74D6DEF9B8F8}"/>
              </a:ext>
              <a:ext uri="{C183D7F6-B498-43B3-948B-1728B52AA6E4}">
                <adec:decorative xmlns:adec="http://schemas.microsoft.com/office/drawing/2017/decorative" xmlns="" val="1"/>
              </a:ext>
            </a:extLst>
          </p:cNvPr>
          <p:cNvSpPr/>
          <p:nvPr userDrawn="1"/>
        </p:nvSpPr>
        <p:spPr>
          <a:xfrm>
            <a:off x="9917313" y="3311998"/>
            <a:ext cx="1836000"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sp>
        <p:nvSpPr>
          <p:cNvPr id="29" name="Rectangle 6">
            <a:extLst>
              <a:ext uri="{FF2B5EF4-FFF2-40B4-BE49-F238E27FC236}">
                <a16:creationId xmlns="" xmlns:a16="http://schemas.microsoft.com/office/drawing/2014/main" id="{950320AF-7644-49E1-9D16-70547713917F}"/>
              </a:ext>
              <a:ext uri="{C183D7F6-B498-43B3-948B-1728B52AA6E4}">
                <adec:decorative xmlns:adec="http://schemas.microsoft.com/office/drawing/2017/decorative" xmlns="" val="1"/>
              </a:ext>
            </a:extLst>
          </p:cNvPr>
          <p:cNvSpPr/>
          <p:nvPr userDrawn="1"/>
        </p:nvSpPr>
        <p:spPr>
          <a:xfrm>
            <a:off x="6502388" y="4935521"/>
            <a:ext cx="1836000"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sp>
        <p:nvSpPr>
          <p:cNvPr id="30" name="Rectangle 6">
            <a:extLst>
              <a:ext uri="{FF2B5EF4-FFF2-40B4-BE49-F238E27FC236}">
                <a16:creationId xmlns="" xmlns:a16="http://schemas.microsoft.com/office/drawing/2014/main" id="{D36D919E-E710-495F-8E8C-3A987E502CF7}"/>
              </a:ext>
              <a:ext uri="{C183D7F6-B498-43B3-948B-1728B52AA6E4}">
                <adec:decorative xmlns:adec="http://schemas.microsoft.com/office/drawing/2017/decorative" xmlns="" val="1"/>
              </a:ext>
            </a:extLst>
          </p:cNvPr>
          <p:cNvSpPr/>
          <p:nvPr userDrawn="1"/>
        </p:nvSpPr>
        <p:spPr>
          <a:xfrm>
            <a:off x="9917313" y="4935521"/>
            <a:ext cx="1836000"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spTree>
    <p:extLst>
      <p:ext uri="{BB962C8B-B14F-4D97-AF65-F5344CB8AC3E}">
        <p14:creationId xmlns:p14="http://schemas.microsoft.com/office/powerpoint/2010/main" val="98065104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1_Titre et contenu">
    <p:spTree>
      <p:nvGrpSpPr>
        <p:cNvPr id="1" name=""/>
        <p:cNvGrpSpPr/>
        <p:nvPr/>
      </p:nvGrpSpPr>
      <p:grpSpPr>
        <a:xfrm>
          <a:off x="0" y="0"/>
          <a:ext cx="0" cy="0"/>
          <a:chOff x="0" y="0"/>
          <a:chExt cx="0" cy="0"/>
        </a:xfrm>
      </p:grpSpPr>
      <p:pic>
        <p:nvPicPr>
          <p:cNvPr id="7" name="Image 6">
            <a:extLst>
              <a:ext uri="{FF2B5EF4-FFF2-40B4-BE49-F238E27FC236}">
                <a16:creationId xmlns="" xmlns:a16="http://schemas.microsoft.com/office/drawing/2014/main" id="{A4BB9D81-6871-4A9D-BF45-2D079E803094}"/>
              </a:ext>
            </a:extLst>
          </p:cNvPr>
          <p:cNvPicPr>
            <a:picLocks noChangeAspect="1"/>
          </p:cNvPicPr>
          <p:nvPr userDrawn="1"/>
        </p:nvPicPr>
        <p:blipFill>
          <a:blip r:embed="rId2"/>
          <a:stretch>
            <a:fillRect/>
          </a:stretch>
        </p:blipFill>
        <p:spPr>
          <a:xfrm>
            <a:off x="663465" y="812097"/>
            <a:ext cx="11528535" cy="5645385"/>
          </a:xfrm>
          <a:prstGeom prst="rect">
            <a:avLst/>
          </a:prstGeom>
        </p:spPr>
      </p:pic>
      <p:sp>
        <p:nvSpPr>
          <p:cNvPr id="8" name="Espace réservé d’image 10">
            <a:extLst>
              <a:ext uri="{FF2B5EF4-FFF2-40B4-BE49-F238E27FC236}">
                <a16:creationId xmlns="" xmlns:a16="http://schemas.microsoft.com/office/drawing/2014/main" id="{D7C80831-068A-4F76-B718-3D893A2E5B24}"/>
              </a:ext>
            </a:extLst>
          </p:cNvPr>
          <p:cNvSpPr>
            <a:spLocks noGrp="1"/>
          </p:cNvSpPr>
          <p:nvPr>
            <p:ph type="pic" sz="quarter" idx="13" hasCustomPrompt="1"/>
          </p:nvPr>
        </p:nvSpPr>
        <p:spPr>
          <a:xfrm>
            <a:off x="5217319" y="1255405"/>
            <a:ext cx="6974680" cy="3935414"/>
          </a:xfrm>
          <a:solidFill>
            <a:schemeClr val="bg1">
              <a:lumMod val="95000"/>
              <a:alpha val="70000"/>
            </a:schemeClr>
          </a:solid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fr-FR" noProof="0"/>
              <a:t>Insérez ou glissez-déplacez votre conception d’écran ici</a:t>
            </a:r>
          </a:p>
        </p:txBody>
      </p:sp>
      <p:sp>
        <p:nvSpPr>
          <p:cNvPr id="3" name="Espace réservé du contenu 2">
            <a:extLst>
              <a:ext uri="{FF2B5EF4-FFF2-40B4-BE49-F238E27FC236}">
                <a16:creationId xmlns="" xmlns:a16="http://schemas.microsoft.com/office/drawing/2014/main" id="{B1948E38-8FB0-4E51-A01C-C88794372E50}"/>
              </a:ext>
            </a:extLst>
          </p:cNvPr>
          <p:cNvSpPr>
            <a:spLocks noGrp="1"/>
          </p:cNvSpPr>
          <p:nvPr>
            <p:ph idx="1" hasCustomPrompt="1"/>
          </p:nvPr>
        </p:nvSpPr>
        <p:spPr>
          <a:xfrm>
            <a:off x="424370" y="3955774"/>
            <a:ext cx="3978665" cy="1976617"/>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fr-FR" noProof="0"/>
              <a:t>Modifiez les styles du texte du masque</a:t>
            </a:r>
          </a:p>
          <a:p>
            <a:pPr lvl="1" rtl="0"/>
            <a:r>
              <a:rPr lang="fr-FR" noProof="0"/>
              <a:t>Deuxième niveau</a:t>
            </a:r>
          </a:p>
          <a:p>
            <a:pPr lvl="2" rtl="0"/>
            <a:r>
              <a:rPr lang="fr-FR" noProof="0"/>
              <a:t>Troisième niveau</a:t>
            </a:r>
          </a:p>
          <a:p>
            <a:pPr lvl="3" rtl="0"/>
            <a:r>
              <a:rPr lang="fr-FR" noProof="0"/>
              <a:t>Quatrième niveau</a:t>
            </a:r>
          </a:p>
          <a:p>
            <a:pPr lvl="4" rtl="0"/>
            <a:r>
              <a:rPr lang="fr-FR" noProof="0"/>
              <a:t>Cinquième niveau</a:t>
            </a:r>
          </a:p>
        </p:txBody>
      </p:sp>
      <p:sp>
        <p:nvSpPr>
          <p:cNvPr id="5" name="Espace réservé du numéro de diapositive 4">
            <a:extLst>
              <a:ext uri="{FF2B5EF4-FFF2-40B4-BE49-F238E27FC236}">
                <a16:creationId xmlns="" xmlns:a16="http://schemas.microsoft.com/office/drawing/2014/main" id="{9A5F0423-B6EE-42FD-9306-5E965142C6CE}"/>
              </a:ext>
            </a:extLst>
          </p:cNvPr>
          <p:cNvSpPr>
            <a:spLocks noGrp="1"/>
          </p:cNvSpPr>
          <p:nvPr>
            <p:ph type="sldNum" sz="quarter" idx="11"/>
          </p:nvPr>
        </p:nvSpPr>
        <p:spPr/>
        <p:txBody>
          <a:bodyPr rtlCol="0"/>
          <a:lstStyle/>
          <a:p>
            <a:pPr rtl="0"/>
            <a:fld id="{19B51A1E-902D-48AF-9020-955120F399B6}" type="slidenum">
              <a:rPr lang="fr-FR" noProof="0" smtClean="0"/>
              <a:pPr rtl="0"/>
              <a:t>‹N°›</a:t>
            </a:fld>
            <a:endParaRPr lang="fr-FR" noProof="0"/>
          </a:p>
        </p:txBody>
      </p:sp>
      <p:sp>
        <p:nvSpPr>
          <p:cNvPr id="6" name="Espace réservé du pied de page 5">
            <a:extLst>
              <a:ext uri="{FF2B5EF4-FFF2-40B4-BE49-F238E27FC236}">
                <a16:creationId xmlns="" xmlns:a16="http://schemas.microsoft.com/office/drawing/2014/main" id="{FBCE01B6-FB5C-471B-B95B-DB3DC8A0E4BD}"/>
              </a:ext>
            </a:extLst>
          </p:cNvPr>
          <p:cNvSpPr>
            <a:spLocks noGrp="1"/>
          </p:cNvSpPr>
          <p:nvPr>
            <p:ph type="ftr" sz="quarter" idx="12"/>
          </p:nvPr>
        </p:nvSpPr>
        <p:spPr/>
        <p:txBody>
          <a:bodyPr rtlCol="0"/>
          <a:lstStyle/>
          <a:p>
            <a:pPr rtl="0"/>
            <a:r>
              <a:rPr lang="fr-FR" noProof="0"/>
              <a:t>Ajouter un pied de page</a:t>
            </a:r>
          </a:p>
        </p:txBody>
      </p:sp>
      <p:sp>
        <p:nvSpPr>
          <p:cNvPr id="9" name="Titre 8">
            <a:extLst>
              <a:ext uri="{FF2B5EF4-FFF2-40B4-BE49-F238E27FC236}">
                <a16:creationId xmlns="" xmlns:a16="http://schemas.microsoft.com/office/drawing/2014/main" id="{5CA0D6D2-4DA0-4AEE-95C1-E8BDD0515364}"/>
              </a:ext>
            </a:extLst>
          </p:cNvPr>
          <p:cNvSpPr>
            <a:spLocks noGrp="1"/>
          </p:cNvSpPr>
          <p:nvPr>
            <p:ph type="title" hasCustomPrompt="1"/>
          </p:nvPr>
        </p:nvSpPr>
        <p:spPr>
          <a:xfrm>
            <a:off x="432000" y="432000"/>
            <a:ext cx="3971035" cy="432000"/>
          </a:xfrm>
        </p:spPr>
        <p:txBody>
          <a:bodyPr rtlCol="0" anchor="t"/>
          <a:lstStyle>
            <a:lvl1pPr>
              <a:defRPr>
                <a:solidFill>
                  <a:schemeClr val="tx1">
                    <a:lumMod val="75000"/>
                    <a:lumOff val="25000"/>
                  </a:schemeClr>
                </a:solidFill>
              </a:defRPr>
            </a:lvl1pPr>
          </a:lstStyle>
          <a:p>
            <a:pPr rtl="0"/>
            <a:r>
              <a:rPr lang="fr-FR" noProof="0"/>
              <a:t>Cliquez pour modifier le titre</a:t>
            </a:r>
          </a:p>
        </p:txBody>
      </p:sp>
      <p:sp>
        <p:nvSpPr>
          <p:cNvPr id="4" name="Espace réservé du texte 3">
            <a:extLst>
              <a:ext uri="{FF2B5EF4-FFF2-40B4-BE49-F238E27FC236}">
                <a16:creationId xmlns="" xmlns:a16="http://schemas.microsoft.com/office/drawing/2014/main" id="{86E450DC-177B-4710-8122-B192B58AB345}"/>
              </a:ext>
            </a:extLst>
          </p:cNvPr>
          <p:cNvSpPr>
            <a:spLocks noGrp="1"/>
          </p:cNvSpPr>
          <p:nvPr>
            <p:ph type="body" sz="quarter" idx="14" hasCustomPrompt="1"/>
          </p:nvPr>
        </p:nvSpPr>
        <p:spPr>
          <a:xfrm>
            <a:off x="423863" y="2563813"/>
            <a:ext cx="3979862" cy="1212850"/>
          </a:xfrm>
        </p:spPr>
        <p:txBody>
          <a:bodyPr rtlCol="0" anchor="b"/>
          <a:lstStyle>
            <a:lvl1pPr marL="0" indent="0">
              <a:buNone/>
              <a:defRPr sz="2800">
                <a:latin typeface="+mj-lt"/>
              </a:defRPr>
            </a:lvl1pPr>
            <a:lvl2pPr marL="266700" indent="0">
              <a:buNone/>
              <a:defRPr>
                <a:latin typeface="+mj-lt"/>
              </a:defRPr>
            </a:lvl2pPr>
            <a:lvl3pPr marL="542925" indent="0">
              <a:buNone/>
              <a:defRPr>
                <a:latin typeface="+mj-lt"/>
              </a:defRPr>
            </a:lvl3pPr>
            <a:lvl4pPr marL="809625" indent="0">
              <a:buNone/>
              <a:defRPr>
                <a:latin typeface="+mj-lt"/>
              </a:defRPr>
            </a:lvl4pPr>
            <a:lvl5pPr marL="1076325" indent="0">
              <a:buNone/>
              <a:defRPr>
                <a:latin typeface="+mj-lt"/>
              </a:defRPr>
            </a:lvl5pPr>
          </a:lstStyle>
          <a:p>
            <a:pPr lvl="0" rtl="0"/>
            <a:r>
              <a:rPr lang="fr-FR" noProof="0"/>
              <a:t>Texte mis en relief</a:t>
            </a:r>
          </a:p>
        </p:txBody>
      </p:sp>
    </p:spTree>
    <p:extLst>
      <p:ext uri="{BB962C8B-B14F-4D97-AF65-F5344CB8AC3E}">
        <p14:creationId xmlns:p14="http://schemas.microsoft.com/office/powerpoint/2010/main" val="419701297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4_Titre uniquement">
    <p:spTree>
      <p:nvGrpSpPr>
        <p:cNvPr id="1" name=""/>
        <p:cNvGrpSpPr/>
        <p:nvPr/>
      </p:nvGrpSpPr>
      <p:grpSpPr>
        <a:xfrm>
          <a:off x="0" y="0"/>
          <a:ext cx="0" cy="0"/>
          <a:chOff x="0" y="0"/>
          <a:chExt cx="0" cy="0"/>
        </a:xfrm>
      </p:grpSpPr>
      <p:sp>
        <p:nvSpPr>
          <p:cNvPr id="2" name="Titre 1">
            <a:extLst>
              <a:ext uri="{FF2B5EF4-FFF2-40B4-BE49-F238E27FC236}">
                <a16:creationId xmlns=""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fr-FR" noProof="0" smtClean="0"/>
              <a:t>Modifiez le style du titre</a:t>
            </a:r>
            <a:endParaRPr lang="fr-FR" noProof="0"/>
          </a:p>
        </p:txBody>
      </p:sp>
      <p:sp>
        <p:nvSpPr>
          <p:cNvPr id="6" name="Espace réservé du pied de page 5">
            <a:extLst>
              <a:ext uri="{FF2B5EF4-FFF2-40B4-BE49-F238E27FC236}">
                <a16:creationId xmlns=""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fr-FR" noProof="0"/>
              <a:t>Ajouter un pied de page</a:t>
            </a:r>
          </a:p>
        </p:txBody>
      </p:sp>
      <p:sp>
        <p:nvSpPr>
          <p:cNvPr id="7" name="Espace réservé du numéro de diapositive 6">
            <a:extLst>
              <a:ext uri="{FF2B5EF4-FFF2-40B4-BE49-F238E27FC236}">
                <a16:creationId xmlns=""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fr-FR" noProof="0" smtClean="0"/>
              <a:pPr rtl="0"/>
              <a:t>‹N°›</a:t>
            </a:fld>
            <a:endParaRPr lang="fr-FR" noProof="0"/>
          </a:p>
        </p:txBody>
      </p:sp>
      <p:sp>
        <p:nvSpPr>
          <p:cNvPr id="9" name="Espace réservé du texte 8">
            <a:extLst>
              <a:ext uri="{FF2B5EF4-FFF2-40B4-BE49-F238E27FC236}">
                <a16:creationId xmlns="" xmlns:a16="http://schemas.microsoft.com/office/drawing/2014/main" id="{07F18567-9326-411F-BA8D-561D58C7DD91}"/>
              </a:ext>
            </a:extLst>
          </p:cNvPr>
          <p:cNvSpPr>
            <a:spLocks noGrp="1"/>
          </p:cNvSpPr>
          <p:nvPr>
            <p:ph type="body" sz="quarter" idx="33" hasCustomPrompt="1"/>
          </p:nvPr>
        </p:nvSpPr>
        <p:spPr>
          <a:xfrm>
            <a:off x="2771850" y="3971432"/>
            <a:ext cx="1980000" cy="360000"/>
          </a:xfrm>
        </p:spPr>
        <p:txBody>
          <a:bodyPr rtlCol="0"/>
          <a:lstStyle>
            <a:lvl1pPr marL="0" indent="0" algn="ctr">
              <a:buFont typeface="Arial" panose="020B0604020202020204" pitchFamily="34" charset="0"/>
              <a:buNone/>
              <a:defRPr sz="1800">
                <a:solidFill>
                  <a:schemeClr val="tx1">
                    <a:lumMod val="75000"/>
                    <a:lumOff val="25000"/>
                  </a:schemeClr>
                </a:solidFill>
                <a:latin typeface="+mj-lt"/>
              </a:defRPr>
            </a:lvl1pPr>
          </a:lstStyle>
          <a:p>
            <a:pPr lvl="0" rtl="0"/>
            <a:r>
              <a:rPr lang="fr-FR" noProof="0"/>
              <a:t>Puce 2</a:t>
            </a:r>
          </a:p>
        </p:txBody>
      </p:sp>
      <p:sp>
        <p:nvSpPr>
          <p:cNvPr id="10" name="Espace réservé du texte 10">
            <a:extLst>
              <a:ext uri="{FF2B5EF4-FFF2-40B4-BE49-F238E27FC236}">
                <a16:creationId xmlns="" xmlns:a16="http://schemas.microsoft.com/office/drawing/2014/main" id="{39809F78-EA1B-4C23-A53E-7DE8B4A6AE1D}"/>
              </a:ext>
            </a:extLst>
          </p:cNvPr>
          <p:cNvSpPr>
            <a:spLocks noGrp="1"/>
          </p:cNvSpPr>
          <p:nvPr>
            <p:ph type="body" sz="quarter" idx="34" hasCustomPrompt="1"/>
          </p:nvPr>
        </p:nvSpPr>
        <p:spPr>
          <a:xfrm>
            <a:off x="2771850" y="4605832"/>
            <a:ext cx="1980000" cy="720000"/>
          </a:xfrm>
        </p:spPr>
        <p:txBody>
          <a:bodyPr rtlCol="0"/>
          <a:lstStyle>
            <a:lvl1pPr marL="0" indent="0" algn="ctr">
              <a:buNone/>
              <a:defRPr sz="1400">
                <a:solidFill>
                  <a:schemeClr val="tx1">
                    <a:lumMod val="75000"/>
                    <a:lumOff val="25000"/>
                  </a:schemeClr>
                </a:solidFill>
              </a:defRPr>
            </a:lvl1pPr>
          </a:lstStyle>
          <a:p>
            <a:pPr lvl="0" rtl="0"/>
            <a:r>
              <a:rPr lang="fr-FR" noProof="0"/>
              <a:t>Description de puce</a:t>
            </a:r>
          </a:p>
        </p:txBody>
      </p:sp>
      <p:sp>
        <p:nvSpPr>
          <p:cNvPr id="11" name="Espace réservé du texte 8">
            <a:extLst>
              <a:ext uri="{FF2B5EF4-FFF2-40B4-BE49-F238E27FC236}">
                <a16:creationId xmlns="" xmlns:a16="http://schemas.microsoft.com/office/drawing/2014/main" id="{97E7DC10-1618-471B-9441-C640C7FEDD37}"/>
              </a:ext>
            </a:extLst>
          </p:cNvPr>
          <p:cNvSpPr>
            <a:spLocks noGrp="1"/>
          </p:cNvSpPr>
          <p:nvPr>
            <p:ph type="body" sz="quarter" idx="35" hasCustomPrompt="1"/>
          </p:nvPr>
        </p:nvSpPr>
        <p:spPr>
          <a:xfrm>
            <a:off x="5111900" y="3971432"/>
            <a:ext cx="1980000" cy="360000"/>
          </a:xfrm>
        </p:spPr>
        <p:txBody>
          <a:bodyPr rtlCol="0"/>
          <a:lstStyle>
            <a:lvl1pPr marL="0" indent="0" algn="ctr">
              <a:buFont typeface="Arial" panose="020B0604020202020204" pitchFamily="34" charset="0"/>
              <a:buNone/>
              <a:defRPr sz="1800">
                <a:solidFill>
                  <a:schemeClr val="tx1">
                    <a:lumMod val="75000"/>
                    <a:lumOff val="25000"/>
                  </a:schemeClr>
                </a:solidFill>
                <a:latin typeface="+mj-lt"/>
              </a:defRPr>
            </a:lvl1pPr>
          </a:lstStyle>
          <a:p>
            <a:pPr lvl="0" rtl="0"/>
            <a:r>
              <a:rPr lang="fr-FR" noProof="0"/>
              <a:t>Puce 3</a:t>
            </a:r>
          </a:p>
        </p:txBody>
      </p:sp>
      <p:sp>
        <p:nvSpPr>
          <p:cNvPr id="12" name="Espace réservé du texte 10">
            <a:extLst>
              <a:ext uri="{FF2B5EF4-FFF2-40B4-BE49-F238E27FC236}">
                <a16:creationId xmlns="" xmlns:a16="http://schemas.microsoft.com/office/drawing/2014/main" id="{20AEB661-858B-44C9-9484-E540E04AD365}"/>
              </a:ext>
            </a:extLst>
          </p:cNvPr>
          <p:cNvSpPr>
            <a:spLocks noGrp="1"/>
          </p:cNvSpPr>
          <p:nvPr>
            <p:ph type="body" sz="quarter" idx="36" hasCustomPrompt="1"/>
          </p:nvPr>
        </p:nvSpPr>
        <p:spPr>
          <a:xfrm>
            <a:off x="5111900" y="4605832"/>
            <a:ext cx="1980000" cy="720000"/>
          </a:xfrm>
        </p:spPr>
        <p:txBody>
          <a:bodyPr rtlCol="0"/>
          <a:lstStyle>
            <a:lvl1pPr marL="0" indent="0" algn="ctr">
              <a:buNone/>
              <a:defRPr sz="1400">
                <a:solidFill>
                  <a:schemeClr val="tx1">
                    <a:lumMod val="75000"/>
                    <a:lumOff val="25000"/>
                  </a:schemeClr>
                </a:solidFill>
              </a:defRPr>
            </a:lvl1pPr>
          </a:lstStyle>
          <a:p>
            <a:pPr lvl="0" rtl="0"/>
            <a:r>
              <a:rPr lang="fr-FR" noProof="0"/>
              <a:t>Description de puce</a:t>
            </a:r>
          </a:p>
        </p:txBody>
      </p:sp>
      <p:sp>
        <p:nvSpPr>
          <p:cNvPr id="13" name="Espace réservé du texte 8">
            <a:extLst>
              <a:ext uri="{FF2B5EF4-FFF2-40B4-BE49-F238E27FC236}">
                <a16:creationId xmlns="" xmlns:a16="http://schemas.microsoft.com/office/drawing/2014/main" id="{FDB26B40-5901-4EF0-BCF0-55677E28B176}"/>
              </a:ext>
            </a:extLst>
          </p:cNvPr>
          <p:cNvSpPr>
            <a:spLocks noGrp="1"/>
          </p:cNvSpPr>
          <p:nvPr>
            <p:ph type="body" sz="quarter" idx="37" hasCustomPrompt="1"/>
          </p:nvPr>
        </p:nvSpPr>
        <p:spPr>
          <a:xfrm>
            <a:off x="7451950" y="3971432"/>
            <a:ext cx="1980000" cy="360000"/>
          </a:xfrm>
        </p:spPr>
        <p:txBody>
          <a:bodyPr rtlCol="0"/>
          <a:lstStyle>
            <a:lvl1pPr marL="0" indent="0" algn="ctr">
              <a:buFont typeface="Arial" panose="020B0604020202020204" pitchFamily="34" charset="0"/>
              <a:buNone/>
              <a:defRPr sz="1800">
                <a:solidFill>
                  <a:schemeClr val="tx1">
                    <a:lumMod val="75000"/>
                    <a:lumOff val="25000"/>
                  </a:schemeClr>
                </a:solidFill>
                <a:latin typeface="+mj-lt"/>
              </a:defRPr>
            </a:lvl1pPr>
          </a:lstStyle>
          <a:p>
            <a:pPr lvl="0" rtl="0"/>
            <a:r>
              <a:rPr lang="fr-FR" noProof="0"/>
              <a:t>Puce 4</a:t>
            </a:r>
          </a:p>
        </p:txBody>
      </p:sp>
      <p:sp>
        <p:nvSpPr>
          <p:cNvPr id="14" name="Espace réservé du texte 10">
            <a:extLst>
              <a:ext uri="{FF2B5EF4-FFF2-40B4-BE49-F238E27FC236}">
                <a16:creationId xmlns="" xmlns:a16="http://schemas.microsoft.com/office/drawing/2014/main" id="{CCEAE0AB-74EC-4097-A534-A578F1097938}"/>
              </a:ext>
            </a:extLst>
          </p:cNvPr>
          <p:cNvSpPr>
            <a:spLocks noGrp="1"/>
          </p:cNvSpPr>
          <p:nvPr>
            <p:ph type="body" sz="quarter" idx="38" hasCustomPrompt="1"/>
          </p:nvPr>
        </p:nvSpPr>
        <p:spPr>
          <a:xfrm>
            <a:off x="7451950" y="4605832"/>
            <a:ext cx="1980000" cy="720000"/>
          </a:xfrm>
        </p:spPr>
        <p:txBody>
          <a:bodyPr rtlCol="0"/>
          <a:lstStyle>
            <a:lvl1pPr marL="0" indent="0" algn="ctr">
              <a:buNone/>
              <a:defRPr sz="1400">
                <a:solidFill>
                  <a:schemeClr val="tx1">
                    <a:lumMod val="75000"/>
                    <a:lumOff val="25000"/>
                  </a:schemeClr>
                </a:solidFill>
              </a:defRPr>
            </a:lvl1pPr>
          </a:lstStyle>
          <a:p>
            <a:pPr lvl="0" rtl="0"/>
            <a:r>
              <a:rPr lang="fr-FR" noProof="0"/>
              <a:t>Description de puce</a:t>
            </a:r>
          </a:p>
        </p:txBody>
      </p:sp>
      <p:sp>
        <p:nvSpPr>
          <p:cNvPr id="18" name="Espace réservé d’image 15">
            <a:extLst>
              <a:ext uri="{FF2B5EF4-FFF2-40B4-BE49-F238E27FC236}">
                <a16:creationId xmlns="" xmlns:a16="http://schemas.microsoft.com/office/drawing/2014/main" id="{43CBE128-6D8D-4605-B225-5A34FFB1F25B}"/>
              </a:ext>
            </a:extLst>
          </p:cNvPr>
          <p:cNvSpPr>
            <a:spLocks noGrp="1"/>
          </p:cNvSpPr>
          <p:nvPr>
            <p:ph type="pic" sz="quarter" idx="42" hasCustomPrompt="1"/>
          </p:nvPr>
        </p:nvSpPr>
        <p:spPr>
          <a:xfrm>
            <a:off x="3023850" y="1981486"/>
            <a:ext cx="1476000" cy="1476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fr-FR" noProof="0"/>
              <a:t>Cliquez sur l’icône pour ajouter une image</a:t>
            </a:r>
          </a:p>
        </p:txBody>
      </p:sp>
      <p:sp>
        <p:nvSpPr>
          <p:cNvPr id="19" name="Espace réservé d’image 15">
            <a:extLst>
              <a:ext uri="{FF2B5EF4-FFF2-40B4-BE49-F238E27FC236}">
                <a16:creationId xmlns="" xmlns:a16="http://schemas.microsoft.com/office/drawing/2014/main" id="{E63C0874-8701-4CED-B60A-61A655FB5A5F}"/>
              </a:ext>
            </a:extLst>
          </p:cNvPr>
          <p:cNvSpPr>
            <a:spLocks noGrp="1"/>
          </p:cNvSpPr>
          <p:nvPr>
            <p:ph type="pic" sz="quarter" idx="43" hasCustomPrompt="1"/>
          </p:nvPr>
        </p:nvSpPr>
        <p:spPr>
          <a:xfrm>
            <a:off x="5363900" y="1981486"/>
            <a:ext cx="1476000" cy="1476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fr-FR" noProof="0"/>
              <a:t>Cliquez sur l’icône pour ajouter une image</a:t>
            </a:r>
          </a:p>
        </p:txBody>
      </p:sp>
      <p:sp>
        <p:nvSpPr>
          <p:cNvPr id="20" name="Espace réservé d’image 15">
            <a:extLst>
              <a:ext uri="{FF2B5EF4-FFF2-40B4-BE49-F238E27FC236}">
                <a16:creationId xmlns="" xmlns:a16="http://schemas.microsoft.com/office/drawing/2014/main" id="{F223D9C7-A9C3-4D38-B4D8-9CAB3A19CF51}"/>
              </a:ext>
            </a:extLst>
          </p:cNvPr>
          <p:cNvSpPr>
            <a:spLocks noGrp="1"/>
          </p:cNvSpPr>
          <p:nvPr>
            <p:ph type="pic" sz="quarter" idx="44" hasCustomPrompt="1"/>
          </p:nvPr>
        </p:nvSpPr>
        <p:spPr>
          <a:xfrm>
            <a:off x="7703950" y="1981486"/>
            <a:ext cx="1476000" cy="1476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fr-FR" noProof="0"/>
              <a:t>Cliquez sur l’icône pour ajouter une image</a:t>
            </a:r>
          </a:p>
        </p:txBody>
      </p:sp>
      <p:sp>
        <p:nvSpPr>
          <p:cNvPr id="22" name="Espace réservé du texte 5">
            <a:extLst>
              <a:ext uri="{FF2B5EF4-FFF2-40B4-BE49-F238E27FC236}">
                <a16:creationId xmlns="" xmlns:a16="http://schemas.microsoft.com/office/drawing/2014/main" id="{AE3E6576-B268-4232-858E-037F3AFA53D0}"/>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fr-FR" noProof="0"/>
              <a:t>Sous-titre</a:t>
            </a:r>
          </a:p>
        </p:txBody>
      </p:sp>
      <p:grpSp>
        <p:nvGrpSpPr>
          <p:cNvPr id="15" name="Groupe 14">
            <a:extLst>
              <a:ext uri="{FF2B5EF4-FFF2-40B4-BE49-F238E27FC236}">
                <a16:creationId xmlns="" xmlns:a16="http://schemas.microsoft.com/office/drawing/2014/main" id="{0DFB96B7-45A3-4381-89C2-4A31A565FF96}"/>
              </a:ext>
              <a:ext uri="{C183D7F6-B498-43B3-948B-1728B52AA6E4}">
                <adec:decorative xmlns:adec="http://schemas.microsoft.com/office/drawing/2017/decorative" xmlns="" val="1"/>
              </a:ext>
            </a:extLst>
          </p:cNvPr>
          <p:cNvGrpSpPr/>
          <p:nvPr userDrawn="1"/>
        </p:nvGrpSpPr>
        <p:grpSpPr>
          <a:xfrm>
            <a:off x="2843850" y="1642400"/>
            <a:ext cx="6516100" cy="2131094"/>
            <a:chOff x="2843850" y="1642400"/>
            <a:chExt cx="1836000" cy="2131094"/>
          </a:xfrm>
        </p:grpSpPr>
        <p:sp>
          <p:nvSpPr>
            <p:cNvPr id="16" name="Rectangle 6">
              <a:extLst>
                <a:ext uri="{FF2B5EF4-FFF2-40B4-BE49-F238E27FC236}">
                  <a16:creationId xmlns="" xmlns:a16="http://schemas.microsoft.com/office/drawing/2014/main" id="{57C639D3-D14E-4739-A805-8BD1EE3723AB}"/>
                </a:ext>
              </a:extLst>
            </p:cNvPr>
            <p:cNvSpPr/>
            <p:nvPr/>
          </p:nvSpPr>
          <p:spPr>
            <a:xfrm>
              <a:off x="2843850" y="3629494"/>
              <a:ext cx="1836000"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sp>
          <p:nvSpPr>
            <p:cNvPr id="17" name="Rectangle 6">
              <a:extLst>
                <a:ext uri="{FF2B5EF4-FFF2-40B4-BE49-F238E27FC236}">
                  <a16:creationId xmlns="" xmlns:a16="http://schemas.microsoft.com/office/drawing/2014/main" id="{3552379E-CA58-42E4-929B-E0CDE195CFB4}"/>
                </a:ext>
              </a:extLst>
            </p:cNvPr>
            <p:cNvSpPr/>
            <p:nvPr/>
          </p:nvSpPr>
          <p:spPr>
            <a:xfrm flipV="1">
              <a:off x="2843850" y="1642400"/>
              <a:ext cx="1836000"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grpSp>
    </p:spTree>
    <p:extLst>
      <p:ext uri="{BB962C8B-B14F-4D97-AF65-F5344CB8AC3E}">
        <p14:creationId xmlns:p14="http://schemas.microsoft.com/office/powerpoint/2010/main" val="8839709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2_Titre et contenu">
    <p:spTree>
      <p:nvGrpSpPr>
        <p:cNvPr id="1" name=""/>
        <p:cNvGrpSpPr/>
        <p:nvPr/>
      </p:nvGrpSpPr>
      <p:grpSpPr>
        <a:xfrm>
          <a:off x="0" y="0"/>
          <a:ext cx="0" cy="0"/>
          <a:chOff x="0" y="0"/>
          <a:chExt cx="0" cy="0"/>
        </a:xfrm>
      </p:grpSpPr>
      <p:sp>
        <p:nvSpPr>
          <p:cNvPr id="3" name="Espace réservé du contenu 2">
            <a:extLst>
              <a:ext uri="{FF2B5EF4-FFF2-40B4-BE49-F238E27FC236}">
                <a16:creationId xmlns="" xmlns:a16="http://schemas.microsoft.com/office/drawing/2014/main" id="{B1948E38-8FB0-4E51-A01C-C88794372E50}"/>
              </a:ext>
            </a:extLst>
          </p:cNvPr>
          <p:cNvSpPr>
            <a:spLocks noGrp="1"/>
          </p:cNvSpPr>
          <p:nvPr>
            <p:ph idx="1" hasCustomPrompt="1"/>
          </p:nvPr>
        </p:nvSpPr>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fr-FR" noProof="0"/>
              <a:t>Modifiez les styles du texte du masque</a:t>
            </a:r>
          </a:p>
          <a:p>
            <a:pPr lvl="1" rtl="0"/>
            <a:r>
              <a:rPr lang="fr-FR" noProof="0"/>
              <a:t>Deuxième niveau</a:t>
            </a:r>
          </a:p>
          <a:p>
            <a:pPr lvl="2" rtl="0"/>
            <a:r>
              <a:rPr lang="fr-FR" noProof="0"/>
              <a:t>Troisième niveau</a:t>
            </a:r>
          </a:p>
          <a:p>
            <a:pPr lvl="3" rtl="0"/>
            <a:r>
              <a:rPr lang="fr-FR" noProof="0"/>
              <a:t>Quatrième niveau</a:t>
            </a:r>
          </a:p>
          <a:p>
            <a:pPr lvl="4" rtl="0"/>
            <a:r>
              <a:rPr lang="fr-FR" noProof="0"/>
              <a:t>Cinquième niveau</a:t>
            </a:r>
          </a:p>
        </p:txBody>
      </p:sp>
      <p:sp>
        <p:nvSpPr>
          <p:cNvPr id="5" name="Espace réservé du numéro de diapositive 4">
            <a:extLst>
              <a:ext uri="{FF2B5EF4-FFF2-40B4-BE49-F238E27FC236}">
                <a16:creationId xmlns="" xmlns:a16="http://schemas.microsoft.com/office/drawing/2014/main" id="{9A5F0423-B6EE-42FD-9306-5E965142C6CE}"/>
              </a:ext>
            </a:extLst>
          </p:cNvPr>
          <p:cNvSpPr>
            <a:spLocks noGrp="1"/>
          </p:cNvSpPr>
          <p:nvPr>
            <p:ph type="sldNum" sz="quarter" idx="11"/>
          </p:nvPr>
        </p:nvSpPr>
        <p:spPr/>
        <p:txBody>
          <a:bodyPr rtlCol="0"/>
          <a:lstStyle/>
          <a:p>
            <a:pPr rtl="0"/>
            <a:fld id="{19B51A1E-902D-48AF-9020-955120F399B6}" type="slidenum">
              <a:rPr lang="fr-FR" noProof="0" smtClean="0"/>
              <a:pPr rtl="0"/>
              <a:t>‹N°›</a:t>
            </a:fld>
            <a:endParaRPr lang="fr-FR" noProof="0"/>
          </a:p>
        </p:txBody>
      </p:sp>
      <p:sp>
        <p:nvSpPr>
          <p:cNvPr id="6" name="Espace réservé du pied de page 5">
            <a:extLst>
              <a:ext uri="{FF2B5EF4-FFF2-40B4-BE49-F238E27FC236}">
                <a16:creationId xmlns="" xmlns:a16="http://schemas.microsoft.com/office/drawing/2014/main" id="{FBCE01B6-FB5C-471B-B95B-DB3DC8A0E4BD}"/>
              </a:ext>
            </a:extLst>
          </p:cNvPr>
          <p:cNvSpPr>
            <a:spLocks noGrp="1"/>
          </p:cNvSpPr>
          <p:nvPr>
            <p:ph type="ftr" sz="quarter" idx="12"/>
          </p:nvPr>
        </p:nvSpPr>
        <p:spPr/>
        <p:txBody>
          <a:bodyPr rtlCol="0"/>
          <a:lstStyle/>
          <a:p>
            <a:pPr rtl="0"/>
            <a:r>
              <a:rPr lang="fr-FR" noProof="0"/>
              <a:t>Ajouter un pied de page</a:t>
            </a:r>
          </a:p>
        </p:txBody>
      </p:sp>
      <p:sp>
        <p:nvSpPr>
          <p:cNvPr id="9" name="Titre 8">
            <a:extLst>
              <a:ext uri="{FF2B5EF4-FFF2-40B4-BE49-F238E27FC236}">
                <a16:creationId xmlns="" xmlns:a16="http://schemas.microsoft.com/office/drawing/2014/main" id="{5CA0D6D2-4DA0-4AEE-95C1-E8BDD0515364}"/>
              </a:ext>
            </a:extLst>
          </p:cNvPr>
          <p:cNvSpPr>
            <a:spLocks noGrp="1"/>
          </p:cNvSpPr>
          <p:nvPr>
            <p:ph type="title"/>
          </p:nvPr>
        </p:nvSpPr>
        <p:spPr/>
        <p:txBody>
          <a:bodyPr rtlCol="0"/>
          <a:lstStyle/>
          <a:p>
            <a:pPr rtl="0"/>
            <a:r>
              <a:rPr lang="fr-FR" noProof="0" smtClean="0"/>
              <a:t>Modifiez le style du titre</a:t>
            </a:r>
            <a:endParaRPr lang="fr-FR" noProof="0"/>
          </a:p>
        </p:txBody>
      </p:sp>
    </p:spTree>
    <p:extLst>
      <p:ext uri="{BB962C8B-B14F-4D97-AF65-F5344CB8AC3E}">
        <p14:creationId xmlns:p14="http://schemas.microsoft.com/office/powerpoint/2010/main" val="17345016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userDrawn="1">
  <p:cSld name="1_Deux contenus">
    <p:spTree>
      <p:nvGrpSpPr>
        <p:cNvPr id="1" name=""/>
        <p:cNvGrpSpPr/>
        <p:nvPr/>
      </p:nvGrpSpPr>
      <p:grpSpPr>
        <a:xfrm>
          <a:off x="0" y="0"/>
          <a:ext cx="0" cy="0"/>
          <a:chOff x="0" y="0"/>
          <a:chExt cx="0" cy="0"/>
        </a:xfrm>
      </p:grpSpPr>
      <p:sp>
        <p:nvSpPr>
          <p:cNvPr id="2" name="Titre 1">
            <a:extLst>
              <a:ext uri="{FF2B5EF4-FFF2-40B4-BE49-F238E27FC236}">
                <a16:creationId xmlns="" xmlns:a16="http://schemas.microsoft.com/office/drawing/2014/main" id="{40EE479C-D1F6-4BAC-80D2-90EF74E3261A}"/>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fr-FR" noProof="0" smtClean="0"/>
              <a:t>Modifiez le style du titre</a:t>
            </a:r>
            <a:endParaRPr lang="fr-FR" noProof="0"/>
          </a:p>
        </p:txBody>
      </p:sp>
      <p:sp>
        <p:nvSpPr>
          <p:cNvPr id="3" name="Espace réservé du contenu 2">
            <a:extLst>
              <a:ext uri="{FF2B5EF4-FFF2-40B4-BE49-F238E27FC236}">
                <a16:creationId xmlns="" xmlns:a16="http://schemas.microsoft.com/office/drawing/2014/main" id="{A22238F2-C6EC-476F-8371-119AECBA5622}"/>
              </a:ext>
            </a:extLst>
          </p:cNvPr>
          <p:cNvSpPr>
            <a:spLocks noGrp="1"/>
          </p:cNvSpPr>
          <p:nvPr>
            <p:ph sz="half" idx="1" hasCustomPrompt="1"/>
          </p:nvPr>
        </p:nvSpPr>
        <p:spPr>
          <a:xfrm>
            <a:off x="432000" y="1152000"/>
            <a:ext cx="5472000" cy="5040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fr-FR" noProof="0" dirty="0"/>
              <a:t>Modifiez les styles du texte du masque</a:t>
            </a:r>
          </a:p>
          <a:p>
            <a:pPr lvl="1" rtl="0"/>
            <a:r>
              <a:rPr lang="fr-FR" noProof="0" dirty="0"/>
              <a:t>Deuxième niveau</a:t>
            </a:r>
          </a:p>
          <a:p>
            <a:pPr lvl="2" rtl="0"/>
            <a:r>
              <a:rPr lang="fr-FR" noProof="0" dirty="0"/>
              <a:t>Troisième niveau</a:t>
            </a:r>
          </a:p>
          <a:p>
            <a:pPr lvl="3" rtl="0"/>
            <a:r>
              <a:rPr lang="fr-FR" noProof="0" dirty="0"/>
              <a:t>Quatrième niveau</a:t>
            </a:r>
          </a:p>
          <a:p>
            <a:pPr lvl="4" rtl="0"/>
            <a:r>
              <a:rPr lang="fr-FR" noProof="0" dirty="0"/>
              <a:t>Cinquième niveau</a:t>
            </a:r>
          </a:p>
        </p:txBody>
      </p:sp>
      <p:sp>
        <p:nvSpPr>
          <p:cNvPr id="8" name="Espace réservé du pied de page 7">
            <a:extLst>
              <a:ext uri="{FF2B5EF4-FFF2-40B4-BE49-F238E27FC236}">
                <a16:creationId xmlns="" xmlns:a16="http://schemas.microsoft.com/office/drawing/2014/main" id="{C9E47D86-FD0D-44D0-9B7F-9EDEBD11F9D6}"/>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fr-FR" noProof="0"/>
              <a:t>Ajouter un pied de page</a:t>
            </a:r>
          </a:p>
        </p:txBody>
      </p:sp>
      <p:sp>
        <p:nvSpPr>
          <p:cNvPr id="9" name="Espace réservé du numéro de diapositive 8">
            <a:extLst>
              <a:ext uri="{FF2B5EF4-FFF2-40B4-BE49-F238E27FC236}">
                <a16:creationId xmlns="" xmlns:a16="http://schemas.microsoft.com/office/drawing/2014/main" id="{0A29F8B3-4723-4928-83E5-76C29D05F2FE}"/>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fr-FR" noProof="0" smtClean="0"/>
              <a:pPr rtl="0"/>
              <a:t>‹N°›</a:t>
            </a:fld>
            <a:endParaRPr lang="fr-FR" noProof="0"/>
          </a:p>
        </p:txBody>
      </p:sp>
      <p:sp>
        <p:nvSpPr>
          <p:cNvPr id="6" name="Espace réservé du texte 5">
            <a:extLst>
              <a:ext uri="{FF2B5EF4-FFF2-40B4-BE49-F238E27FC236}">
                <a16:creationId xmlns="" xmlns:a16="http://schemas.microsoft.com/office/drawing/2014/main" id="{7867C73D-EE16-41D1-B7CE-A35C765E3B8D}"/>
              </a:ext>
            </a:extLst>
          </p:cNvPr>
          <p:cNvSpPr>
            <a:spLocks noGrp="1"/>
          </p:cNvSpPr>
          <p:nvPr>
            <p:ph type="body" sz="quarter" idx="12" hasCustomPrompt="1"/>
          </p:nvPr>
        </p:nvSpPr>
        <p:spPr>
          <a:xfrm>
            <a:off x="6299887" y="1152525"/>
            <a:ext cx="5472113" cy="5038725"/>
          </a:xfrm>
        </p:spPr>
        <p:txBody>
          <a:bodyPr rtlCol="0"/>
          <a:lstStyle/>
          <a:p>
            <a:pPr lvl="0" rtl="0"/>
            <a:r>
              <a:rPr lang="fr-FR" noProof="0"/>
              <a:t>Modifiez les styles du texte du masque</a:t>
            </a:r>
          </a:p>
          <a:p>
            <a:pPr lvl="1" rtl="0"/>
            <a:r>
              <a:rPr lang="fr-FR" noProof="0"/>
              <a:t>Deuxième niveau</a:t>
            </a:r>
          </a:p>
          <a:p>
            <a:pPr lvl="2" rtl="0"/>
            <a:r>
              <a:rPr lang="fr-FR" noProof="0"/>
              <a:t>Troisième niveau</a:t>
            </a:r>
          </a:p>
          <a:p>
            <a:pPr lvl="3" rtl="0"/>
            <a:r>
              <a:rPr lang="fr-FR" noProof="0"/>
              <a:t>Quatrième niveau</a:t>
            </a:r>
          </a:p>
          <a:p>
            <a:pPr lvl="4" rtl="0"/>
            <a:r>
              <a:rPr lang="fr-FR" noProof="0"/>
              <a:t>Cinquième niveau</a:t>
            </a:r>
          </a:p>
        </p:txBody>
      </p:sp>
    </p:spTree>
    <p:extLst>
      <p:ext uri="{BB962C8B-B14F-4D97-AF65-F5344CB8AC3E}">
        <p14:creationId xmlns:p14="http://schemas.microsoft.com/office/powerpoint/2010/main" val="89155218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userDrawn="1">
  <p:cSld name="5_Titre uniquement">
    <p:spTree>
      <p:nvGrpSpPr>
        <p:cNvPr id="1" name=""/>
        <p:cNvGrpSpPr/>
        <p:nvPr/>
      </p:nvGrpSpPr>
      <p:grpSpPr>
        <a:xfrm>
          <a:off x="0" y="0"/>
          <a:ext cx="0" cy="0"/>
          <a:chOff x="0" y="0"/>
          <a:chExt cx="0" cy="0"/>
        </a:xfrm>
      </p:grpSpPr>
      <p:sp>
        <p:nvSpPr>
          <p:cNvPr id="2" name="Titre 1">
            <a:extLst>
              <a:ext uri="{FF2B5EF4-FFF2-40B4-BE49-F238E27FC236}">
                <a16:creationId xmlns=""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fr-FR" noProof="0" smtClean="0"/>
              <a:t>Modifiez le style du titre</a:t>
            </a:r>
            <a:endParaRPr lang="fr-FR" noProof="0"/>
          </a:p>
        </p:txBody>
      </p:sp>
      <p:sp>
        <p:nvSpPr>
          <p:cNvPr id="6" name="Espace réservé du pied de page 5">
            <a:extLst>
              <a:ext uri="{FF2B5EF4-FFF2-40B4-BE49-F238E27FC236}">
                <a16:creationId xmlns=""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fr-FR" noProof="0"/>
              <a:t>Ajouter un pied de page</a:t>
            </a:r>
          </a:p>
        </p:txBody>
      </p:sp>
      <p:sp>
        <p:nvSpPr>
          <p:cNvPr id="7" name="Espace réservé du numéro de diapositive 6">
            <a:extLst>
              <a:ext uri="{FF2B5EF4-FFF2-40B4-BE49-F238E27FC236}">
                <a16:creationId xmlns=""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fr-FR" noProof="0" smtClean="0"/>
              <a:pPr rtl="0"/>
              <a:t>‹N°›</a:t>
            </a:fld>
            <a:endParaRPr lang="fr-FR" noProof="0"/>
          </a:p>
        </p:txBody>
      </p:sp>
      <p:sp>
        <p:nvSpPr>
          <p:cNvPr id="5" name="Espace réservé du texte 5">
            <a:extLst>
              <a:ext uri="{FF2B5EF4-FFF2-40B4-BE49-F238E27FC236}">
                <a16:creationId xmlns="" xmlns:a16="http://schemas.microsoft.com/office/drawing/2014/main" id="{AF8E62C6-0CCA-4909-AE69-A32ED6AC06BE}"/>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fr-FR" noProof="0"/>
              <a:t>Sous-titre</a:t>
            </a:r>
          </a:p>
        </p:txBody>
      </p:sp>
      <p:sp>
        <p:nvSpPr>
          <p:cNvPr id="8" name="Espace réservé du contenu 2">
            <a:extLst>
              <a:ext uri="{FF2B5EF4-FFF2-40B4-BE49-F238E27FC236}">
                <a16:creationId xmlns="" xmlns:a16="http://schemas.microsoft.com/office/drawing/2014/main" id="{1423F09E-5021-4E1D-A4A8-174F779F2749}"/>
              </a:ext>
            </a:extLst>
          </p:cNvPr>
          <p:cNvSpPr>
            <a:spLocks noGrp="1"/>
          </p:cNvSpPr>
          <p:nvPr>
            <p:ph sz="half" idx="29" hasCustomPrompt="1"/>
          </p:nvPr>
        </p:nvSpPr>
        <p:spPr>
          <a:xfrm>
            <a:off x="1790100" y="2701131"/>
            <a:ext cx="3546675" cy="2828138"/>
          </a:xfrm>
        </p:spPr>
        <p:txBody>
          <a:bodyPr rtlCol="0"/>
          <a:lstStyle/>
          <a:p>
            <a:pPr lvl="0" rtl="0"/>
            <a:r>
              <a:rPr lang="fr-FR" noProof="0"/>
              <a:t>Modifiez les styles du texte du masque</a:t>
            </a:r>
          </a:p>
          <a:p>
            <a:pPr lvl="1" rtl="0"/>
            <a:r>
              <a:rPr lang="fr-FR" noProof="0"/>
              <a:t>Deuxième niveau</a:t>
            </a:r>
          </a:p>
          <a:p>
            <a:pPr lvl="2" rtl="0"/>
            <a:r>
              <a:rPr lang="fr-FR" noProof="0"/>
              <a:t>Troisième niveau</a:t>
            </a:r>
          </a:p>
          <a:p>
            <a:pPr lvl="3" rtl="0"/>
            <a:r>
              <a:rPr lang="fr-FR" noProof="0"/>
              <a:t>Quatrième niveau</a:t>
            </a:r>
          </a:p>
          <a:p>
            <a:pPr lvl="4" rtl="0"/>
            <a:r>
              <a:rPr lang="fr-FR" noProof="0"/>
              <a:t>Cinquième niveau</a:t>
            </a:r>
          </a:p>
        </p:txBody>
      </p:sp>
      <p:sp>
        <p:nvSpPr>
          <p:cNvPr id="9" name="Espace réservé du contenu 3">
            <a:extLst>
              <a:ext uri="{FF2B5EF4-FFF2-40B4-BE49-F238E27FC236}">
                <a16:creationId xmlns="" xmlns:a16="http://schemas.microsoft.com/office/drawing/2014/main" id="{F7C3D0F0-8880-4132-9B6F-33B2D7437FBB}"/>
              </a:ext>
            </a:extLst>
          </p:cNvPr>
          <p:cNvSpPr>
            <a:spLocks noGrp="1"/>
          </p:cNvSpPr>
          <p:nvPr>
            <p:ph sz="half" idx="2" hasCustomPrompt="1"/>
          </p:nvPr>
        </p:nvSpPr>
        <p:spPr>
          <a:xfrm>
            <a:off x="7658100" y="2701131"/>
            <a:ext cx="3546675" cy="2828138"/>
          </a:xfrm>
        </p:spPr>
        <p:txBody>
          <a:bodyPr rtlCol="0"/>
          <a:lstStyle>
            <a:lvl1pPr>
              <a:buClr>
                <a:schemeClr val="accent1">
                  <a:lumMod val="50000"/>
                </a:schemeClr>
              </a:buClr>
              <a:defRPr/>
            </a:lvl1pPr>
            <a:lvl2pPr>
              <a:buClr>
                <a:schemeClr val="accent1">
                  <a:lumMod val="50000"/>
                </a:schemeClr>
              </a:buClr>
              <a:defRPr/>
            </a:lvl2pPr>
            <a:lvl3pPr>
              <a:buClr>
                <a:schemeClr val="accent1">
                  <a:lumMod val="50000"/>
                </a:schemeClr>
              </a:buClr>
              <a:defRPr/>
            </a:lvl3pPr>
            <a:lvl4pPr>
              <a:buClr>
                <a:schemeClr val="accent1">
                  <a:lumMod val="50000"/>
                </a:schemeClr>
              </a:buClr>
              <a:defRPr/>
            </a:lvl4pPr>
            <a:lvl5pPr>
              <a:buClr>
                <a:schemeClr val="accent1">
                  <a:lumMod val="50000"/>
                </a:schemeClr>
              </a:buClr>
              <a:defRPr/>
            </a:lvl5pPr>
          </a:lstStyle>
          <a:p>
            <a:pPr lvl="0" rtl="0"/>
            <a:r>
              <a:rPr lang="fr-FR" noProof="0"/>
              <a:t>Modifiez les styles du texte du masque</a:t>
            </a:r>
          </a:p>
          <a:p>
            <a:pPr lvl="1" rtl="0"/>
            <a:r>
              <a:rPr lang="fr-FR" noProof="0"/>
              <a:t>Deuxième niveau</a:t>
            </a:r>
          </a:p>
          <a:p>
            <a:pPr lvl="2" rtl="0"/>
            <a:r>
              <a:rPr lang="fr-FR" noProof="0"/>
              <a:t>Troisième niveau</a:t>
            </a:r>
          </a:p>
          <a:p>
            <a:pPr lvl="3" rtl="0"/>
            <a:r>
              <a:rPr lang="fr-FR" noProof="0"/>
              <a:t>Quatrième niveau</a:t>
            </a:r>
          </a:p>
          <a:p>
            <a:pPr lvl="4" rtl="0"/>
            <a:r>
              <a:rPr lang="fr-FR" noProof="0"/>
              <a:t>Cinquième niveau</a:t>
            </a:r>
          </a:p>
        </p:txBody>
      </p:sp>
      <p:sp>
        <p:nvSpPr>
          <p:cNvPr id="10" name="Espace réservé du texte 3">
            <a:extLst>
              <a:ext uri="{FF2B5EF4-FFF2-40B4-BE49-F238E27FC236}">
                <a16:creationId xmlns="" xmlns:a16="http://schemas.microsoft.com/office/drawing/2014/main" id="{9CBDEF46-1F51-42D2-A43C-36A28ECB3405}"/>
              </a:ext>
            </a:extLst>
          </p:cNvPr>
          <p:cNvSpPr>
            <a:spLocks noGrp="1"/>
          </p:cNvSpPr>
          <p:nvPr>
            <p:ph type="body" sz="quarter" idx="27" hasCustomPrompt="1"/>
          </p:nvPr>
        </p:nvSpPr>
        <p:spPr>
          <a:xfrm>
            <a:off x="1793079" y="1728000"/>
            <a:ext cx="3554451" cy="735800"/>
          </a:xfrm>
          <a:noFill/>
        </p:spPr>
        <p:txBody>
          <a:bodyPr rtlCol="0" anchor="t"/>
          <a:lstStyle>
            <a:lvl1pPr marL="0" indent="0" algn="l">
              <a:buNone/>
              <a:defRPr sz="5400">
                <a:solidFill>
                  <a:schemeClr val="accent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rtl="0"/>
            <a:r>
              <a:rPr lang="fr-FR" noProof="0"/>
              <a:t>1</a:t>
            </a:r>
          </a:p>
        </p:txBody>
      </p:sp>
      <p:sp>
        <p:nvSpPr>
          <p:cNvPr id="11" name="Espace réservé du texte 4">
            <a:extLst>
              <a:ext uri="{FF2B5EF4-FFF2-40B4-BE49-F238E27FC236}">
                <a16:creationId xmlns="" xmlns:a16="http://schemas.microsoft.com/office/drawing/2014/main" id="{9CA11096-D31C-4BD0-AFF9-7575C5E8E52B}"/>
              </a:ext>
            </a:extLst>
          </p:cNvPr>
          <p:cNvSpPr>
            <a:spLocks noGrp="1"/>
          </p:cNvSpPr>
          <p:nvPr>
            <p:ph type="body" sz="quarter" idx="30" hasCustomPrompt="1"/>
          </p:nvPr>
        </p:nvSpPr>
        <p:spPr>
          <a:xfrm>
            <a:off x="7655762" y="1722438"/>
            <a:ext cx="3538517" cy="735749"/>
          </a:xfrm>
        </p:spPr>
        <p:txBody>
          <a:bodyPr rtlCol="0" anchor="t"/>
          <a:lstStyle>
            <a:lvl1pPr marL="0" indent="0">
              <a:buNone/>
              <a:defRPr sz="5400">
                <a:solidFill>
                  <a:schemeClr val="accent1">
                    <a:lumMod val="50000"/>
                  </a:schemeClr>
                </a:solidFill>
                <a:latin typeface="+mj-lt"/>
              </a:defRPr>
            </a:lvl1pPr>
          </a:lstStyle>
          <a:p>
            <a:pPr lvl="0" rtl="0"/>
            <a:r>
              <a:rPr lang="fr-FR" noProof="0"/>
              <a:t>2</a:t>
            </a:r>
          </a:p>
        </p:txBody>
      </p:sp>
      <p:sp>
        <p:nvSpPr>
          <p:cNvPr id="4" name="Espace réservé d’image 3">
            <a:extLst>
              <a:ext uri="{FF2B5EF4-FFF2-40B4-BE49-F238E27FC236}">
                <a16:creationId xmlns="" xmlns:a16="http://schemas.microsoft.com/office/drawing/2014/main" id="{6438B210-DE07-4BDD-BDB3-2A3DF619BED3}"/>
              </a:ext>
            </a:extLst>
          </p:cNvPr>
          <p:cNvSpPr>
            <a:spLocks noGrp="1"/>
          </p:cNvSpPr>
          <p:nvPr>
            <p:ph type="pic" sz="quarter" idx="33" hasCustomPrompt="1"/>
          </p:nvPr>
        </p:nvSpPr>
        <p:spPr>
          <a:xfrm>
            <a:off x="859785" y="1722438"/>
            <a:ext cx="735013" cy="735012"/>
          </a:xfrm>
        </p:spPr>
        <p:txBody>
          <a:bodyPr rtlCol="0" anchor="ctr"/>
          <a:lstStyle>
            <a:lvl1pPr marL="0" indent="0" algn="ctr">
              <a:buNone/>
              <a:defRPr sz="1100" i="1"/>
            </a:lvl1pPr>
          </a:lstStyle>
          <a:p>
            <a:pPr rtl="0"/>
            <a:r>
              <a:rPr lang="fr-FR" noProof="0"/>
              <a:t>Cliquez sur l’icône pour ajouter une image</a:t>
            </a:r>
          </a:p>
        </p:txBody>
      </p:sp>
      <p:sp>
        <p:nvSpPr>
          <p:cNvPr id="12" name="Espace réservé d’image 3">
            <a:extLst>
              <a:ext uri="{FF2B5EF4-FFF2-40B4-BE49-F238E27FC236}">
                <a16:creationId xmlns="" xmlns:a16="http://schemas.microsoft.com/office/drawing/2014/main" id="{FAD6E0EA-E35F-4E2B-869F-7A912C4CB629}"/>
              </a:ext>
            </a:extLst>
          </p:cNvPr>
          <p:cNvSpPr>
            <a:spLocks noGrp="1"/>
          </p:cNvSpPr>
          <p:nvPr>
            <p:ph type="pic" sz="quarter" idx="34" hasCustomPrompt="1"/>
          </p:nvPr>
        </p:nvSpPr>
        <p:spPr>
          <a:xfrm>
            <a:off x="6722468" y="1722438"/>
            <a:ext cx="735013" cy="735012"/>
          </a:xfrm>
        </p:spPr>
        <p:txBody>
          <a:bodyPr rtlCol="0" anchor="ctr"/>
          <a:lstStyle>
            <a:lvl1pPr marL="0" indent="0" algn="ctr">
              <a:buNone/>
              <a:defRPr sz="1100" i="1"/>
            </a:lvl1pPr>
          </a:lstStyle>
          <a:p>
            <a:pPr rtl="0"/>
            <a:r>
              <a:rPr lang="fr-FR" noProof="0"/>
              <a:t>Cliquez sur l’icône pour ajouter une image</a:t>
            </a:r>
          </a:p>
        </p:txBody>
      </p:sp>
    </p:spTree>
    <p:extLst>
      <p:ext uri="{BB962C8B-B14F-4D97-AF65-F5344CB8AC3E}">
        <p14:creationId xmlns:p14="http://schemas.microsoft.com/office/powerpoint/2010/main" val="272851615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userDrawn="1">
  <p:cSld name="6_Titre uniquement">
    <p:spTree>
      <p:nvGrpSpPr>
        <p:cNvPr id="1" name=""/>
        <p:cNvGrpSpPr/>
        <p:nvPr/>
      </p:nvGrpSpPr>
      <p:grpSpPr>
        <a:xfrm>
          <a:off x="0" y="0"/>
          <a:ext cx="0" cy="0"/>
          <a:chOff x="0" y="0"/>
          <a:chExt cx="0" cy="0"/>
        </a:xfrm>
      </p:grpSpPr>
      <p:sp>
        <p:nvSpPr>
          <p:cNvPr id="13" name="Espace réservé du texte 3">
            <a:extLst>
              <a:ext uri="{FF2B5EF4-FFF2-40B4-BE49-F238E27FC236}">
                <a16:creationId xmlns="" xmlns:a16="http://schemas.microsoft.com/office/drawing/2014/main" id="{72C502DE-CADD-4CC1-972E-20071995502D}"/>
              </a:ext>
            </a:extLst>
          </p:cNvPr>
          <p:cNvSpPr>
            <a:spLocks noGrp="1"/>
          </p:cNvSpPr>
          <p:nvPr>
            <p:ph type="body" sz="quarter" idx="27" hasCustomPrompt="1"/>
          </p:nvPr>
        </p:nvSpPr>
        <p:spPr>
          <a:xfrm>
            <a:off x="890706" y="1593150"/>
            <a:ext cx="4348065" cy="4348065"/>
          </a:xfrm>
          <a:prstGeom prst="ellipse">
            <a:avLst/>
          </a:prstGeom>
          <a:solidFill>
            <a:schemeClr val="bg1">
              <a:lumMod val="85000"/>
            </a:schemeClr>
          </a:solidFill>
        </p:spPr>
        <p:txBody>
          <a:bodyPr rtlCol="0" anchor="ctr"/>
          <a:lstStyle>
            <a:lvl1pPr marL="0" indent="0" algn="ctr">
              <a:buNone/>
              <a:defRPr sz="1800">
                <a:solidFill>
                  <a:schemeClr val="tx1">
                    <a:lumMod val="85000"/>
                    <a:lumOff val="15000"/>
                  </a:schemeClr>
                </a:solidFill>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fr-FR" noProof="0"/>
              <a:t>En-tête de section</a:t>
            </a:r>
          </a:p>
        </p:txBody>
      </p:sp>
      <p:sp>
        <p:nvSpPr>
          <p:cNvPr id="14" name="Espace réservé du texte 9">
            <a:extLst>
              <a:ext uri="{FF2B5EF4-FFF2-40B4-BE49-F238E27FC236}">
                <a16:creationId xmlns="" xmlns:a16="http://schemas.microsoft.com/office/drawing/2014/main" id="{19BE8230-B656-44E2-9319-E1464125040B}"/>
              </a:ext>
            </a:extLst>
          </p:cNvPr>
          <p:cNvSpPr>
            <a:spLocks noGrp="1"/>
          </p:cNvSpPr>
          <p:nvPr>
            <p:ph type="body" sz="quarter" idx="28" hasCustomPrompt="1"/>
          </p:nvPr>
        </p:nvSpPr>
        <p:spPr>
          <a:xfrm>
            <a:off x="4921084" y="1949641"/>
            <a:ext cx="3635083" cy="3635083"/>
          </a:xfrm>
          <a:prstGeom prst="ellipse">
            <a:avLst/>
          </a:prstGeom>
          <a:solidFill>
            <a:schemeClr val="tx1">
              <a:lumMod val="65000"/>
              <a:lumOff val="35000"/>
            </a:schemeClr>
          </a:solidFill>
        </p:spPr>
        <p:txBody>
          <a:bodyPr vert="horz" lIns="0" tIns="0" rIns="0" bIns="0" rtlCol="0" anchor="ctr">
            <a:noAutofit/>
          </a:bodyPr>
          <a:lstStyle>
            <a:lvl1pPr marL="0" indent="0" algn="ctr">
              <a:buNone/>
              <a:defRPr lang="en-ZA" sz="1800" dirty="0">
                <a:solidFill>
                  <a:schemeClr val="bg1"/>
                </a:solidFill>
              </a:defRPr>
            </a:lvl1pPr>
          </a:lstStyle>
          <a:p>
            <a:pPr marL="266700" lvl="0" indent="-266700" algn="ctr" rtl="0"/>
            <a:r>
              <a:rPr lang="fr-FR" noProof="0"/>
              <a:t>En-tête de section</a:t>
            </a:r>
          </a:p>
        </p:txBody>
      </p:sp>
      <p:sp>
        <p:nvSpPr>
          <p:cNvPr id="15" name="Espace réservé du texte 9">
            <a:extLst>
              <a:ext uri="{FF2B5EF4-FFF2-40B4-BE49-F238E27FC236}">
                <a16:creationId xmlns="" xmlns:a16="http://schemas.microsoft.com/office/drawing/2014/main" id="{8F1CA0D5-06FF-4D1F-B534-1DFFCB23EA71}"/>
              </a:ext>
            </a:extLst>
          </p:cNvPr>
          <p:cNvSpPr>
            <a:spLocks noGrp="1"/>
          </p:cNvSpPr>
          <p:nvPr>
            <p:ph type="body" sz="quarter" idx="29" hasCustomPrompt="1"/>
          </p:nvPr>
        </p:nvSpPr>
        <p:spPr>
          <a:xfrm>
            <a:off x="8238481" y="2207063"/>
            <a:ext cx="3120238" cy="3120238"/>
          </a:xfrm>
          <a:prstGeom prst="ellipse">
            <a:avLst/>
          </a:prstGeom>
          <a:solidFill>
            <a:schemeClr val="tx1">
              <a:lumMod val="85000"/>
              <a:lumOff val="15000"/>
            </a:schemeClr>
          </a:solidFill>
        </p:spPr>
        <p:txBody>
          <a:bodyPr vert="horz" lIns="0" tIns="0" rIns="0" bIns="0" rtlCol="0" anchor="ctr">
            <a:noAutofit/>
          </a:bodyPr>
          <a:lstStyle>
            <a:lvl1pPr marL="0" indent="0" algn="ctr">
              <a:buNone/>
              <a:defRPr lang="en-ZA" sz="1800" dirty="0">
                <a:solidFill>
                  <a:schemeClr val="bg1"/>
                </a:solidFill>
              </a:defRPr>
            </a:lvl1pPr>
          </a:lstStyle>
          <a:p>
            <a:pPr marL="266700" lvl="0" indent="-266700" algn="ctr" rtl="0"/>
            <a:r>
              <a:rPr lang="fr-FR" noProof="0"/>
              <a:t>En-tête de section</a:t>
            </a:r>
          </a:p>
        </p:txBody>
      </p:sp>
      <p:sp>
        <p:nvSpPr>
          <p:cNvPr id="2" name="Titre 1">
            <a:extLst>
              <a:ext uri="{FF2B5EF4-FFF2-40B4-BE49-F238E27FC236}">
                <a16:creationId xmlns=""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fr-FR" noProof="0" smtClean="0"/>
              <a:t>Modifiez le style du titre</a:t>
            </a:r>
            <a:endParaRPr lang="fr-FR" noProof="0"/>
          </a:p>
        </p:txBody>
      </p:sp>
      <p:sp>
        <p:nvSpPr>
          <p:cNvPr id="6" name="Espace réservé du pied de page 5">
            <a:extLst>
              <a:ext uri="{FF2B5EF4-FFF2-40B4-BE49-F238E27FC236}">
                <a16:creationId xmlns=""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fr-FR" noProof="0"/>
              <a:t>Ajouter un pied de page</a:t>
            </a:r>
          </a:p>
        </p:txBody>
      </p:sp>
      <p:sp>
        <p:nvSpPr>
          <p:cNvPr id="7" name="Espace réservé du numéro de diapositive 6">
            <a:extLst>
              <a:ext uri="{FF2B5EF4-FFF2-40B4-BE49-F238E27FC236}">
                <a16:creationId xmlns=""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fr-FR" noProof="0" smtClean="0"/>
              <a:pPr rtl="0"/>
              <a:t>‹N°›</a:t>
            </a:fld>
            <a:endParaRPr lang="fr-FR" noProof="0"/>
          </a:p>
        </p:txBody>
      </p:sp>
      <p:sp>
        <p:nvSpPr>
          <p:cNvPr id="5" name="Espace réservé du texte 5">
            <a:extLst>
              <a:ext uri="{FF2B5EF4-FFF2-40B4-BE49-F238E27FC236}">
                <a16:creationId xmlns="" xmlns:a16="http://schemas.microsoft.com/office/drawing/2014/main" id="{AF8E62C6-0CCA-4909-AE69-A32ED6AC06BE}"/>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fr-FR" noProof="0"/>
              <a:t>Sous-titre</a:t>
            </a:r>
          </a:p>
        </p:txBody>
      </p:sp>
      <p:sp>
        <p:nvSpPr>
          <p:cNvPr id="16" name="Espace réservé du texte 3">
            <a:extLst>
              <a:ext uri="{FF2B5EF4-FFF2-40B4-BE49-F238E27FC236}">
                <a16:creationId xmlns="" xmlns:a16="http://schemas.microsoft.com/office/drawing/2014/main" id="{3A5BA28D-2313-499F-93AB-7C86B0305709}"/>
              </a:ext>
            </a:extLst>
          </p:cNvPr>
          <p:cNvSpPr>
            <a:spLocks noGrp="1"/>
          </p:cNvSpPr>
          <p:nvPr>
            <p:ph type="body" sz="quarter" idx="30" hasCustomPrompt="1"/>
          </p:nvPr>
        </p:nvSpPr>
        <p:spPr>
          <a:xfrm>
            <a:off x="1658929" y="2205688"/>
            <a:ext cx="2811618" cy="1440000"/>
          </a:xfrm>
          <a:prstGeom prst="rect">
            <a:avLst/>
          </a:prstGeom>
          <a:noFill/>
        </p:spPr>
        <p:txBody>
          <a:bodyPr rtlCol="0" anchor="b"/>
          <a:lstStyle>
            <a:lvl1pPr marL="0" indent="0" algn="ctr">
              <a:spcBef>
                <a:spcPts val="0"/>
              </a:spcBef>
              <a:spcAft>
                <a:spcPts val="0"/>
              </a:spcAft>
              <a:buNone/>
              <a:defRPr sz="6600">
                <a:solidFill>
                  <a:schemeClr val="tx1">
                    <a:lumMod val="85000"/>
                    <a:lumOff val="15000"/>
                  </a:schemeClr>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rtl="0"/>
            <a:r>
              <a:rPr lang="fr-FR" noProof="0" dirty="0"/>
              <a:t>1</a:t>
            </a:r>
          </a:p>
        </p:txBody>
      </p:sp>
      <p:sp>
        <p:nvSpPr>
          <p:cNvPr id="17" name="Espace réservé du texte 9">
            <a:extLst>
              <a:ext uri="{FF2B5EF4-FFF2-40B4-BE49-F238E27FC236}">
                <a16:creationId xmlns="" xmlns:a16="http://schemas.microsoft.com/office/drawing/2014/main" id="{4E9F4FE1-F54C-4B3C-9CED-6C3058B00352}"/>
              </a:ext>
            </a:extLst>
          </p:cNvPr>
          <p:cNvSpPr>
            <a:spLocks noGrp="1"/>
          </p:cNvSpPr>
          <p:nvPr>
            <p:ph type="body" sz="quarter" idx="31" hasCustomPrompt="1"/>
          </p:nvPr>
        </p:nvSpPr>
        <p:spPr>
          <a:xfrm>
            <a:off x="5332816" y="2205688"/>
            <a:ext cx="2811618" cy="1440000"/>
          </a:xfrm>
          <a:prstGeom prst="rect">
            <a:avLst/>
          </a:prstGeom>
          <a:noFill/>
        </p:spPr>
        <p:txBody>
          <a:bodyPr vert="horz" lIns="0" tIns="0" rIns="0" bIns="0" rtlCol="0" anchor="b">
            <a:noAutofit/>
          </a:bodyPr>
          <a:lstStyle>
            <a:lvl1pPr marL="0" indent="0" algn="ctr">
              <a:spcBef>
                <a:spcPts val="0"/>
              </a:spcBef>
              <a:spcAft>
                <a:spcPts val="0"/>
              </a:spcAft>
              <a:buNone/>
              <a:defRPr lang="en-ZA" sz="6600" dirty="0">
                <a:solidFill>
                  <a:schemeClr val="bg1"/>
                </a:solidFill>
                <a:latin typeface="+mj-lt"/>
              </a:defRPr>
            </a:lvl1pPr>
          </a:lstStyle>
          <a:p>
            <a:pPr marL="266700" lvl="0" indent="-266700" algn="ctr" rtl="0"/>
            <a:r>
              <a:rPr lang="fr-FR" noProof="0"/>
              <a:t>2</a:t>
            </a:r>
          </a:p>
        </p:txBody>
      </p:sp>
      <p:sp>
        <p:nvSpPr>
          <p:cNvPr id="18" name="Espace réservé du texte 9">
            <a:extLst>
              <a:ext uri="{FF2B5EF4-FFF2-40B4-BE49-F238E27FC236}">
                <a16:creationId xmlns="" xmlns:a16="http://schemas.microsoft.com/office/drawing/2014/main" id="{26328AB3-6C8E-4BB6-9C01-852150BDFE17}"/>
              </a:ext>
            </a:extLst>
          </p:cNvPr>
          <p:cNvSpPr>
            <a:spLocks noGrp="1"/>
          </p:cNvSpPr>
          <p:nvPr>
            <p:ph type="body" sz="quarter" idx="33" hasCustomPrompt="1"/>
          </p:nvPr>
        </p:nvSpPr>
        <p:spPr>
          <a:xfrm>
            <a:off x="8547101" y="2205688"/>
            <a:ext cx="2597043" cy="1440000"/>
          </a:xfrm>
          <a:prstGeom prst="rect">
            <a:avLst/>
          </a:prstGeom>
          <a:noFill/>
        </p:spPr>
        <p:txBody>
          <a:bodyPr vert="horz" lIns="0" tIns="0" rIns="0" bIns="0" rtlCol="0" anchor="b">
            <a:noAutofit/>
          </a:bodyPr>
          <a:lstStyle>
            <a:lvl1pPr marL="0" indent="0" algn="ctr">
              <a:spcBef>
                <a:spcPts val="0"/>
              </a:spcBef>
              <a:spcAft>
                <a:spcPts val="0"/>
              </a:spcAft>
              <a:buNone/>
              <a:defRPr lang="en-ZA" sz="6600" dirty="0">
                <a:solidFill>
                  <a:schemeClr val="bg1"/>
                </a:solidFill>
                <a:latin typeface="+mj-lt"/>
              </a:defRPr>
            </a:lvl1pPr>
          </a:lstStyle>
          <a:p>
            <a:pPr marL="266700" lvl="0" indent="-266700" algn="ctr" rtl="0"/>
            <a:r>
              <a:rPr lang="fr-FR" noProof="0"/>
              <a:t>3</a:t>
            </a:r>
          </a:p>
        </p:txBody>
      </p:sp>
      <p:sp>
        <p:nvSpPr>
          <p:cNvPr id="19" name="Espace réservé du contenu 3">
            <a:extLst>
              <a:ext uri="{FF2B5EF4-FFF2-40B4-BE49-F238E27FC236}">
                <a16:creationId xmlns="" xmlns:a16="http://schemas.microsoft.com/office/drawing/2014/main" id="{B1F9D630-F36F-43B5-B6A8-62245E084CAB}"/>
              </a:ext>
            </a:extLst>
          </p:cNvPr>
          <p:cNvSpPr>
            <a:spLocks noGrp="1"/>
          </p:cNvSpPr>
          <p:nvPr>
            <p:ph sz="half" idx="2" hasCustomPrompt="1"/>
          </p:nvPr>
        </p:nvSpPr>
        <p:spPr>
          <a:xfrm>
            <a:off x="2074738" y="4243333"/>
            <a:ext cx="1980000" cy="720000"/>
          </a:xfrm>
        </p:spPr>
        <p:txBody>
          <a:bodyPr rtlCol="0"/>
          <a:lstStyle>
            <a:lvl1pPr marL="0" indent="0" algn="ctr">
              <a:buFont typeface="Arial" panose="020B0604020202020204" pitchFamily="34" charset="0"/>
              <a:buNone/>
              <a:defRPr sz="1400">
                <a:solidFill>
                  <a:schemeClr val="tx1">
                    <a:lumMod val="85000"/>
                    <a:lumOff val="15000"/>
                  </a:schemeClr>
                </a:solidFill>
              </a:defRPr>
            </a:lvl1pPr>
          </a:lstStyle>
          <a:p>
            <a:pPr lvl="0" rtl="0"/>
            <a:r>
              <a:rPr lang="fr-FR" noProof="0"/>
              <a:t>Description de la section</a:t>
            </a:r>
          </a:p>
        </p:txBody>
      </p:sp>
      <p:sp>
        <p:nvSpPr>
          <p:cNvPr id="20" name="Espace réservé du texte 5">
            <a:extLst>
              <a:ext uri="{FF2B5EF4-FFF2-40B4-BE49-F238E27FC236}">
                <a16:creationId xmlns="" xmlns:a16="http://schemas.microsoft.com/office/drawing/2014/main" id="{7488A707-03CD-495D-B761-9F9DAE92C6CA}"/>
              </a:ext>
            </a:extLst>
          </p:cNvPr>
          <p:cNvSpPr>
            <a:spLocks noGrp="1"/>
          </p:cNvSpPr>
          <p:nvPr>
            <p:ph type="body" sz="quarter" idx="12" hasCustomPrompt="1"/>
          </p:nvPr>
        </p:nvSpPr>
        <p:spPr>
          <a:xfrm>
            <a:off x="5748625" y="4243333"/>
            <a:ext cx="1980000" cy="720000"/>
          </a:xfrm>
        </p:spPr>
        <p:txBody>
          <a:bodyPr rtlCol="0"/>
          <a:lstStyle>
            <a:lvl1pPr marL="0" indent="0" algn="ctr">
              <a:buFont typeface="Arial" panose="020B0604020202020204" pitchFamily="34" charset="0"/>
              <a:buNone/>
              <a:defRPr sz="1400">
                <a:solidFill>
                  <a:schemeClr val="bg1"/>
                </a:solidFill>
              </a:defRPr>
            </a:lvl1pPr>
          </a:lstStyle>
          <a:p>
            <a:pPr lvl="0" rtl="0"/>
            <a:r>
              <a:rPr lang="fr-FR" noProof="0"/>
              <a:t>Description de la section</a:t>
            </a:r>
          </a:p>
        </p:txBody>
      </p:sp>
      <p:sp>
        <p:nvSpPr>
          <p:cNvPr id="21" name="Espace réservé du texte 9">
            <a:extLst>
              <a:ext uri="{FF2B5EF4-FFF2-40B4-BE49-F238E27FC236}">
                <a16:creationId xmlns="" xmlns:a16="http://schemas.microsoft.com/office/drawing/2014/main" id="{99A33CFC-3C95-43CD-92E8-05A5E6D98559}"/>
              </a:ext>
            </a:extLst>
          </p:cNvPr>
          <p:cNvSpPr>
            <a:spLocks noGrp="1"/>
          </p:cNvSpPr>
          <p:nvPr>
            <p:ph type="body" sz="quarter" idx="13" hasCustomPrompt="1"/>
          </p:nvPr>
        </p:nvSpPr>
        <p:spPr>
          <a:xfrm>
            <a:off x="8808600" y="4243333"/>
            <a:ext cx="1980000" cy="720000"/>
          </a:xfrm>
        </p:spPr>
        <p:txBody>
          <a:bodyPr rtlCol="0"/>
          <a:lstStyle>
            <a:lvl1pPr marL="0" indent="0" algn="ctr">
              <a:buFont typeface="Arial" panose="020B0604020202020204" pitchFamily="34" charset="0"/>
              <a:buNone/>
              <a:defRPr sz="1400">
                <a:solidFill>
                  <a:schemeClr val="bg1"/>
                </a:solidFill>
              </a:defRPr>
            </a:lvl1pPr>
          </a:lstStyle>
          <a:p>
            <a:pPr lvl="0" rtl="0"/>
            <a:r>
              <a:rPr lang="fr-FR" noProof="0"/>
              <a:t>Description de la section</a:t>
            </a:r>
          </a:p>
        </p:txBody>
      </p:sp>
      <p:sp>
        <p:nvSpPr>
          <p:cNvPr id="25" name="Zone de texte 24">
            <a:extLst>
              <a:ext uri="{FF2B5EF4-FFF2-40B4-BE49-F238E27FC236}">
                <a16:creationId xmlns="" xmlns:a16="http://schemas.microsoft.com/office/drawing/2014/main" id="{047CF562-A700-49C4-A50C-2A49B19BC7BF}"/>
              </a:ext>
            </a:extLst>
          </p:cNvPr>
          <p:cNvSpPr txBox="1">
            <a:spLocks/>
          </p:cNvSpPr>
          <p:nvPr userDrawn="1"/>
        </p:nvSpPr>
        <p:spPr>
          <a:xfrm>
            <a:off x="4921084" y="2993698"/>
            <a:ext cx="317688" cy="1544221"/>
          </a:xfrm>
          <a:custGeom>
            <a:avLst/>
            <a:gdLst>
              <a:gd name="connsiteX0" fmla="*/ 173971 w 317688"/>
              <a:gd name="connsiteY0" fmla="*/ 0 h 1544221"/>
              <a:gd name="connsiteX1" fmla="*/ 219948 w 317688"/>
              <a:gd name="connsiteY1" fmla="*/ 125619 h 1544221"/>
              <a:gd name="connsiteX2" fmla="*/ 317688 w 317688"/>
              <a:gd name="connsiteY2" fmla="*/ 772110 h 1544221"/>
              <a:gd name="connsiteX3" fmla="*/ 219948 w 317688"/>
              <a:gd name="connsiteY3" fmla="*/ 1418601 h 1544221"/>
              <a:gd name="connsiteX4" fmla="*/ 173971 w 317688"/>
              <a:gd name="connsiteY4" fmla="*/ 1544221 h 1544221"/>
              <a:gd name="connsiteX5" fmla="*/ 142832 w 317688"/>
              <a:gd name="connsiteY5" fmla="*/ 1479580 h 1544221"/>
              <a:gd name="connsiteX6" fmla="*/ 0 w 317688"/>
              <a:gd name="connsiteY6" fmla="*/ 772110 h 1544221"/>
              <a:gd name="connsiteX7" fmla="*/ 142832 w 317688"/>
              <a:gd name="connsiteY7" fmla="*/ 64641 h 1544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688" h="1544221">
                <a:moveTo>
                  <a:pt x="173971" y="0"/>
                </a:moveTo>
                <a:lnTo>
                  <a:pt x="219948" y="125619"/>
                </a:lnTo>
                <a:cubicBezTo>
                  <a:pt x="283469" y="329846"/>
                  <a:pt x="317688" y="546982"/>
                  <a:pt x="317688" y="772110"/>
                </a:cubicBezTo>
                <a:cubicBezTo>
                  <a:pt x="317688" y="997239"/>
                  <a:pt x="283469" y="1214375"/>
                  <a:pt x="219948" y="1418601"/>
                </a:cubicBezTo>
                <a:lnTo>
                  <a:pt x="173971" y="1544221"/>
                </a:lnTo>
                <a:lnTo>
                  <a:pt x="142832" y="1479580"/>
                </a:lnTo>
                <a:cubicBezTo>
                  <a:pt x="50859" y="1262132"/>
                  <a:pt x="0" y="1023060"/>
                  <a:pt x="0" y="772110"/>
                </a:cubicBezTo>
                <a:cubicBezTo>
                  <a:pt x="0" y="521160"/>
                  <a:pt x="50859" y="282088"/>
                  <a:pt x="142832" y="64641"/>
                </a:cubicBezTo>
                <a:close/>
              </a:path>
            </a:pathLst>
          </a:custGeom>
          <a:solidFill>
            <a:schemeClr val="accent1"/>
          </a:solidFill>
        </p:spPr>
        <p:txBody>
          <a:bodyPr vert="horz" wrap="square" lIns="0" tIns="0" rIns="0" bIns="0" rtlCol="0" anchor="ctr">
            <a:noAutofit/>
          </a:bodyPr>
          <a:lstStyle>
            <a:lvl1pPr marL="0" indent="0" algn="ctr" defTabSz="914400" rtl="0" eaLnBrk="1" latinLnBrk="0" hangingPunct="1">
              <a:lnSpc>
                <a:spcPct val="90000"/>
              </a:lnSpc>
              <a:spcBef>
                <a:spcPts val="1000"/>
              </a:spcBef>
              <a:buClr>
                <a:schemeClr val="accent1"/>
              </a:buClr>
              <a:buFont typeface="Calibri" panose="020F0502020204030204" pitchFamily="34" charset="0"/>
              <a:buNone/>
              <a:defRPr lang="en-ZA" sz="1800" kern="1200" dirty="0">
                <a:solidFill>
                  <a:schemeClr val="bg1"/>
                </a:solidFill>
                <a:latin typeface="+mn-lt"/>
                <a:ea typeface="+mn-ea"/>
                <a:cs typeface="+mn-cs"/>
              </a:defRPr>
            </a:lvl1pPr>
            <a:lvl2pPr marL="542925" indent="-276225" algn="l" defTabSz="914400" rtl="0" eaLnBrk="1" latinLnBrk="0" hangingPunct="1">
              <a:lnSpc>
                <a:spcPct val="90000"/>
              </a:lnSpc>
              <a:spcBef>
                <a:spcPts val="500"/>
              </a:spcBef>
              <a:buClr>
                <a:schemeClr val="accent1"/>
              </a:buClr>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rtl="0"/>
            <a:endParaRPr lang="fr-FR" noProof="0"/>
          </a:p>
        </p:txBody>
      </p:sp>
      <p:sp>
        <p:nvSpPr>
          <p:cNvPr id="26" name="Zone de texte 25">
            <a:extLst>
              <a:ext uri="{FF2B5EF4-FFF2-40B4-BE49-F238E27FC236}">
                <a16:creationId xmlns="" xmlns:a16="http://schemas.microsoft.com/office/drawing/2014/main" id="{594DA0E5-4933-41D4-8C7B-70093A9DB34D}"/>
              </a:ext>
            </a:extLst>
          </p:cNvPr>
          <p:cNvSpPr txBox="1">
            <a:spLocks/>
          </p:cNvSpPr>
          <p:nvPr userDrawn="1"/>
        </p:nvSpPr>
        <p:spPr>
          <a:xfrm>
            <a:off x="8238481" y="3054203"/>
            <a:ext cx="317687" cy="1423210"/>
          </a:xfrm>
          <a:custGeom>
            <a:avLst/>
            <a:gdLst>
              <a:gd name="connsiteX0" fmla="*/ 172863 w 317687"/>
              <a:gd name="connsiteY0" fmla="*/ 0 h 1423210"/>
              <a:gd name="connsiteX1" fmla="*/ 174856 w 317687"/>
              <a:gd name="connsiteY1" fmla="*/ 4136 h 1423210"/>
              <a:gd name="connsiteX2" fmla="*/ 317687 w 317687"/>
              <a:gd name="connsiteY2" fmla="*/ 711605 h 1423210"/>
              <a:gd name="connsiteX3" fmla="*/ 174856 w 317687"/>
              <a:gd name="connsiteY3" fmla="*/ 1419075 h 1423210"/>
              <a:gd name="connsiteX4" fmla="*/ 172864 w 317687"/>
              <a:gd name="connsiteY4" fmla="*/ 1423210 h 1423210"/>
              <a:gd name="connsiteX5" fmla="*/ 122602 w 317687"/>
              <a:gd name="connsiteY5" fmla="*/ 1318873 h 1423210"/>
              <a:gd name="connsiteX6" fmla="*/ 0 w 317687"/>
              <a:gd name="connsiteY6" fmla="*/ 711604 h 1423210"/>
              <a:gd name="connsiteX7" fmla="*/ 122602 w 317687"/>
              <a:gd name="connsiteY7" fmla="*/ 104335 h 1423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687" h="1423210">
                <a:moveTo>
                  <a:pt x="172863" y="0"/>
                </a:moveTo>
                <a:lnTo>
                  <a:pt x="174856" y="4136"/>
                </a:lnTo>
                <a:cubicBezTo>
                  <a:pt x="266828" y="221583"/>
                  <a:pt x="317687" y="460655"/>
                  <a:pt x="317687" y="711605"/>
                </a:cubicBezTo>
                <a:cubicBezTo>
                  <a:pt x="317687" y="962555"/>
                  <a:pt x="266828" y="1201627"/>
                  <a:pt x="174856" y="1419075"/>
                </a:cubicBezTo>
                <a:lnTo>
                  <a:pt x="172864" y="1423210"/>
                </a:lnTo>
                <a:lnTo>
                  <a:pt x="122602" y="1318873"/>
                </a:lnTo>
                <a:cubicBezTo>
                  <a:pt x="43656" y="1132223"/>
                  <a:pt x="0" y="927012"/>
                  <a:pt x="0" y="711604"/>
                </a:cubicBezTo>
                <a:cubicBezTo>
                  <a:pt x="0" y="496197"/>
                  <a:pt x="43656" y="290985"/>
                  <a:pt x="122602" y="104335"/>
                </a:cubicBezTo>
                <a:close/>
              </a:path>
            </a:pathLst>
          </a:custGeom>
          <a:solidFill>
            <a:schemeClr val="accent1">
              <a:lumMod val="50000"/>
            </a:schemeClr>
          </a:solidFill>
        </p:spPr>
        <p:txBody>
          <a:bodyPr vert="horz" wrap="square" lIns="0" tIns="0" rIns="0" bIns="0" rtlCol="0" anchor="ctr">
            <a:noAutofit/>
          </a:bodyPr>
          <a:lstStyle>
            <a:lvl1pPr marL="0" indent="0" algn="ctr" defTabSz="914400" rtl="0" eaLnBrk="1" latinLnBrk="0" hangingPunct="1">
              <a:lnSpc>
                <a:spcPct val="90000"/>
              </a:lnSpc>
              <a:spcBef>
                <a:spcPts val="1000"/>
              </a:spcBef>
              <a:buClr>
                <a:schemeClr val="accent1"/>
              </a:buClr>
              <a:buFont typeface="Calibri" panose="020F0502020204030204" pitchFamily="34" charset="0"/>
              <a:buNone/>
              <a:defRPr lang="en-ZA" sz="1800" kern="1200" dirty="0">
                <a:solidFill>
                  <a:schemeClr val="bg1"/>
                </a:solidFill>
                <a:latin typeface="+mn-lt"/>
                <a:ea typeface="+mn-ea"/>
                <a:cs typeface="+mn-cs"/>
              </a:defRPr>
            </a:lvl1pPr>
            <a:lvl2pPr marL="542925" indent="-276225" algn="l" defTabSz="914400" rtl="0" eaLnBrk="1" latinLnBrk="0" hangingPunct="1">
              <a:lnSpc>
                <a:spcPct val="90000"/>
              </a:lnSpc>
              <a:spcBef>
                <a:spcPts val="500"/>
              </a:spcBef>
              <a:buClr>
                <a:schemeClr val="accent1"/>
              </a:buClr>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rtl="0"/>
            <a:endParaRPr lang="fr-FR" noProof="0"/>
          </a:p>
        </p:txBody>
      </p:sp>
    </p:spTree>
    <p:extLst>
      <p:ext uri="{BB962C8B-B14F-4D97-AF65-F5344CB8AC3E}">
        <p14:creationId xmlns:p14="http://schemas.microsoft.com/office/powerpoint/2010/main" val="385751436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userDrawn="1">
  <p:cSld name="7_Titre uniquement">
    <p:spTree>
      <p:nvGrpSpPr>
        <p:cNvPr id="1" name=""/>
        <p:cNvGrpSpPr/>
        <p:nvPr/>
      </p:nvGrpSpPr>
      <p:grpSpPr>
        <a:xfrm>
          <a:off x="0" y="0"/>
          <a:ext cx="0" cy="0"/>
          <a:chOff x="0" y="0"/>
          <a:chExt cx="0" cy="0"/>
        </a:xfrm>
      </p:grpSpPr>
      <p:sp>
        <p:nvSpPr>
          <p:cNvPr id="3" name="Flèche : Gauche-droite 2">
            <a:extLst>
              <a:ext uri="{FF2B5EF4-FFF2-40B4-BE49-F238E27FC236}">
                <a16:creationId xmlns="" xmlns:a16="http://schemas.microsoft.com/office/drawing/2014/main" id="{CFAEDCAA-CDC7-47ED-A380-37E6ACCA8560}"/>
              </a:ext>
            </a:extLst>
          </p:cNvPr>
          <p:cNvSpPr/>
          <p:nvPr userDrawn="1"/>
        </p:nvSpPr>
        <p:spPr>
          <a:xfrm>
            <a:off x="388279" y="3558496"/>
            <a:ext cx="11415443" cy="97190"/>
          </a:xfrm>
          <a:prstGeom prst="leftRightArrow">
            <a:avLst>
              <a:gd name="adj1" fmla="val 100000"/>
              <a:gd name="adj2" fmla="val 5000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sp>
        <p:nvSpPr>
          <p:cNvPr id="14" name="Flèche : Gauche-droite 13">
            <a:extLst>
              <a:ext uri="{FF2B5EF4-FFF2-40B4-BE49-F238E27FC236}">
                <a16:creationId xmlns="" xmlns:a16="http://schemas.microsoft.com/office/drawing/2014/main" id="{F9300B0F-E539-42E5-B7E4-21E21637BA8D}"/>
              </a:ext>
            </a:extLst>
          </p:cNvPr>
          <p:cNvSpPr/>
          <p:nvPr userDrawn="1"/>
        </p:nvSpPr>
        <p:spPr>
          <a:xfrm rot="5400000">
            <a:off x="3772822" y="3576211"/>
            <a:ext cx="4652357" cy="97190"/>
          </a:xfrm>
          <a:prstGeom prst="leftRightArrow">
            <a:avLst>
              <a:gd name="adj1" fmla="val 100000"/>
              <a:gd name="adj2" fmla="val 5000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sp>
        <p:nvSpPr>
          <p:cNvPr id="2" name="Titre 1">
            <a:extLst>
              <a:ext uri="{FF2B5EF4-FFF2-40B4-BE49-F238E27FC236}">
                <a16:creationId xmlns=""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fr-FR" noProof="0" smtClean="0"/>
              <a:t>Modifiez le style du titre</a:t>
            </a:r>
            <a:endParaRPr lang="fr-FR" noProof="0"/>
          </a:p>
        </p:txBody>
      </p:sp>
      <p:sp>
        <p:nvSpPr>
          <p:cNvPr id="6" name="Espace réservé du pied de page 5">
            <a:extLst>
              <a:ext uri="{FF2B5EF4-FFF2-40B4-BE49-F238E27FC236}">
                <a16:creationId xmlns=""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fr-FR" noProof="0"/>
              <a:t>Ajouter un pied de page</a:t>
            </a:r>
          </a:p>
        </p:txBody>
      </p:sp>
      <p:sp>
        <p:nvSpPr>
          <p:cNvPr id="7" name="Espace réservé du numéro de diapositive 6">
            <a:extLst>
              <a:ext uri="{FF2B5EF4-FFF2-40B4-BE49-F238E27FC236}">
                <a16:creationId xmlns=""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fr-FR" noProof="0" smtClean="0"/>
              <a:pPr rtl="0"/>
              <a:t>‹N°›</a:t>
            </a:fld>
            <a:endParaRPr lang="fr-FR" noProof="0"/>
          </a:p>
        </p:txBody>
      </p:sp>
      <p:sp>
        <p:nvSpPr>
          <p:cNvPr id="10" name="Espace réservé du texte 5">
            <a:extLst>
              <a:ext uri="{FF2B5EF4-FFF2-40B4-BE49-F238E27FC236}">
                <a16:creationId xmlns="" xmlns:a16="http://schemas.microsoft.com/office/drawing/2014/main" id="{6CD52AD9-4495-432B-B01C-26AAF0EAA89F}"/>
              </a:ext>
            </a:extLst>
          </p:cNvPr>
          <p:cNvSpPr>
            <a:spLocks noGrp="1"/>
          </p:cNvSpPr>
          <p:nvPr>
            <p:ph type="body" sz="quarter" idx="12" hasCustomPrompt="1"/>
          </p:nvPr>
        </p:nvSpPr>
        <p:spPr>
          <a:xfrm>
            <a:off x="5109000" y="951013"/>
            <a:ext cx="1980000" cy="252000"/>
          </a:xfrm>
        </p:spPr>
        <p:txBody>
          <a:bodyPr rtlCol="0"/>
          <a:lstStyle>
            <a:lvl1pPr marL="0" indent="0" algn="ctr">
              <a:buFont typeface="Arial" panose="020B0604020202020204" pitchFamily="34" charset="0"/>
              <a:buNone/>
              <a:defRPr sz="1400">
                <a:solidFill>
                  <a:schemeClr val="tx1">
                    <a:lumMod val="75000"/>
                    <a:lumOff val="25000"/>
                  </a:schemeClr>
                </a:solidFill>
              </a:defRPr>
            </a:lvl1pPr>
          </a:lstStyle>
          <a:p>
            <a:pPr lvl="0" rtl="0"/>
            <a:r>
              <a:rPr lang="fr-FR" noProof="0"/>
              <a:t>Titre quadrant</a:t>
            </a:r>
          </a:p>
        </p:txBody>
      </p:sp>
      <p:sp>
        <p:nvSpPr>
          <p:cNvPr id="11" name="Espace réservé du texte 5">
            <a:extLst>
              <a:ext uri="{FF2B5EF4-FFF2-40B4-BE49-F238E27FC236}">
                <a16:creationId xmlns="" xmlns:a16="http://schemas.microsoft.com/office/drawing/2014/main" id="{23E8F54F-C5BD-4FE6-BB69-FEC69BC0FDDD}"/>
              </a:ext>
            </a:extLst>
          </p:cNvPr>
          <p:cNvSpPr>
            <a:spLocks noGrp="1"/>
          </p:cNvSpPr>
          <p:nvPr>
            <p:ph type="body" sz="quarter" idx="13" hasCustomPrompt="1"/>
          </p:nvPr>
        </p:nvSpPr>
        <p:spPr>
          <a:xfrm>
            <a:off x="5109000" y="6046600"/>
            <a:ext cx="1980000" cy="252000"/>
          </a:xfrm>
        </p:spPr>
        <p:txBody>
          <a:bodyPr rtlCol="0"/>
          <a:lstStyle>
            <a:lvl1pPr marL="0" indent="0" algn="ctr">
              <a:buFont typeface="Arial" panose="020B0604020202020204" pitchFamily="34" charset="0"/>
              <a:buNone/>
              <a:defRPr sz="1400">
                <a:solidFill>
                  <a:schemeClr val="tx1">
                    <a:lumMod val="75000"/>
                    <a:lumOff val="25000"/>
                  </a:schemeClr>
                </a:solidFill>
              </a:defRPr>
            </a:lvl1pPr>
          </a:lstStyle>
          <a:p>
            <a:pPr lvl="0" rtl="0"/>
            <a:r>
              <a:rPr lang="fr-FR" noProof="0"/>
              <a:t>Titre quadrant</a:t>
            </a:r>
          </a:p>
        </p:txBody>
      </p:sp>
      <p:sp>
        <p:nvSpPr>
          <p:cNvPr id="12" name="Espace réservé du texte 5">
            <a:extLst>
              <a:ext uri="{FF2B5EF4-FFF2-40B4-BE49-F238E27FC236}">
                <a16:creationId xmlns="" xmlns:a16="http://schemas.microsoft.com/office/drawing/2014/main" id="{AF9EB7E7-72B3-4FD3-B153-815A53CB1B7D}"/>
              </a:ext>
            </a:extLst>
          </p:cNvPr>
          <p:cNvSpPr>
            <a:spLocks noGrp="1"/>
          </p:cNvSpPr>
          <p:nvPr>
            <p:ph type="body" sz="quarter" idx="14" hasCustomPrompt="1"/>
          </p:nvPr>
        </p:nvSpPr>
        <p:spPr>
          <a:xfrm>
            <a:off x="432000" y="3260393"/>
            <a:ext cx="1980000" cy="252000"/>
          </a:xfrm>
        </p:spPr>
        <p:txBody>
          <a:bodyPr rtlCol="0"/>
          <a:lstStyle>
            <a:lvl1pPr marL="0" indent="0" algn="l">
              <a:buFont typeface="Arial" panose="020B0604020202020204" pitchFamily="34" charset="0"/>
              <a:buNone/>
              <a:defRPr sz="1400">
                <a:solidFill>
                  <a:schemeClr val="tx1">
                    <a:lumMod val="75000"/>
                    <a:lumOff val="25000"/>
                  </a:schemeClr>
                </a:solidFill>
              </a:defRPr>
            </a:lvl1pPr>
          </a:lstStyle>
          <a:p>
            <a:pPr lvl="0" rtl="0"/>
            <a:r>
              <a:rPr lang="fr-FR" noProof="0" dirty="0"/>
              <a:t>Titre quadrant</a:t>
            </a:r>
          </a:p>
        </p:txBody>
      </p:sp>
      <p:sp>
        <p:nvSpPr>
          <p:cNvPr id="13" name="Espace réservé du texte 5">
            <a:extLst>
              <a:ext uri="{FF2B5EF4-FFF2-40B4-BE49-F238E27FC236}">
                <a16:creationId xmlns="" xmlns:a16="http://schemas.microsoft.com/office/drawing/2014/main" id="{139AE34A-A4BE-43AA-9A69-9A18D5FC53D8}"/>
              </a:ext>
            </a:extLst>
          </p:cNvPr>
          <p:cNvSpPr>
            <a:spLocks noGrp="1"/>
          </p:cNvSpPr>
          <p:nvPr>
            <p:ph type="body" sz="quarter" idx="15" hasCustomPrompt="1"/>
          </p:nvPr>
        </p:nvSpPr>
        <p:spPr>
          <a:xfrm>
            <a:off x="9792001" y="3260393"/>
            <a:ext cx="1980000" cy="252000"/>
          </a:xfrm>
        </p:spPr>
        <p:txBody>
          <a:bodyPr rtlCol="0"/>
          <a:lstStyle>
            <a:lvl1pPr marL="0" indent="0" algn="r">
              <a:buFont typeface="Arial" panose="020B0604020202020204" pitchFamily="34" charset="0"/>
              <a:buNone/>
              <a:defRPr sz="1400">
                <a:solidFill>
                  <a:schemeClr val="tx1">
                    <a:lumMod val="75000"/>
                    <a:lumOff val="25000"/>
                  </a:schemeClr>
                </a:solidFill>
              </a:defRPr>
            </a:lvl1pPr>
          </a:lstStyle>
          <a:p>
            <a:pPr lvl="0" rtl="0"/>
            <a:r>
              <a:rPr lang="fr-FR" noProof="0"/>
              <a:t>Titre quadrant</a:t>
            </a:r>
          </a:p>
        </p:txBody>
      </p:sp>
    </p:spTree>
    <p:extLst>
      <p:ext uri="{BB962C8B-B14F-4D97-AF65-F5344CB8AC3E}">
        <p14:creationId xmlns:p14="http://schemas.microsoft.com/office/powerpoint/2010/main" val="43115063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userDrawn="1">
  <p:cSld name="8_Titre uniquement">
    <p:spTree>
      <p:nvGrpSpPr>
        <p:cNvPr id="1" name=""/>
        <p:cNvGrpSpPr/>
        <p:nvPr/>
      </p:nvGrpSpPr>
      <p:grpSpPr>
        <a:xfrm>
          <a:off x="0" y="0"/>
          <a:ext cx="0" cy="0"/>
          <a:chOff x="0" y="0"/>
          <a:chExt cx="0" cy="0"/>
        </a:xfrm>
      </p:grpSpPr>
      <p:sp>
        <p:nvSpPr>
          <p:cNvPr id="2" name="Titre 1">
            <a:extLst>
              <a:ext uri="{FF2B5EF4-FFF2-40B4-BE49-F238E27FC236}">
                <a16:creationId xmlns=""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fr-FR" noProof="0" smtClean="0"/>
              <a:t>Modifiez le style du titre</a:t>
            </a:r>
            <a:endParaRPr lang="fr-FR" noProof="0"/>
          </a:p>
        </p:txBody>
      </p:sp>
      <p:sp>
        <p:nvSpPr>
          <p:cNvPr id="6" name="Espace réservé du pied de page 5">
            <a:extLst>
              <a:ext uri="{FF2B5EF4-FFF2-40B4-BE49-F238E27FC236}">
                <a16:creationId xmlns=""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fr-FR" noProof="0"/>
              <a:t>Ajouter un pied de page</a:t>
            </a:r>
          </a:p>
        </p:txBody>
      </p:sp>
      <p:sp>
        <p:nvSpPr>
          <p:cNvPr id="7" name="Espace réservé du numéro de diapositive 6">
            <a:extLst>
              <a:ext uri="{FF2B5EF4-FFF2-40B4-BE49-F238E27FC236}">
                <a16:creationId xmlns=""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fr-FR" noProof="0" smtClean="0"/>
              <a:pPr rtl="0"/>
              <a:t>‹N°›</a:t>
            </a:fld>
            <a:endParaRPr lang="fr-FR" noProof="0"/>
          </a:p>
        </p:txBody>
      </p:sp>
      <p:sp>
        <p:nvSpPr>
          <p:cNvPr id="5" name="Espace réservé du texte 5">
            <a:extLst>
              <a:ext uri="{FF2B5EF4-FFF2-40B4-BE49-F238E27FC236}">
                <a16:creationId xmlns="" xmlns:a16="http://schemas.microsoft.com/office/drawing/2014/main" id="{9C2BB107-6CD7-47EE-9C59-5345A7F63B02}"/>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fr-FR" noProof="0"/>
              <a:t>Sous-titre</a:t>
            </a:r>
          </a:p>
        </p:txBody>
      </p:sp>
      <p:sp>
        <p:nvSpPr>
          <p:cNvPr id="8" name="Espace réservé du contenu 2">
            <a:extLst>
              <a:ext uri="{FF2B5EF4-FFF2-40B4-BE49-F238E27FC236}">
                <a16:creationId xmlns="" xmlns:a16="http://schemas.microsoft.com/office/drawing/2014/main" id="{3103194D-3DB5-46F8-9ACE-B2B142B87BE9}"/>
              </a:ext>
            </a:extLst>
          </p:cNvPr>
          <p:cNvSpPr>
            <a:spLocks noGrp="1"/>
          </p:cNvSpPr>
          <p:nvPr>
            <p:ph idx="14" hasCustomPrompt="1"/>
          </p:nvPr>
        </p:nvSpPr>
        <p:spPr>
          <a:xfrm>
            <a:off x="794569" y="2673626"/>
            <a:ext cx="2975206" cy="3269974"/>
          </a:xfrm>
          <a:solidFill>
            <a:schemeClr val="bg1">
              <a:lumMod val="95000"/>
            </a:schemeClr>
          </a:solidFill>
          <a:ln>
            <a:solidFill>
              <a:schemeClr val="bg1">
                <a:lumMod val="85000"/>
              </a:schemeClr>
            </a:solidFill>
          </a:ln>
        </p:spPr>
        <p:txBody>
          <a:bodyPr lIns="136800" tIns="252000" rIns="136800" rtlCol="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rtl="0"/>
            <a:r>
              <a:rPr lang="fr-FR" noProof="0"/>
              <a:t>Modifiez les styles du texte du masque</a:t>
            </a:r>
          </a:p>
          <a:p>
            <a:pPr lvl="1" rtl="0"/>
            <a:r>
              <a:rPr lang="fr-FR" noProof="0"/>
              <a:t>Deuxième niveau</a:t>
            </a:r>
          </a:p>
          <a:p>
            <a:pPr lvl="2" rtl="0"/>
            <a:r>
              <a:rPr lang="fr-FR" noProof="0"/>
              <a:t>Troisième niveau</a:t>
            </a:r>
          </a:p>
          <a:p>
            <a:pPr lvl="3" rtl="0"/>
            <a:r>
              <a:rPr lang="fr-FR" noProof="0"/>
              <a:t>Quatrième niveau</a:t>
            </a:r>
          </a:p>
          <a:p>
            <a:pPr lvl="4" rtl="0"/>
            <a:r>
              <a:rPr lang="fr-FR" noProof="0"/>
              <a:t>Cinquième niveau</a:t>
            </a:r>
          </a:p>
        </p:txBody>
      </p:sp>
      <p:sp>
        <p:nvSpPr>
          <p:cNvPr id="9" name="Espace réservé du contenu 2">
            <a:extLst>
              <a:ext uri="{FF2B5EF4-FFF2-40B4-BE49-F238E27FC236}">
                <a16:creationId xmlns="" xmlns:a16="http://schemas.microsoft.com/office/drawing/2014/main" id="{3569837A-DE3B-4C2A-B811-BCC93B8681FC}"/>
              </a:ext>
            </a:extLst>
          </p:cNvPr>
          <p:cNvSpPr>
            <a:spLocks noGrp="1"/>
          </p:cNvSpPr>
          <p:nvPr>
            <p:ph idx="15" hasCustomPrompt="1"/>
          </p:nvPr>
        </p:nvSpPr>
        <p:spPr>
          <a:xfrm>
            <a:off x="4614397" y="2673626"/>
            <a:ext cx="2975206" cy="3269974"/>
          </a:xfrm>
          <a:solidFill>
            <a:schemeClr val="bg1">
              <a:lumMod val="95000"/>
            </a:schemeClr>
          </a:solidFill>
          <a:ln>
            <a:solidFill>
              <a:schemeClr val="bg1">
                <a:lumMod val="85000"/>
              </a:schemeClr>
            </a:solidFill>
          </a:ln>
        </p:spPr>
        <p:txBody>
          <a:bodyPr lIns="136800" tIns="252000" rIns="136800" rtlCol="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rtl="0"/>
            <a:r>
              <a:rPr lang="fr-FR" noProof="0"/>
              <a:t>Modifiez les styles du texte du masque</a:t>
            </a:r>
          </a:p>
          <a:p>
            <a:pPr lvl="1" rtl="0"/>
            <a:r>
              <a:rPr lang="fr-FR" noProof="0"/>
              <a:t>Deuxième niveau</a:t>
            </a:r>
          </a:p>
          <a:p>
            <a:pPr lvl="2" rtl="0"/>
            <a:r>
              <a:rPr lang="fr-FR" noProof="0"/>
              <a:t>Troisième niveau</a:t>
            </a:r>
          </a:p>
          <a:p>
            <a:pPr lvl="3" rtl="0"/>
            <a:r>
              <a:rPr lang="fr-FR" noProof="0"/>
              <a:t>Quatrième niveau</a:t>
            </a:r>
          </a:p>
          <a:p>
            <a:pPr lvl="4" rtl="0"/>
            <a:r>
              <a:rPr lang="fr-FR" noProof="0"/>
              <a:t>Cinquième niveau</a:t>
            </a:r>
          </a:p>
        </p:txBody>
      </p:sp>
      <p:sp>
        <p:nvSpPr>
          <p:cNvPr id="10" name="Espace réservé du contenu 2">
            <a:extLst>
              <a:ext uri="{FF2B5EF4-FFF2-40B4-BE49-F238E27FC236}">
                <a16:creationId xmlns="" xmlns:a16="http://schemas.microsoft.com/office/drawing/2014/main" id="{A914D45E-73D5-4807-A6F8-1A996A31F7F2}"/>
              </a:ext>
            </a:extLst>
          </p:cNvPr>
          <p:cNvSpPr>
            <a:spLocks noGrp="1"/>
          </p:cNvSpPr>
          <p:nvPr>
            <p:ph idx="16" hasCustomPrompt="1"/>
          </p:nvPr>
        </p:nvSpPr>
        <p:spPr>
          <a:xfrm>
            <a:off x="8434225" y="2673626"/>
            <a:ext cx="2975206" cy="3269974"/>
          </a:xfrm>
          <a:solidFill>
            <a:schemeClr val="bg1">
              <a:lumMod val="95000"/>
            </a:schemeClr>
          </a:solidFill>
          <a:ln>
            <a:solidFill>
              <a:schemeClr val="bg1">
                <a:lumMod val="85000"/>
              </a:schemeClr>
            </a:solidFill>
          </a:ln>
        </p:spPr>
        <p:txBody>
          <a:bodyPr lIns="136800" tIns="252000" rIns="136800" rtlCol="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rtl="0"/>
            <a:r>
              <a:rPr lang="fr-FR" noProof="0"/>
              <a:t>Modifiez les styles du texte du masque</a:t>
            </a:r>
          </a:p>
          <a:p>
            <a:pPr lvl="1" rtl="0"/>
            <a:r>
              <a:rPr lang="fr-FR" noProof="0"/>
              <a:t>Deuxième niveau</a:t>
            </a:r>
          </a:p>
          <a:p>
            <a:pPr lvl="2" rtl="0"/>
            <a:r>
              <a:rPr lang="fr-FR" noProof="0"/>
              <a:t>Troisième niveau</a:t>
            </a:r>
          </a:p>
          <a:p>
            <a:pPr lvl="3" rtl="0"/>
            <a:r>
              <a:rPr lang="fr-FR" noProof="0"/>
              <a:t>Quatrième niveau</a:t>
            </a:r>
          </a:p>
          <a:p>
            <a:pPr lvl="4" rtl="0"/>
            <a:r>
              <a:rPr lang="fr-FR" noProof="0"/>
              <a:t>Cinquième niveau</a:t>
            </a:r>
          </a:p>
        </p:txBody>
      </p:sp>
      <p:sp>
        <p:nvSpPr>
          <p:cNvPr id="11" name="Espace réservé du contenu 2">
            <a:extLst>
              <a:ext uri="{FF2B5EF4-FFF2-40B4-BE49-F238E27FC236}">
                <a16:creationId xmlns="" xmlns:a16="http://schemas.microsoft.com/office/drawing/2014/main" id="{20206252-95E9-4C8F-8EB4-26F27AC6FB4D}"/>
              </a:ext>
            </a:extLst>
          </p:cNvPr>
          <p:cNvSpPr>
            <a:spLocks noGrp="1"/>
          </p:cNvSpPr>
          <p:nvPr>
            <p:ph idx="1" hasCustomPrompt="1"/>
          </p:nvPr>
        </p:nvSpPr>
        <p:spPr>
          <a:xfrm>
            <a:off x="794569" y="1728000"/>
            <a:ext cx="2975206" cy="720000"/>
          </a:xfrm>
          <a:noFill/>
          <a:ln w="28575">
            <a:noFill/>
          </a:ln>
        </p:spPr>
        <p:txBody>
          <a:bodyPr lIns="108000" tIns="36000" rIns="108000" bIns="36000" rtlCol="0" anchor="ctr"/>
          <a:lstStyle>
            <a:lvl1pPr marL="0" indent="0" algn="ctr">
              <a:buNone/>
              <a:defRPr>
                <a:solidFill>
                  <a:schemeClr val="accent1"/>
                </a:solidFill>
                <a:latin typeface="+mj-lt"/>
              </a:defRPr>
            </a:lvl1pPr>
          </a:lstStyle>
          <a:p>
            <a:pPr lvl="0" rtl="0"/>
            <a:r>
              <a:rPr lang="fr-FR" noProof="0"/>
              <a:t>Titre de section 1</a:t>
            </a:r>
          </a:p>
        </p:txBody>
      </p:sp>
      <p:sp>
        <p:nvSpPr>
          <p:cNvPr id="12" name="Espace réservé du contenu 2">
            <a:extLst>
              <a:ext uri="{FF2B5EF4-FFF2-40B4-BE49-F238E27FC236}">
                <a16:creationId xmlns="" xmlns:a16="http://schemas.microsoft.com/office/drawing/2014/main" id="{9256C163-60A0-49AC-9FEA-A56ACF30FA33}"/>
              </a:ext>
            </a:extLst>
          </p:cNvPr>
          <p:cNvSpPr>
            <a:spLocks noGrp="1"/>
          </p:cNvSpPr>
          <p:nvPr>
            <p:ph idx="12" hasCustomPrompt="1"/>
          </p:nvPr>
        </p:nvSpPr>
        <p:spPr>
          <a:xfrm>
            <a:off x="4614397" y="1728000"/>
            <a:ext cx="2975206" cy="720000"/>
          </a:xfrm>
          <a:noFill/>
          <a:ln w="28575">
            <a:noFill/>
          </a:ln>
        </p:spPr>
        <p:txBody>
          <a:bodyPr lIns="108000" tIns="36000" rIns="108000" bIns="36000" rtlCol="0" anchor="ctr"/>
          <a:lstStyle>
            <a:lvl1pPr marL="0" indent="0" algn="ctr">
              <a:buNone/>
              <a:defRPr>
                <a:solidFill>
                  <a:schemeClr val="accent1"/>
                </a:solidFill>
                <a:latin typeface="+mj-lt"/>
              </a:defRPr>
            </a:lvl1pPr>
          </a:lstStyle>
          <a:p>
            <a:pPr lvl="0" rtl="0"/>
            <a:r>
              <a:rPr lang="fr-FR" noProof="0"/>
              <a:t>Titre de section 2</a:t>
            </a:r>
          </a:p>
        </p:txBody>
      </p:sp>
      <p:sp>
        <p:nvSpPr>
          <p:cNvPr id="13" name="Espace réservé du contenu 2">
            <a:extLst>
              <a:ext uri="{FF2B5EF4-FFF2-40B4-BE49-F238E27FC236}">
                <a16:creationId xmlns="" xmlns:a16="http://schemas.microsoft.com/office/drawing/2014/main" id="{FAF68729-4DB7-4514-BF22-9950FB3ECC3E}"/>
              </a:ext>
            </a:extLst>
          </p:cNvPr>
          <p:cNvSpPr>
            <a:spLocks noGrp="1"/>
          </p:cNvSpPr>
          <p:nvPr>
            <p:ph idx="13" hasCustomPrompt="1"/>
          </p:nvPr>
        </p:nvSpPr>
        <p:spPr>
          <a:xfrm>
            <a:off x="8434225" y="1728000"/>
            <a:ext cx="2975206" cy="720000"/>
          </a:xfrm>
          <a:noFill/>
          <a:ln w="28575">
            <a:noFill/>
          </a:ln>
        </p:spPr>
        <p:txBody>
          <a:bodyPr lIns="108000" tIns="36000" rIns="108000" bIns="36000" rtlCol="0" anchor="ctr"/>
          <a:lstStyle>
            <a:lvl1pPr marL="0" indent="0" algn="ctr">
              <a:buNone/>
              <a:defRPr>
                <a:solidFill>
                  <a:schemeClr val="accent1"/>
                </a:solidFill>
                <a:latin typeface="+mj-lt"/>
              </a:defRPr>
            </a:lvl1pPr>
          </a:lstStyle>
          <a:p>
            <a:pPr lvl="0" rtl="0"/>
            <a:r>
              <a:rPr lang="fr-FR" noProof="0"/>
              <a:t>Titre de section 3</a:t>
            </a:r>
          </a:p>
        </p:txBody>
      </p:sp>
      <p:sp>
        <p:nvSpPr>
          <p:cNvPr id="14" name="Rectangle 6">
            <a:extLst>
              <a:ext uri="{FF2B5EF4-FFF2-40B4-BE49-F238E27FC236}">
                <a16:creationId xmlns="" xmlns:a16="http://schemas.microsoft.com/office/drawing/2014/main" id="{567F4AE9-9C59-4A3C-9E27-EFC9EE499EB4}"/>
              </a:ext>
              <a:ext uri="{C183D7F6-B498-43B3-948B-1728B52AA6E4}">
                <adec:decorative xmlns:adec="http://schemas.microsoft.com/office/drawing/2017/decorative" xmlns="" val="1"/>
              </a:ext>
            </a:extLst>
          </p:cNvPr>
          <p:cNvSpPr/>
          <p:nvPr userDrawn="1"/>
        </p:nvSpPr>
        <p:spPr>
          <a:xfrm>
            <a:off x="794568" y="2344813"/>
            <a:ext cx="2975207"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sp>
        <p:nvSpPr>
          <p:cNvPr id="15" name="Rectangle 6">
            <a:extLst>
              <a:ext uri="{FF2B5EF4-FFF2-40B4-BE49-F238E27FC236}">
                <a16:creationId xmlns="" xmlns:a16="http://schemas.microsoft.com/office/drawing/2014/main" id="{3DA09F5A-AF46-4646-A84F-35C1002AF73E}"/>
              </a:ext>
              <a:ext uri="{C183D7F6-B498-43B3-948B-1728B52AA6E4}">
                <adec:decorative xmlns:adec="http://schemas.microsoft.com/office/drawing/2017/decorative" xmlns="" val="1"/>
              </a:ext>
            </a:extLst>
          </p:cNvPr>
          <p:cNvSpPr/>
          <p:nvPr userDrawn="1"/>
        </p:nvSpPr>
        <p:spPr>
          <a:xfrm flipH="1" flipV="1">
            <a:off x="794568" y="1656000"/>
            <a:ext cx="2975207"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sp>
        <p:nvSpPr>
          <p:cNvPr id="16" name="Rectangle 6">
            <a:extLst>
              <a:ext uri="{FF2B5EF4-FFF2-40B4-BE49-F238E27FC236}">
                <a16:creationId xmlns="" xmlns:a16="http://schemas.microsoft.com/office/drawing/2014/main" id="{36D8447C-AA9F-491F-8EE4-A151146D11A9}"/>
              </a:ext>
              <a:ext uri="{C183D7F6-B498-43B3-948B-1728B52AA6E4}">
                <adec:decorative xmlns:adec="http://schemas.microsoft.com/office/drawing/2017/decorative" xmlns="" val="1"/>
              </a:ext>
            </a:extLst>
          </p:cNvPr>
          <p:cNvSpPr/>
          <p:nvPr userDrawn="1"/>
        </p:nvSpPr>
        <p:spPr>
          <a:xfrm>
            <a:off x="4608396" y="2344813"/>
            <a:ext cx="2975207"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sp>
        <p:nvSpPr>
          <p:cNvPr id="17" name="Rectangle 6">
            <a:extLst>
              <a:ext uri="{FF2B5EF4-FFF2-40B4-BE49-F238E27FC236}">
                <a16:creationId xmlns="" xmlns:a16="http://schemas.microsoft.com/office/drawing/2014/main" id="{826B47AC-1601-4AA8-BEB3-930A9A37FC54}"/>
              </a:ext>
              <a:ext uri="{C183D7F6-B498-43B3-948B-1728B52AA6E4}">
                <adec:decorative xmlns:adec="http://schemas.microsoft.com/office/drawing/2017/decorative" xmlns="" val="1"/>
              </a:ext>
            </a:extLst>
          </p:cNvPr>
          <p:cNvSpPr/>
          <p:nvPr userDrawn="1"/>
        </p:nvSpPr>
        <p:spPr>
          <a:xfrm flipH="1" flipV="1">
            <a:off x="4608396" y="1656000"/>
            <a:ext cx="2975207"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sp>
        <p:nvSpPr>
          <p:cNvPr id="18" name="Rectangle 6">
            <a:extLst>
              <a:ext uri="{FF2B5EF4-FFF2-40B4-BE49-F238E27FC236}">
                <a16:creationId xmlns="" xmlns:a16="http://schemas.microsoft.com/office/drawing/2014/main" id="{EFC9E01C-1D66-47F5-B8D1-BF6041620EE5}"/>
              </a:ext>
              <a:ext uri="{C183D7F6-B498-43B3-948B-1728B52AA6E4}">
                <adec:decorative xmlns:adec="http://schemas.microsoft.com/office/drawing/2017/decorative" xmlns="" val="1"/>
              </a:ext>
            </a:extLst>
          </p:cNvPr>
          <p:cNvSpPr/>
          <p:nvPr userDrawn="1"/>
        </p:nvSpPr>
        <p:spPr>
          <a:xfrm>
            <a:off x="8434225" y="2344813"/>
            <a:ext cx="2975207"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sp>
        <p:nvSpPr>
          <p:cNvPr id="19" name="Rectangle 6">
            <a:extLst>
              <a:ext uri="{FF2B5EF4-FFF2-40B4-BE49-F238E27FC236}">
                <a16:creationId xmlns="" xmlns:a16="http://schemas.microsoft.com/office/drawing/2014/main" id="{9F5FC000-6DCF-4A02-B144-CC77E752DBA0}"/>
              </a:ext>
              <a:ext uri="{C183D7F6-B498-43B3-948B-1728B52AA6E4}">
                <adec:decorative xmlns:adec="http://schemas.microsoft.com/office/drawing/2017/decorative" xmlns="" val="1"/>
              </a:ext>
            </a:extLst>
          </p:cNvPr>
          <p:cNvSpPr/>
          <p:nvPr userDrawn="1"/>
        </p:nvSpPr>
        <p:spPr>
          <a:xfrm flipH="1" flipV="1">
            <a:off x="8434225" y="1656000"/>
            <a:ext cx="2975207"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pic>
        <p:nvPicPr>
          <p:cNvPr id="20" name="Graphisme 19" descr="Flèche droite">
            <a:extLst>
              <a:ext uri="{FF2B5EF4-FFF2-40B4-BE49-F238E27FC236}">
                <a16:creationId xmlns="" xmlns:a16="http://schemas.microsoft.com/office/drawing/2014/main" id="{74A090BA-639F-4C16-9838-60A32BE3A1D6}"/>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 xmlns:asvg="http://schemas.microsoft.com/office/drawing/2016/SVG/main" r:embed="rId3"/>
              </a:ext>
            </a:extLst>
          </a:blip>
          <a:stretch>
            <a:fillRect/>
          </a:stretch>
        </p:blipFill>
        <p:spPr>
          <a:xfrm flipH="1">
            <a:off x="4081865" y="3932250"/>
            <a:ext cx="220441" cy="376363"/>
          </a:xfrm>
          <a:prstGeom prst="rect">
            <a:avLst/>
          </a:prstGeom>
        </p:spPr>
      </p:pic>
      <p:pic>
        <p:nvPicPr>
          <p:cNvPr id="21" name="Graphisme 20" descr="Flèche droite">
            <a:extLst>
              <a:ext uri="{FF2B5EF4-FFF2-40B4-BE49-F238E27FC236}">
                <a16:creationId xmlns="" xmlns:a16="http://schemas.microsoft.com/office/drawing/2014/main" id="{DF58D762-A719-4FC3-BF9E-7B858F0D9166}"/>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 xmlns:asvg="http://schemas.microsoft.com/office/drawing/2016/SVG/main" r:embed="rId3"/>
              </a:ext>
            </a:extLst>
          </a:blip>
          <a:stretch>
            <a:fillRect/>
          </a:stretch>
        </p:blipFill>
        <p:spPr>
          <a:xfrm flipH="1">
            <a:off x="7901693" y="3932250"/>
            <a:ext cx="220441" cy="376363"/>
          </a:xfrm>
          <a:prstGeom prst="rect">
            <a:avLst/>
          </a:prstGeom>
        </p:spPr>
      </p:pic>
    </p:spTree>
    <p:extLst>
      <p:ext uri="{BB962C8B-B14F-4D97-AF65-F5344CB8AC3E}">
        <p14:creationId xmlns:p14="http://schemas.microsoft.com/office/powerpoint/2010/main" val="132734946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userDrawn="1">
  <p:cSld name="9_Titre uniquement">
    <p:spTree>
      <p:nvGrpSpPr>
        <p:cNvPr id="1" name=""/>
        <p:cNvGrpSpPr/>
        <p:nvPr/>
      </p:nvGrpSpPr>
      <p:grpSpPr>
        <a:xfrm>
          <a:off x="0" y="0"/>
          <a:ext cx="0" cy="0"/>
          <a:chOff x="0" y="0"/>
          <a:chExt cx="0" cy="0"/>
        </a:xfrm>
      </p:grpSpPr>
      <p:sp>
        <p:nvSpPr>
          <p:cNvPr id="2" name="Titre 1">
            <a:extLst>
              <a:ext uri="{FF2B5EF4-FFF2-40B4-BE49-F238E27FC236}">
                <a16:creationId xmlns=""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fr-FR" noProof="0" smtClean="0"/>
              <a:t>Modifiez le style du titre</a:t>
            </a:r>
            <a:endParaRPr lang="fr-FR" noProof="0"/>
          </a:p>
        </p:txBody>
      </p:sp>
      <p:sp>
        <p:nvSpPr>
          <p:cNvPr id="6" name="Espace réservé du pied de page 5">
            <a:extLst>
              <a:ext uri="{FF2B5EF4-FFF2-40B4-BE49-F238E27FC236}">
                <a16:creationId xmlns=""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fr-FR" noProof="0"/>
              <a:t>Ajouter un pied de page</a:t>
            </a:r>
          </a:p>
        </p:txBody>
      </p:sp>
      <p:sp>
        <p:nvSpPr>
          <p:cNvPr id="7" name="Espace réservé du numéro de diapositive 6">
            <a:extLst>
              <a:ext uri="{FF2B5EF4-FFF2-40B4-BE49-F238E27FC236}">
                <a16:creationId xmlns=""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fr-FR" noProof="0" smtClean="0"/>
              <a:pPr rtl="0"/>
              <a:t>‹N°›</a:t>
            </a:fld>
            <a:endParaRPr lang="fr-FR" noProof="0"/>
          </a:p>
        </p:txBody>
      </p:sp>
      <p:sp>
        <p:nvSpPr>
          <p:cNvPr id="5" name="Espace réservé du texte 5">
            <a:extLst>
              <a:ext uri="{FF2B5EF4-FFF2-40B4-BE49-F238E27FC236}">
                <a16:creationId xmlns="" xmlns:a16="http://schemas.microsoft.com/office/drawing/2014/main" id="{9C2BB107-6CD7-47EE-9C59-5345A7F63B02}"/>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fr-FR" noProof="0"/>
              <a:t>Sous-titre</a:t>
            </a:r>
          </a:p>
        </p:txBody>
      </p:sp>
      <p:sp>
        <p:nvSpPr>
          <p:cNvPr id="9" name="Espace réservé du texte 10">
            <a:extLst>
              <a:ext uri="{FF2B5EF4-FFF2-40B4-BE49-F238E27FC236}">
                <a16:creationId xmlns="" xmlns:a16="http://schemas.microsoft.com/office/drawing/2014/main" id="{7811C96E-0DEE-4C3C-914D-3D8E37D685D8}"/>
              </a:ext>
            </a:extLst>
          </p:cNvPr>
          <p:cNvSpPr>
            <a:spLocks noGrp="1"/>
          </p:cNvSpPr>
          <p:nvPr>
            <p:ph type="body" sz="quarter" idx="33" hasCustomPrompt="1"/>
          </p:nvPr>
        </p:nvSpPr>
        <p:spPr>
          <a:xfrm>
            <a:off x="316466" y="4173151"/>
            <a:ext cx="608493" cy="201776"/>
          </a:xfrm>
        </p:spPr>
        <p:txBody>
          <a:bodyPr rtlCol="0" anchor="ctr"/>
          <a:lstStyle>
            <a:lvl1pPr marL="0" indent="0" algn="ctr">
              <a:buNone/>
              <a:defRPr sz="1400" b="1">
                <a:solidFill>
                  <a:schemeClr val="tx1">
                    <a:lumMod val="75000"/>
                    <a:lumOff val="25000"/>
                  </a:schemeClr>
                </a:solidFill>
                <a:latin typeface="+mj-lt"/>
              </a:defRPr>
            </a:lvl1pPr>
          </a:lstStyle>
          <a:p>
            <a:pPr lvl="0" rtl="0"/>
            <a:r>
              <a:rPr lang="fr-FR" noProof="0"/>
              <a:t>Année</a:t>
            </a:r>
          </a:p>
        </p:txBody>
      </p:sp>
      <p:sp>
        <p:nvSpPr>
          <p:cNvPr id="10" name="Espace réservé du texte 10">
            <a:extLst>
              <a:ext uri="{FF2B5EF4-FFF2-40B4-BE49-F238E27FC236}">
                <a16:creationId xmlns="" xmlns:a16="http://schemas.microsoft.com/office/drawing/2014/main" id="{401495E4-6A47-4169-8AF4-736F7CF55C37}"/>
              </a:ext>
            </a:extLst>
          </p:cNvPr>
          <p:cNvSpPr>
            <a:spLocks noGrp="1"/>
          </p:cNvSpPr>
          <p:nvPr>
            <p:ph type="body" sz="quarter" idx="34" hasCustomPrompt="1"/>
          </p:nvPr>
        </p:nvSpPr>
        <p:spPr>
          <a:xfrm>
            <a:off x="431799" y="3724159"/>
            <a:ext cx="377825" cy="201776"/>
          </a:xfrm>
        </p:spPr>
        <p:txBody>
          <a:bodyPr rtlCol="0"/>
          <a:lstStyle>
            <a:lvl1pPr marL="0" indent="0" algn="ctr">
              <a:buNone/>
              <a:defRPr sz="1200">
                <a:solidFill>
                  <a:schemeClr val="tx1">
                    <a:lumMod val="75000"/>
                    <a:lumOff val="25000"/>
                  </a:schemeClr>
                </a:solidFill>
              </a:defRPr>
            </a:lvl1pPr>
          </a:lstStyle>
          <a:p>
            <a:pPr lvl="0" rtl="0"/>
            <a:r>
              <a:rPr lang="fr-FR" noProof="0"/>
              <a:t>MM</a:t>
            </a:r>
          </a:p>
        </p:txBody>
      </p:sp>
      <p:sp>
        <p:nvSpPr>
          <p:cNvPr id="11" name="Espace réservé du texte 10">
            <a:extLst>
              <a:ext uri="{FF2B5EF4-FFF2-40B4-BE49-F238E27FC236}">
                <a16:creationId xmlns="" xmlns:a16="http://schemas.microsoft.com/office/drawing/2014/main" id="{4A350147-917D-4020-B9C3-CE41143A103A}"/>
              </a:ext>
            </a:extLst>
          </p:cNvPr>
          <p:cNvSpPr>
            <a:spLocks noGrp="1"/>
          </p:cNvSpPr>
          <p:nvPr>
            <p:ph type="body" sz="quarter" idx="35" hasCustomPrompt="1"/>
          </p:nvPr>
        </p:nvSpPr>
        <p:spPr>
          <a:xfrm>
            <a:off x="903816" y="3724159"/>
            <a:ext cx="377825" cy="201776"/>
          </a:xfrm>
        </p:spPr>
        <p:txBody>
          <a:bodyPr rtlCol="0"/>
          <a:lstStyle>
            <a:lvl1pPr marL="0" indent="0" algn="ctr">
              <a:buNone/>
              <a:defRPr sz="1200">
                <a:solidFill>
                  <a:schemeClr val="tx1">
                    <a:lumMod val="75000"/>
                    <a:lumOff val="25000"/>
                  </a:schemeClr>
                </a:solidFill>
              </a:defRPr>
            </a:lvl1pPr>
          </a:lstStyle>
          <a:p>
            <a:pPr lvl="0" rtl="0"/>
            <a:r>
              <a:rPr lang="fr-FR" noProof="0"/>
              <a:t>MM</a:t>
            </a:r>
          </a:p>
        </p:txBody>
      </p:sp>
      <p:sp>
        <p:nvSpPr>
          <p:cNvPr id="12" name="Espace réservé du texte 10">
            <a:extLst>
              <a:ext uri="{FF2B5EF4-FFF2-40B4-BE49-F238E27FC236}">
                <a16:creationId xmlns="" xmlns:a16="http://schemas.microsoft.com/office/drawing/2014/main" id="{595A6F9E-88A2-46C6-B4B4-642D65C42C1E}"/>
              </a:ext>
            </a:extLst>
          </p:cNvPr>
          <p:cNvSpPr>
            <a:spLocks noGrp="1"/>
          </p:cNvSpPr>
          <p:nvPr>
            <p:ph type="body" sz="quarter" idx="36" hasCustomPrompt="1"/>
          </p:nvPr>
        </p:nvSpPr>
        <p:spPr>
          <a:xfrm>
            <a:off x="1375833" y="3724159"/>
            <a:ext cx="377825" cy="201776"/>
          </a:xfrm>
        </p:spPr>
        <p:txBody>
          <a:bodyPr rtlCol="0"/>
          <a:lstStyle>
            <a:lvl1pPr marL="0" indent="0" algn="ctr">
              <a:buNone/>
              <a:defRPr sz="1200">
                <a:solidFill>
                  <a:schemeClr val="tx1">
                    <a:lumMod val="75000"/>
                    <a:lumOff val="25000"/>
                  </a:schemeClr>
                </a:solidFill>
              </a:defRPr>
            </a:lvl1pPr>
          </a:lstStyle>
          <a:p>
            <a:pPr lvl="0" rtl="0"/>
            <a:r>
              <a:rPr lang="fr-FR" noProof="0"/>
              <a:t>MM</a:t>
            </a:r>
          </a:p>
        </p:txBody>
      </p:sp>
      <p:sp>
        <p:nvSpPr>
          <p:cNvPr id="13" name="Espace réservé du texte 10">
            <a:extLst>
              <a:ext uri="{FF2B5EF4-FFF2-40B4-BE49-F238E27FC236}">
                <a16:creationId xmlns="" xmlns:a16="http://schemas.microsoft.com/office/drawing/2014/main" id="{11C0F1C3-D7E3-418A-8706-CD257C1F5B6A}"/>
              </a:ext>
            </a:extLst>
          </p:cNvPr>
          <p:cNvSpPr>
            <a:spLocks noGrp="1"/>
          </p:cNvSpPr>
          <p:nvPr>
            <p:ph type="body" sz="quarter" idx="37" hasCustomPrompt="1"/>
          </p:nvPr>
        </p:nvSpPr>
        <p:spPr>
          <a:xfrm>
            <a:off x="1847850" y="3724159"/>
            <a:ext cx="377825" cy="201776"/>
          </a:xfrm>
        </p:spPr>
        <p:txBody>
          <a:bodyPr rtlCol="0"/>
          <a:lstStyle>
            <a:lvl1pPr marL="0" indent="0" algn="ctr">
              <a:buNone/>
              <a:defRPr sz="1200">
                <a:solidFill>
                  <a:schemeClr val="tx1">
                    <a:lumMod val="75000"/>
                    <a:lumOff val="25000"/>
                  </a:schemeClr>
                </a:solidFill>
              </a:defRPr>
            </a:lvl1pPr>
          </a:lstStyle>
          <a:p>
            <a:pPr lvl="0" rtl="0"/>
            <a:r>
              <a:rPr lang="fr-FR" noProof="0"/>
              <a:t>MM</a:t>
            </a:r>
          </a:p>
        </p:txBody>
      </p:sp>
      <p:sp>
        <p:nvSpPr>
          <p:cNvPr id="14" name="Espace réservé du texte 10">
            <a:extLst>
              <a:ext uri="{FF2B5EF4-FFF2-40B4-BE49-F238E27FC236}">
                <a16:creationId xmlns="" xmlns:a16="http://schemas.microsoft.com/office/drawing/2014/main" id="{105D759B-EB6D-4560-B0B8-1F7EB7D1B841}"/>
              </a:ext>
            </a:extLst>
          </p:cNvPr>
          <p:cNvSpPr>
            <a:spLocks noGrp="1"/>
          </p:cNvSpPr>
          <p:nvPr>
            <p:ph type="body" sz="quarter" idx="38" hasCustomPrompt="1"/>
          </p:nvPr>
        </p:nvSpPr>
        <p:spPr>
          <a:xfrm>
            <a:off x="5980666" y="4173151"/>
            <a:ext cx="608493" cy="201776"/>
          </a:xfrm>
        </p:spPr>
        <p:txBody>
          <a:bodyPr rtlCol="0" anchor="ctr"/>
          <a:lstStyle>
            <a:lvl1pPr marL="0" indent="0" algn="ctr">
              <a:buNone/>
              <a:defRPr sz="1400" b="1">
                <a:solidFill>
                  <a:schemeClr val="tx1">
                    <a:lumMod val="75000"/>
                    <a:lumOff val="25000"/>
                  </a:schemeClr>
                </a:solidFill>
                <a:latin typeface="+mj-lt"/>
              </a:defRPr>
            </a:lvl1pPr>
          </a:lstStyle>
          <a:p>
            <a:pPr lvl="0" rtl="0"/>
            <a:r>
              <a:rPr lang="fr-FR" noProof="0"/>
              <a:t>Année</a:t>
            </a:r>
          </a:p>
        </p:txBody>
      </p:sp>
      <p:sp>
        <p:nvSpPr>
          <p:cNvPr id="15" name="Espace réservé du texte 10">
            <a:extLst>
              <a:ext uri="{FF2B5EF4-FFF2-40B4-BE49-F238E27FC236}">
                <a16:creationId xmlns="" xmlns:a16="http://schemas.microsoft.com/office/drawing/2014/main" id="{8715823E-52F8-49ED-9EC8-E99ED0915BDD}"/>
              </a:ext>
            </a:extLst>
          </p:cNvPr>
          <p:cNvSpPr>
            <a:spLocks noGrp="1"/>
          </p:cNvSpPr>
          <p:nvPr>
            <p:ph type="body" sz="quarter" idx="39" hasCustomPrompt="1"/>
          </p:nvPr>
        </p:nvSpPr>
        <p:spPr>
          <a:xfrm>
            <a:off x="2319867" y="3724159"/>
            <a:ext cx="377825" cy="201776"/>
          </a:xfrm>
        </p:spPr>
        <p:txBody>
          <a:bodyPr rtlCol="0"/>
          <a:lstStyle>
            <a:lvl1pPr marL="0" indent="0" algn="ctr">
              <a:buNone/>
              <a:defRPr sz="1200">
                <a:solidFill>
                  <a:schemeClr val="tx1">
                    <a:lumMod val="75000"/>
                    <a:lumOff val="25000"/>
                  </a:schemeClr>
                </a:solidFill>
              </a:defRPr>
            </a:lvl1pPr>
          </a:lstStyle>
          <a:p>
            <a:pPr lvl="0" rtl="0"/>
            <a:r>
              <a:rPr lang="fr-FR" noProof="0" dirty="0"/>
              <a:t>MM</a:t>
            </a:r>
          </a:p>
        </p:txBody>
      </p:sp>
      <p:sp>
        <p:nvSpPr>
          <p:cNvPr id="16" name="Espace réservé du texte 10">
            <a:extLst>
              <a:ext uri="{FF2B5EF4-FFF2-40B4-BE49-F238E27FC236}">
                <a16:creationId xmlns="" xmlns:a16="http://schemas.microsoft.com/office/drawing/2014/main" id="{7DF700D5-2F9B-4B15-92CF-1052851D5E1B}"/>
              </a:ext>
            </a:extLst>
          </p:cNvPr>
          <p:cNvSpPr>
            <a:spLocks noGrp="1"/>
          </p:cNvSpPr>
          <p:nvPr>
            <p:ph type="body" sz="quarter" idx="40" hasCustomPrompt="1"/>
          </p:nvPr>
        </p:nvSpPr>
        <p:spPr>
          <a:xfrm>
            <a:off x="2791884" y="3724159"/>
            <a:ext cx="377825" cy="201776"/>
          </a:xfrm>
        </p:spPr>
        <p:txBody>
          <a:bodyPr rtlCol="0"/>
          <a:lstStyle>
            <a:lvl1pPr marL="0" indent="0" algn="ctr">
              <a:buNone/>
              <a:defRPr sz="1200">
                <a:solidFill>
                  <a:schemeClr val="tx1">
                    <a:lumMod val="75000"/>
                    <a:lumOff val="25000"/>
                  </a:schemeClr>
                </a:solidFill>
              </a:defRPr>
            </a:lvl1pPr>
          </a:lstStyle>
          <a:p>
            <a:pPr lvl="0" rtl="0"/>
            <a:r>
              <a:rPr lang="fr-FR" noProof="0"/>
              <a:t>MM</a:t>
            </a:r>
          </a:p>
        </p:txBody>
      </p:sp>
      <p:sp>
        <p:nvSpPr>
          <p:cNvPr id="17" name="Espace réservé du texte 10">
            <a:extLst>
              <a:ext uri="{FF2B5EF4-FFF2-40B4-BE49-F238E27FC236}">
                <a16:creationId xmlns="" xmlns:a16="http://schemas.microsoft.com/office/drawing/2014/main" id="{BB40768A-A2DB-44AA-89F5-071BCE4D9F91}"/>
              </a:ext>
            </a:extLst>
          </p:cNvPr>
          <p:cNvSpPr>
            <a:spLocks noGrp="1"/>
          </p:cNvSpPr>
          <p:nvPr>
            <p:ph type="body" sz="quarter" idx="41" hasCustomPrompt="1"/>
          </p:nvPr>
        </p:nvSpPr>
        <p:spPr>
          <a:xfrm>
            <a:off x="3263901" y="3724159"/>
            <a:ext cx="377825" cy="201776"/>
          </a:xfrm>
        </p:spPr>
        <p:txBody>
          <a:bodyPr rtlCol="0"/>
          <a:lstStyle>
            <a:lvl1pPr marL="0" indent="0" algn="ctr">
              <a:buNone/>
              <a:defRPr sz="1200">
                <a:solidFill>
                  <a:schemeClr val="tx1">
                    <a:lumMod val="75000"/>
                    <a:lumOff val="25000"/>
                  </a:schemeClr>
                </a:solidFill>
              </a:defRPr>
            </a:lvl1pPr>
          </a:lstStyle>
          <a:p>
            <a:pPr lvl="0" rtl="0"/>
            <a:r>
              <a:rPr lang="fr-FR" noProof="0"/>
              <a:t>MM</a:t>
            </a:r>
          </a:p>
        </p:txBody>
      </p:sp>
      <p:sp>
        <p:nvSpPr>
          <p:cNvPr id="18" name="Espace réservé du texte 10">
            <a:extLst>
              <a:ext uri="{FF2B5EF4-FFF2-40B4-BE49-F238E27FC236}">
                <a16:creationId xmlns="" xmlns:a16="http://schemas.microsoft.com/office/drawing/2014/main" id="{16D07EB6-011E-4F65-9F28-20CAB54640E8}"/>
              </a:ext>
            </a:extLst>
          </p:cNvPr>
          <p:cNvSpPr>
            <a:spLocks noGrp="1"/>
          </p:cNvSpPr>
          <p:nvPr>
            <p:ph type="body" sz="quarter" idx="42" hasCustomPrompt="1"/>
          </p:nvPr>
        </p:nvSpPr>
        <p:spPr>
          <a:xfrm>
            <a:off x="4679952" y="3724159"/>
            <a:ext cx="377825" cy="201776"/>
          </a:xfrm>
        </p:spPr>
        <p:txBody>
          <a:bodyPr rtlCol="0"/>
          <a:lstStyle>
            <a:lvl1pPr marL="0" indent="0" algn="ctr">
              <a:buNone/>
              <a:defRPr sz="1200">
                <a:solidFill>
                  <a:schemeClr val="tx1">
                    <a:lumMod val="75000"/>
                    <a:lumOff val="25000"/>
                  </a:schemeClr>
                </a:solidFill>
              </a:defRPr>
            </a:lvl1pPr>
          </a:lstStyle>
          <a:p>
            <a:pPr lvl="0" rtl="0"/>
            <a:r>
              <a:rPr lang="fr-FR" noProof="0"/>
              <a:t>MM</a:t>
            </a:r>
          </a:p>
        </p:txBody>
      </p:sp>
      <p:sp>
        <p:nvSpPr>
          <p:cNvPr id="19" name="Espace réservé du texte 10">
            <a:extLst>
              <a:ext uri="{FF2B5EF4-FFF2-40B4-BE49-F238E27FC236}">
                <a16:creationId xmlns="" xmlns:a16="http://schemas.microsoft.com/office/drawing/2014/main" id="{105B8381-43DD-41A0-A705-D1255AC449AE}"/>
              </a:ext>
            </a:extLst>
          </p:cNvPr>
          <p:cNvSpPr>
            <a:spLocks noGrp="1"/>
          </p:cNvSpPr>
          <p:nvPr>
            <p:ph type="body" sz="quarter" idx="43" hasCustomPrompt="1"/>
          </p:nvPr>
        </p:nvSpPr>
        <p:spPr>
          <a:xfrm>
            <a:off x="3735918" y="3724159"/>
            <a:ext cx="377825" cy="201776"/>
          </a:xfrm>
        </p:spPr>
        <p:txBody>
          <a:bodyPr rtlCol="0"/>
          <a:lstStyle>
            <a:lvl1pPr marL="0" indent="0" algn="ctr">
              <a:buNone/>
              <a:defRPr sz="1200">
                <a:solidFill>
                  <a:schemeClr val="tx1">
                    <a:lumMod val="75000"/>
                    <a:lumOff val="25000"/>
                  </a:schemeClr>
                </a:solidFill>
              </a:defRPr>
            </a:lvl1pPr>
          </a:lstStyle>
          <a:p>
            <a:pPr lvl="0" rtl="0"/>
            <a:r>
              <a:rPr lang="fr-FR" noProof="0"/>
              <a:t>MM</a:t>
            </a:r>
          </a:p>
        </p:txBody>
      </p:sp>
      <p:sp>
        <p:nvSpPr>
          <p:cNvPr id="20" name="Espace réservé du texte 10">
            <a:extLst>
              <a:ext uri="{FF2B5EF4-FFF2-40B4-BE49-F238E27FC236}">
                <a16:creationId xmlns="" xmlns:a16="http://schemas.microsoft.com/office/drawing/2014/main" id="{C178CB7C-93FB-40C1-9170-B99EF8EE9E8F}"/>
              </a:ext>
            </a:extLst>
          </p:cNvPr>
          <p:cNvSpPr>
            <a:spLocks noGrp="1"/>
          </p:cNvSpPr>
          <p:nvPr>
            <p:ph type="body" sz="quarter" idx="44" hasCustomPrompt="1"/>
          </p:nvPr>
        </p:nvSpPr>
        <p:spPr>
          <a:xfrm>
            <a:off x="4207935" y="3724159"/>
            <a:ext cx="377825" cy="201776"/>
          </a:xfrm>
        </p:spPr>
        <p:txBody>
          <a:bodyPr rtlCol="0"/>
          <a:lstStyle>
            <a:lvl1pPr marL="0" indent="0" algn="ctr">
              <a:buNone/>
              <a:defRPr sz="1200">
                <a:solidFill>
                  <a:schemeClr val="tx1">
                    <a:lumMod val="75000"/>
                    <a:lumOff val="25000"/>
                  </a:schemeClr>
                </a:solidFill>
              </a:defRPr>
            </a:lvl1pPr>
          </a:lstStyle>
          <a:p>
            <a:pPr lvl="0" rtl="0"/>
            <a:r>
              <a:rPr lang="fr-FR" noProof="0"/>
              <a:t>MM</a:t>
            </a:r>
          </a:p>
        </p:txBody>
      </p:sp>
      <p:sp>
        <p:nvSpPr>
          <p:cNvPr id="21" name="Espace réservé du texte 10">
            <a:extLst>
              <a:ext uri="{FF2B5EF4-FFF2-40B4-BE49-F238E27FC236}">
                <a16:creationId xmlns="" xmlns:a16="http://schemas.microsoft.com/office/drawing/2014/main" id="{A2B65EAF-1F60-417C-B138-F72EFEBF6D81}"/>
              </a:ext>
            </a:extLst>
          </p:cNvPr>
          <p:cNvSpPr>
            <a:spLocks noGrp="1"/>
          </p:cNvSpPr>
          <p:nvPr>
            <p:ph type="body" sz="quarter" idx="45" hasCustomPrompt="1"/>
          </p:nvPr>
        </p:nvSpPr>
        <p:spPr>
          <a:xfrm>
            <a:off x="5151969" y="3724159"/>
            <a:ext cx="377825" cy="201776"/>
          </a:xfrm>
        </p:spPr>
        <p:txBody>
          <a:bodyPr rtlCol="0"/>
          <a:lstStyle>
            <a:lvl1pPr marL="0" indent="0" algn="ctr">
              <a:buNone/>
              <a:defRPr sz="1200">
                <a:solidFill>
                  <a:schemeClr val="tx1">
                    <a:lumMod val="75000"/>
                    <a:lumOff val="25000"/>
                  </a:schemeClr>
                </a:solidFill>
              </a:defRPr>
            </a:lvl1pPr>
          </a:lstStyle>
          <a:p>
            <a:pPr lvl="0" rtl="0"/>
            <a:r>
              <a:rPr lang="fr-FR" noProof="0"/>
              <a:t>MM</a:t>
            </a:r>
          </a:p>
        </p:txBody>
      </p:sp>
      <p:sp>
        <p:nvSpPr>
          <p:cNvPr id="22" name="Espace réservé du texte 10">
            <a:extLst>
              <a:ext uri="{FF2B5EF4-FFF2-40B4-BE49-F238E27FC236}">
                <a16:creationId xmlns="" xmlns:a16="http://schemas.microsoft.com/office/drawing/2014/main" id="{76D120F4-A640-421C-B1F8-406158CFBC8E}"/>
              </a:ext>
            </a:extLst>
          </p:cNvPr>
          <p:cNvSpPr>
            <a:spLocks noGrp="1"/>
          </p:cNvSpPr>
          <p:nvPr>
            <p:ph type="body" sz="quarter" idx="46" hasCustomPrompt="1"/>
          </p:nvPr>
        </p:nvSpPr>
        <p:spPr>
          <a:xfrm>
            <a:off x="5623986" y="3724159"/>
            <a:ext cx="377825" cy="201776"/>
          </a:xfrm>
        </p:spPr>
        <p:txBody>
          <a:bodyPr rtlCol="0"/>
          <a:lstStyle>
            <a:lvl1pPr marL="0" indent="0" algn="ctr">
              <a:buNone/>
              <a:defRPr sz="1200">
                <a:solidFill>
                  <a:schemeClr val="tx1">
                    <a:lumMod val="75000"/>
                    <a:lumOff val="25000"/>
                  </a:schemeClr>
                </a:solidFill>
              </a:defRPr>
            </a:lvl1pPr>
          </a:lstStyle>
          <a:p>
            <a:pPr lvl="0" rtl="0"/>
            <a:r>
              <a:rPr lang="fr-FR" noProof="0"/>
              <a:t>MM</a:t>
            </a:r>
          </a:p>
        </p:txBody>
      </p:sp>
      <p:sp>
        <p:nvSpPr>
          <p:cNvPr id="23" name="Espace réservé du texte 10">
            <a:extLst>
              <a:ext uri="{FF2B5EF4-FFF2-40B4-BE49-F238E27FC236}">
                <a16:creationId xmlns="" xmlns:a16="http://schemas.microsoft.com/office/drawing/2014/main" id="{BBD14391-1DC8-4D56-951F-25C5BDB3921C}"/>
              </a:ext>
            </a:extLst>
          </p:cNvPr>
          <p:cNvSpPr>
            <a:spLocks noGrp="1"/>
          </p:cNvSpPr>
          <p:nvPr>
            <p:ph type="body" sz="quarter" idx="47" hasCustomPrompt="1"/>
          </p:nvPr>
        </p:nvSpPr>
        <p:spPr>
          <a:xfrm>
            <a:off x="6095999" y="3724159"/>
            <a:ext cx="377825" cy="201776"/>
          </a:xfrm>
        </p:spPr>
        <p:txBody>
          <a:bodyPr rtlCol="0"/>
          <a:lstStyle>
            <a:lvl1pPr marL="0" indent="0" algn="ctr">
              <a:buNone/>
              <a:defRPr sz="1200">
                <a:solidFill>
                  <a:schemeClr val="tx1">
                    <a:lumMod val="75000"/>
                    <a:lumOff val="25000"/>
                  </a:schemeClr>
                </a:solidFill>
              </a:defRPr>
            </a:lvl1pPr>
          </a:lstStyle>
          <a:p>
            <a:pPr lvl="0" rtl="0"/>
            <a:r>
              <a:rPr lang="fr-FR" noProof="0"/>
              <a:t>MM</a:t>
            </a:r>
          </a:p>
        </p:txBody>
      </p:sp>
      <p:sp>
        <p:nvSpPr>
          <p:cNvPr id="24" name="Espace réservé du texte 10">
            <a:extLst>
              <a:ext uri="{FF2B5EF4-FFF2-40B4-BE49-F238E27FC236}">
                <a16:creationId xmlns="" xmlns:a16="http://schemas.microsoft.com/office/drawing/2014/main" id="{93FC04C9-D1DE-47BA-8D50-6D762B72B8FC}"/>
              </a:ext>
            </a:extLst>
          </p:cNvPr>
          <p:cNvSpPr>
            <a:spLocks noGrp="1"/>
          </p:cNvSpPr>
          <p:nvPr>
            <p:ph type="body" sz="quarter" idx="48" hasCustomPrompt="1"/>
          </p:nvPr>
        </p:nvSpPr>
        <p:spPr>
          <a:xfrm>
            <a:off x="6568012" y="3724159"/>
            <a:ext cx="377825" cy="201776"/>
          </a:xfrm>
        </p:spPr>
        <p:txBody>
          <a:bodyPr rtlCol="0"/>
          <a:lstStyle>
            <a:lvl1pPr marL="0" indent="0" algn="ctr">
              <a:buNone/>
              <a:defRPr sz="1200">
                <a:solidFill>
                  <a:schemeClr val="tx1">
                    <a:lumMod val="75000"/>
                    <a:lumOff val="25000"/>
                  </a:schemeClr>
                </a:solidFill>
              </a:defRPr>
            </a:lvl1pPr>
          </a:lstStyle>
          <a:p>
            <a:pPr lvl="0" rtl="0"/>
            <a:r>
              <a:rPr lang="fr-FR" noProof="0"/>
              <a:t>MM</a:t>
            </a:r>
          </a:p>
        </p:txBody>
      </p:sp>
      <p:sp>
        <p:nvSpPr>
          <p:cNvPr id="25" name="Espace réservé du texte 10">
            <a:extLst>
              <a:ext uri="{FF2B5EF4-FFF2-40B4-BE49-F238E27FC236}">
                <a16:creationId xmlns="" xmlns:a16="http://schemas.microsoft.com/office/drawing/2014/main" id="{B8FB174F-BC80-4817-90C7-42F90C7978E5}"/>
              </a:ext>
            </a:extLst>
          </p:cNvPr>
          <p:cNvSpPr>
            <a:spLocks noGrp="1"/>
          </p:cNvSpPr>
          <p:nvPr>
            <p:ph type="body" sz="quarter" idx="49" hasCustomPrompt="1"/>
          </p:nvPr>
        </p:nvSpPr>
        <p:spPr>
          <a:xfrm>
            <a:off x="7040029" y="3724159"/>
            <a:ext cx="377825" cy="201776"/>
          </a:xfrm>
        </p:spPr>
        <p:txBody>
          <a:bodyPr rtlCol="0"/>
          <a:lstStyle>
            <a:lvl1pPr marL="0" indent="0" algn="ctr">
              <a:buNone/>
              <a:defRPr sz="1200">
                <a:solidFill>
                  <a:schemeClr val="tx1">
                    <a:lumMod val="75000"/>
                    <a:lumOff val="25000"/>
                  </a:schemeClr>
                </a:solidFill>
              </a:defRPr>
            </a:lvl1pPr>
          </a:lstStyle>
          <a:p>
            <a:pPr lvl="0" rtl="0"/>
            <a:r>
              <a:rPr lang="fr-FR" noProof="0"/>
              <a:t>MM</a:t>
            </a:r>
          </a:p>
        </p:txBody>
      </p:sp>
      <p:sp>
        <p:nvSpPr>
          <p:cNvPr id="26" name="Espace réservé du texte 10">
            <a:extLst>
              <a:ext uri="{FF2B5EF4-FFF2-40B4-BE49-F238E27FC236}">
                <a16:creationId xmlns="" xmlns:a16="http://schemas.microsoft.com/office/drawing/2014/main" id="{E896FB65-5B08-4993-8523-822688BB2A9B}"/>
              </a:ext>
            </a:extLst>
          </p:cNvPr>
          <p:cNvSpPr>
            <a:spLocks noGrp="1"/>
          </p:cNvSpPr>
          <p:nvPr>
            <p:ph type="body" sz="quarter" idx="50" hasCustomPrompt="1"/>
          </p:nvPr>
        </p:nvSpPr>
        <p:spPr>
          <a:xfrm>
            <a:off x="7512046" y="3724159"/>
            <a:ext cx="377825" cy="201776"/>
          </a:xfrm>
        </p:spPr>
        <p:txBody>
          <a:bodyPr rtlCol="0"/>
          <a:lstStyle>
            <a:lvl1pPr marL="0" indent="0" algn="ctr">
              <a:buNone/>
              <a:defRPr sz="1200">
                <a:solidFill>
                  <a:schemeClr val="tx1">
                    <a:lumMod val="75000"/>
                    <a:lumOff val="25000"/>
                  </a:schemeClr>
                </a:solidFill>
              </a:defRPr>
            </a:lvl1pPr>
          </a:lstStyle>
          <a:p>
            <a:pPr lvl="0" rtl="0"/>
            <a:r>
              <a:rPr lang="fr-FR" noProof="0"/>
              <a:t>MM</a:t>
            </a:r>
          </a:p>
        </p:txBody>
      </p:sp>
      <p:sp>
        <p:nvSpPr>
          <p:cNvPr id="27" name="Espace réservé du texte 10">
            <a:extLst>
              <a:ext uri="{FF2B5EF4-FFF2-40B4-BE49-F238E27FC236}">
                <a16:creationId xmlns="" xmlns:a16="http://schemas.microsoft.com/office/drawing/2014/main" id="{DBAF247D-367F-4524-9E85-4B66631D5309}"/>
              </a:ext>
            </a:extLst>
          </p:cNvPr>
          <p:cNvSpPr>
            <a:spLocks noGrp="1"/>
          </p:cNvSpPr>
          <p:nvPr>
            <p:ph type="body" sz="quarter" idx="51" hasCustomPrompt="1"/>
          </p:nvPr>
        </p:nvSpPr>
        <p:spPr>
          <a:xfrm>
            <a:off x="7984063" y="3724159"/>
            <a:ext cx="377825" cy="201776"/>
          </a:xfrm>
        </p:spPr>
        <p:txBody>
          <a:bodyPr rtlCol="0"/>
          <a:lstStyle>
            <a:lvl1pPr marL="0" indent="0" algn="ctr">
              <a:buNone/>
              <a:defRPr sz="1200">
                <a:solidFill>
                  <a:schemeClr val="tx1">
                    <a:lumMod val="75000"/>
                    <a:lumOff val="25000"/>
                  </a:schemeClr>
                </a:solidFill>
              </a:defRPr>
            </a:lvl1pPr>
          </a:lstStyle>
          <a:p>
            <a:pPr lvl="0" rtl="0"/>
            <a:r>
              <a:rPr lang="fr-FR" noProof="0"/>
              <a:t>MM</a:t>
            </a:r>
          </a:p>
        </p:txBody>
      </p:sp>
      <p:sp>
        <p:nvSpPr>
          <p:cNvPr id="28" name="Espace réservé du texte 10">
            <a:extLst>
              <a:ext uri="{FF2B5EF4-FFF2-40B4-BE49-F238E27FC236}">
                <a16:creationId xmlns="" xmlns:a16="http://schemas.microsoft.com/office/drawing/2014/main" id="{4F9BFDEC-4D89-4C8E-A3D9-A6DF0297F780}"/>
              </a:ext>
            </a:extLst>
          </p:cNvPr>
          <p:cNvSpPr>
            <a:spLocks noGrp="1"/>
          </p:cNvSpPr>
          <p:nvPr>
            <p:ph type="body" sz="quarter" idx="52" hasCustomPrompt="1"/>
          </p:nvPr>
        </p:nvSpPr>
        <p:spPr>
          <a:xfrm>
            <a:off x="8456080" y="3724159"/>
            <a:ext cx="377825" cy="201776"/>
          </a:xfrm>
        </p:spPr>
        <p:txBody>
          <a:bodyPr rtlCol="0"/>
          <a:lstStyle>
            <a:lvl1pPr marL="0" indent="0" algn="ctr">
              <a:buNone/>
              <a:defRPr sz="1200">
                <a:solidFill>
                  <a:schemeClr val="tx1">
                    <a:lumMod val="75000"/>
                    <a:lumOff val="25000"/>
                  </a:schemeClr>
                </a:solidFill>
              </a:defRPr>
            </a:lvl1pPr>
          </a:lstStyle>
          <a:p>
            <a:pPr lvl="0" rtl="0"/>
            <a:r>
              <a:rPr lang="fr-FR" noProof="0"/>
              <a:t>MM</a:t>
            </a:r>
          </a:p>
        </p:txBody>
      </p:sp>
      <p:sp>
        <p:nvSpPr>
          <p:cNvPr id="29" name="Espace réservé du texte 10">
            <a:extLst>
              <a:ext uri="{FF2B5EF4-FFF2-40B4-BE49-F238E27FC236}">
                <a16:creationId xmlns="" xmlns:a16="http://schemas.microsoft.com/office/drawing/2014/main" id="{9C08EC58-18EC-4890-94D6-2422A6BBA8D5}"/>
              </a:ext>
            </a:extLst>
          </p:cNvPr>
          <p:cNvSpPr>
            <a:spLocks noGrp="1"/>
          </p:cNvSpPr>
          <p:nvPr>
            <p:ph type="body" sz="quarter" idx="53" hasCustomPrompt="1"/>
          </p:nvPr>
        </p:nvSpPr>
        <p:spPr>
          <a:xfrm>
            <a:off x="8928097" y="3724159"/>
            <a:ext cx="377825" cy="201776"/>
          </a:xfrm>
        </p:spPr>
        <p:txBody>
          <a:bodyPr rtlCol="0"/>
          <a:lstStyle>
            <a:lvl1pPr marL="0" indent="0" algn="ctr">
              <a:buNone/>
              <a:defRPr sz="1200">
                <a:solidFill>
                  <a:schemeClr val="tx1">
                    <a:lumMod val="75000"/>
                    <a:lumOff val="25000"/>
                  </a:schemeClr>
                </a:solidFill>
              </a:defRPr>
            </a:lvl1pPr>
          </a:lstStyle>
          <a:p>
            <a:pPr lvl="0" rtl="0"/>
            <a:r>
              <a:rPr lang="fr-FR" noProof="0"/>
              <a:t>MM</a:t>
            </a:r>
          </a:p>
        </p:txBody>
      </p:sp>
      <p:sp>
        <p:nvSpPr>
          <p:cNvPr id="30" name="Espace réservé du texte 10">
            <a:extLst>
              <a:ext uri="{FF2B5EF4-FFF2-40B4-BE49-F238E27FC236}">
                <a16:creationId xmlns="" xmlns:a16="http://schemas.microsoft.com/office/drawing/2014/main" id="{D360A36A-7282-4045-B0DF-503E6A97BA47}"/>
              </a:ext>
            </a:extLst>
          </p:cNvPr>
          <p:cNvSpPr>
            <a:spLocks noGrp="1"/>
          </p:cNvSpPr>
          <p:nvPr>
            <p:ph type="body" sz="quarter" idx="54" hasCustomPrompt="1"/>
          </p:nvPr>
        </p:nvSpPr>
        <p:spPr>
          <a:xfrm>
            <a:off x="10344148" y="3724159"/>
            <a:ext cx="377825" cy="201776"/>
          </a:xfrm>
        </p:spPr>
        <p:txBody>
          <a:bodyPr rtlCol="0"/>
          <a:lstStyle>
            <a:lvl1pPr marL="0" indent="0" algn="ctr">
              <a:buNone/>
              <a:defRPr sz="1200">
                <a:solidFill>
                  <a:schemeClr val="tx1">
                    <a:lumMod val="75000"/>
                    <a:lumOff val="25000"/>
                  </a:schemeClr>
                </a:solidFill>
              </a:defRPr>
            </a:lvl1pPr>
          </a:lstStyle>
          <a:p>
            <a:pPr lvl="0" rtl="0"/>
            <a:r>
              <a:rPr lang="fr-FR" noProof="0"/>
              <a:t>MM</a:t>
            </a:r>
          </a:p>
        </p:txBody>
      </p:sp>
      <p:sp>
        <p:nvSpPr>
          <p:cNvPr id="31" name="Espace réservé du texte 10">
            <a:extLst>
              <a:ext uri="{FF2B5EF4-FFF2-40B4-BE49-F238E27FC236}">
                <a16:creationId xmlns="" xmlns:a16="http://schemas.microsoft.com/office/drawing/2014/main" id="{5F5960EF-7F51-41A0-9E73-D2F727AB3F0D}"/>
              </a:ext>
            </a:extLst>
          </p:cNvPr>
          <p:cNvSpPr>
            <a:spLocks noGrp="1"/>
          </p:cNvSpPr>
          <p:nvPr>
            <p:ph type="body" sz="quarter" idx="55" hasCustomPrompt="1"/>
          </p:nvPr>
        </p:nvSpPr>
        <p:spPr>
          <a:xfrm>
            <a:off x="9400114" y="3724159"/>
            <a:ext cx="377825" cy="201776"/>
          </a:xfrm>
        </p:spPr>
        <p:txBody>
          <a:bodyPr rtlCol="0"/>
          <a:lstStyle>
            <a:lvl1pPr marL="0" indent="0" algn="ctr">
              <a:buNone/>
              <a:defRPr sz="1200">
                <a:solidFill>
                  <a:schemeClr val="tx1">
                    <a:lumMod val="75000"/>
                    <a:lumOff val="25000"/>
                  </a:schemeClr>
                </a:solidFill>
              </a:defRPr>
            </a:lvl1pPr>
          </a:lstStyle>
          <a:p>
            <a:pPr lvl="0" rtl="0"/>
            <a:r>
              <a:rPr lang="fr-FR" noProof="0"/>
              <a:t>MM</a:t>
            </a:r>
          </a:p>
        </p:txBody>
      </p:sp>
      <p:sp>
        <p:nvSpPr>
          <p:cNvPr id="32" name="Espace réservé du texte 10">
            <a:extLst>
              <a:ext uri="{FF2B5EF4-FFF2-40B4-BE49-F238E27FC236}">
                <a16:creationId xmlns="" xmlns:a16="http://schemas.microsoft.com/office/drawing/2014/main" id="{9F81D711-9D82-42A4-8AB2-12D1F4490AAD}"/>
              </a:ext>
            </a:extLst>
          </p:cNvPr>
          <p:cNvSpPr>
            <a:spLocks noGrp="1"/>
          </p:cNvSpPr>
          <p:nvPr>
            <p:ph type="body" sz="quarter" idx="56" hasCustomPrompt="1"/>
          </p:nvPr>
        </p:nvSpPr>
        <p:spPr>
          <a:xfrm>
            <a:off x="9872131" y="3724159"/>
            <a:ext cx="377825" cy="201776"/>
          </a:xfrm>
        </p:spPr>
        <p:txBody>
          <a:bodyPr rtlCol="0"/>
          <a:lstStyle>
            <a:lvl1pPr marL="0" indent="0" algn="ctr">
              <a:buNone/>
              <a:defRPr sz="1200">
                <a:solidFill>
                  <a:schemeClr val="tx1">
                    <a:lumMod val="75000"/>
                    <a:lumOff val="25000"/>
                  </a:schemeClr>
                </a:solidFill>
              </a:defRPr>
            </a:lvl1pPr>
          </a:lstStyle>
          <a:p>
            <a:pPr lvl="0" rtl="0"/>
            <a:r>
              <a:rPr lang="fr-FR" noProof="0"/>
              <a:t>MM</a:t>
            </a:r>
          </a:p>
        </p:txBody>
      </p:sp>
      <p:sp>
        <p:nvSpPr>
          <p:cNvPr id="33" name="Espace réservé du texte 10">
            <a:extLst>
              <a:ext uri="{FF2B5EF4-FFF2-40B4-BE49-F238E27FC236}">
                <a16:creationId xmlns="" xmlns:a16="http://schemas.microsoft.com/office/drawing/2014/main" id="{0A2E5DCC-5FCD-4396-9980-17ECD06BB370}"/>
              </a:ext>
            </a:extLst>
          </p:cNvPr>
          <p:cNvSpPr>
            <a:spLocks noGrp="1"/>
          </p:cNvSpPr>
          <p:nvPr>
            <p:ph type="body" sz="quarter" idx="57" hasCustomPrompt="1"/>
          </p:nvPr>
        </p:nvSpPr>
        <p:spPr>
          <a:xfrm>
            <a:off x="10816165" y="3724159"/>
            <a:ext cx="377825" cy="201776"/>
          </a:xfrm>
        </p:spPr>
        <p:txBody>
          <a:bodyPr rtlCol="0"/>
          <a:lstStyle>
            <a:lvl1pPr marL="0" indent="0" algn="ctr">
              <a:buNone/>
              <a:defRPr sz="1200">
                <a:solidFill>
                  <a:schemeClr val="tx1">
                    <a:lumMod val="75000"/>
                    <a:lumOff val="25000"/>
                  </a:schemeClr>
                </a:solidFill>
              </a:defRPr>
            </a:lvl1pPr>
          </a:lstStyle>
          <a:p>
            <a:pPr lvl="0" rtl="0"/>
            <a:r>
              <a:rPr lang="fr-FR" noProof="0"/>
              <a:t>MM</a:t>
            </a:r>
          </a:p>
        </p:txBody>
      </p:sp>
      <p:sp>
        <p:nvSpPr>
          <p:cNvPr id="34" name="Espace réservé du texte 10">
            <a:extLst>
              <a:ext uri="{FF2B5EF4-FFF2-40B4-BE49-F238E27FC236}">
                <a16:creationId xmlns="" xmlns:a16="http://schemas.microsoft.com/office/drawing/2014/main" id="{A3860367-6AF8-4009-AE8B-33DEE49D1773}"/>
              </a:ext>
            </a:extLst>
          </p:cNvPr>
          <p:cNvSpPr>
            <a:spLocks noGrp="1"/>
          </p:cNvSpPr>
          <p:nvPr>
            <p:ph type="body" sz="quarter" idx="58" hasCustomPrompt="1"/>
          </p:nvPr>
        </p:nvSpPr>
        <p:spPr>
          <a:xfrm>
            <a:off x="11288182" y="3724159"/>
            <a:ext cx="377825" cy="201776"/>
          </a:xfrm>
        </p:spPr>
        <p:txBody>
          <a:bodyPr rtlCol="0"/>
          <a:lstStyle>
            <a:lvl1pPr marL="0" indent="0" algn="ctr">
              <a:buNone/>
              <a:defRPr sz="1200">
                <a:solidFill>
                  <a:schemeClr val="tx1">
                    <a:lumMod val="75000"/>
                    <a:lumOff val="25000"/>
                  </a:schemeClr>
                </a:solidFill>
              </a:defRPr>
            </a:lvl1pPr>
          </a:lstStyle>
          <a:p>
            <a:pPr lvl="0" rtl="0"/>
            <a:r>
              <a:rPr lang="fr-FR" noProof="0"/>
              <a:t>MM</a:t>
            </a:r>
          </a:p>
        </p:txBody>
      </p:sp>
      <p:sp>
        <p:nvSpPr>
          <p:cNvPr id="35" name="Espace réservé du texte 3">
            <a:extLst>
              <a:ext uri="{FF2B5EF4-FFF2-40B4-BE49-F238E27FC236}">
                <a16:creationId xmlns="" xmlns:a16="http://schemas.microsoft.com/office/drawing/2014/main" id="{EC5BA522-ACA2-41E7-8167-4CAD19A343D4}"/>
              </a:ext>
            </a:extLst>
          </p:cNvPr>
          <p:cNvSpPr>
            <a:spLocks noGrp="1"/>
          </p:cNvSpPr>
          <p:nvPr>
            <p:ph type="body" sz="quarter" idx="59" hasCustomPrompt="1"/>
          </p:nvPr>
        </p:nvSpPr>
        <p:spPr>
          <a:xfrm>
            <a:off x="5360988" y="2190750"/>
            <a:ext cx="1793875" cy="561975"/>
          </a:xfrm>
          <a:solidFill>
            <a:schemeClr val="bg1">
              <a:lumMod val="95000"/>
            </a:schemeClr>
          </a:solidFill>
          <a:ln>
            <a:noFill/>
          </a:ln>
        </p:spPr>
        <p:txBody>
          <a:bodyPr tIns="36000" rtlCol="0" anchor="t"/>
          <a:lstStyle>
            <a:lvl1pPr marL="0" indent="0" algn="ctr">
              <a:buNone/>
              <a:defRPr sz="1600">
                <a:solidFill>
                  <a:schemeClr val="tx1">
                    <a:lumMod val="75000"/>
                    <a:lumOff val="25000"/>
                  </a:schemeClr>
                </a:solidFill>
                <a:latin typeface="+mj-lt"/>
              </a:defRPr>
            </a:lvl1pPr>
          </a:lstStyle>
          <a:p>
            <a:pPr lvl="0" rtl="0"/>
            <a:r>
              <a:rPr lang="fr-FR" noProof="0"/>
              <a:t>Titre de l’élément</a:t>
            </a:r>
          </a:p>
        </p:txBody>
      </p:sp>
      <p:sp>
        <p:nvSpPr>
          <p:cNvPr id="36" name="Espace réservé du texte 36">
            <a:extLst>
              <a:ext uri="{FF2B5EF4-FFF2-40B4-BE49-F238E27FC236}">
                <a16:creationId xmlns="" xmlns:a16="http://schemas.microsoft.com/office/drawing/2014/main" id="{3FE4D07D-18EE-4015-BE1A-670EF5502FD5}"/>
              </a:ext>
            </a:extLst>
          </p:cNvPr>
          <p:cNvSpPr>
            <a:spLocks noGrp="1"/>
          </p:cNvSpPr>
          <p:nvPr>
            <p:ph type="body" sz="quarter" idx="60" hasCustomPrompt="1"/>
          </p:nvPr>
        </p:nvSpPr>
        <p:spPr>
          <a:xfrm>
            <a:off x="5412717" y="2505005"/>
            <a:ext cx="1690417" cy="224670"/>
          </a:xfrm>
        </p:spPr>
        <p:txBody>
          <a:bodyPr rtlCol="0"/>
          <a:lstStyle>
            <a:lvl1pPr marL="0" indent="0" algn="ctr">
              <a:buNone/>
              <a:defRPr sz="1200">
                <a:solidFill>
                  <a:schemeClr val="tx1">
                    <a:lumMod val="75000"/>
                    <a:lumOff val="25000"/>
                  </a:schemeClr>
                </a:solidFill>
              </a:defRPr>
            </a:lvl1pPr>
          </a:lstStyle>
          <a:p>
            <a:pPr lvl="0" rtl="0"/>
            <a:r>
              <a:rPr lang="fr-FR" noProof="0" dirty="0"/>
              <a:t>Mois, Année</a:t>
            </a:r>
          </a:p>
        </p:txBody>
      </p:sp>
      <p:sp>
        <p:nvSpPr>
          <p:cNvPr id="37" name="Flèche : Droite 36">
            <a:extLst>
              <a:ext uri="{FF2B5EF4-FFF2-40B4-BE49-F238E27FC236}">
                <a16:creationId xmlns="" xmlns:a16="http://schemas.microsoft.com/office/drawing/2014/main" id="{A21A7A3E-FAE9-412E-9085-C5396DD58558}"/>
              </a:ext>
            </a:extLst>
          </p:cNvPr>
          <p:cNvSpPr/>
          <p:nvPr userDrawn="1"/>
        </p:nvSpPr>
        <p:spPr>
          <a:xfrm>
            <a:off x="388279" y="4008086"/>
            <a:ext cx="11415443" cy="97190"/>
          </a:xfrm>
          <a:prstGeom prst="rightArrow">
            <a:avLst>
              <a:gd name="adj1" fmla="val 100000"/>
              <a:gd name="adj2" fmla="val 8593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solidFill>
                <a:schemeClr val="tx1">
                  <a:lumMod val="75000"/>
                  <a:lumOff val="25000"/>
                </a:schemeClr>
              </a:solidFill>
            </a:endParaRPr>
          </a:p>
        </p:txBody>
      </p:sp>
    </p:spTree>
    <p:extLst>
      <p:ext uri="{BB962C8B-B14F-4D97-AF65-F5344CB8AC3E}">
        <p14:creationId xmlns:p14="http://schemas.microsoft.com/office/powerpoint/2010/main" val="370108287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userDrawn="1">
  <p:cSld name="10_Titre uniquement">
    <p:spTree>
      <p:nvGrpSpPr>
        <p:cNvPr id="1" name=""/>
        <p:cNvGrpSpPr/>
        <p:nvPr/>
      </p:nvGrpSpPr>
      <p:grpSpPr>
        <a:xfrm>
          <a:off x="0" y="0"/>
          <a:ext cx="0" cy="0"/>
          <a:chOff x="0" y="0"/>
          <a:chExt cx="0" cy="0"/>
        </a:xfrm>
      </p:grpSpPr>
      <p:sp>
        <p:nvSpPr>
          <p:cNvPr id="2" name="Titre 1">
            <a:extLst>
              <a:ext uri="{FF2B5EF4-FFF2-40B4-BE49-F238E27FC236}">
                <a16:creationId xmlns=""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fr-FR" noProof="0" smtClean="0"/>
              <a:t>Modifiez le style du titre</a:t>
            </a:r>
            <a:endParaRPr lang="fr-FR" noProof="0"/>
          </a:p>
        </p:txBody>
      </p:sp>
      <p:sp>
        <p:nvSpPr>
          <p:cNvPr id="6" name="Espace réservé du pied de page 5">
            <a:extLst>
              <a:ext uri="{FF2B5EF4-FFF2-40B4-BE49-F238E27FC236}">
                <a16:creationId xmlns=""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fr-FR" noProof="0"/>
              <a:t>Ajouter un pied de page</a:t>
            </a:r>
          </a:p>
        </p:txBody>
      </p:sp>
      <p:sp>
        <p:nvSpPr>
          <p:cNvPr id="7" name="Espace réservé du numéro de diapositive 6">
            <a:extLst>
              <a:ext uri="{FF2B5EF4-FFF2-40B4-BE49-F238E27FC236}">
                <a16:creationId xmlns=""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fr-FR" noProof="0" smtClean="0"/>
              <a:pPr rtl="0"/>
              <a:t>‹N°›</a:t>
            </a:fld>
            <a:endParaRPr lang="fr-FR" noProof="0"/>
          </a:p>
        </p:txBody>
      </p:sp>
      <p:sp>
        <p:nvSpPr>
          <p:cNvPr id="5" name="Espace réservé du texte 5">
            <a:extLst>
              <a:ext uri="{FF2B5EF4-FFF2-40B4-BE49-F238E27FC236}">
                <a16:creationId xmlns="" xmlns:a16="http://schemas.microsoft.com/office/drawing/2014/main" id="{9C2BB107-6CD7-47EE-9C59-5345A7F63B02}"/>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fr-FR" noProof="0"/>
              <a:t>Sous-titre</a:t>
            </a:r>
          </a:p>
        </p:txBody>
      </p:sp>
      <p:sp>
        <p:nvSpPr>
          <p:cNvPr id="8" name="Espace réservé d’image 4">
            <a:extLst>
              <a:ext uri="{FF2B5EF4-FFF2-40B4-BE49-F238E27FC236}">
                <a16:creationId xmlns="" xmlns:a16="http://schemas.microsoft.com/office/drawing/2014/main" id="{85FDB45C-8129-42FD-85BB-977F66FEA7E3}"/>
              </a:ext>
            </a:extLst>
          </p:cNvPr>
          <p:cNvSpPr>
            <a:spLocks noGrp="1"/>
          </p:cNvSpPr>
          <p:nvPr>
            <p:ph type="pic" sz="quarter" idx="12" hasCustomPrompt="1"/>
          </p:nvPr>
        </p:nvSpPr>
        <p:spPr>
          <a:xfrm>
            <a:off x="512915" y="2319681"/>
            <a:ext cx="1352367" cy="1352367"/>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fr-FR" noProof="0" dirty="0"/>
              <a:t>Insérez ou glissez-déplacez une image ici</a:t>
            </a:r>
          </a:p>
        </p:txBody>
      </p:sp>
      <p:sp>
        <p:nvSpPr>
          <p:cNvPr id="9" name="Espace réservé du texte 8">
            <a:extLst>
              <a:ext uri="{FF2B5EF4-FFF2-40B4-BE49-F238E27FC236}">
                <a16:creationId xmlns="" xmlns:a16="http://schemas.microsoft.com/office/drawing/2014/main" id="{65BC675B-B0CF-41E3-9A61-5C9C8185863E}"/>
              </a:ext>
            </a:extLst>
          </p:cNvPr>
          <p:cNvSpPr>
            <a:spLocks noGrp="1"/>
          </p:cNvSpPr>
          <p:nvPr>
            <p:ph type="body" sz="quarter" idx="13" hasCustomPrompt="1"/>
          </p:nvPr>
        </p:nvSpPr>
        <p:spPr>
          <a:xfrm>
            <a:off x="2055970" y="2319681"/>
            <a:ext cx="1703313" cy="701538"/>
          </a:xfrm>
        </p:spPr>
        <p:txBody>
          <a:bodyPr rtlCol="0" anchor="t"/>
          <a:lstStyle>
            <a:lvl1pPr marL="0" indent="0" algn="l">
              <a:buFont typeface="Arial" panose="020B0604020202020204" pitchFamily="34" charset="0"/>
              <a:buNone/>
              <a:defRPr sz="2400">
                <a:latin typeface="+mj-lt"/>
              </a:defRPr>
            </a:lvl1pPr>
          </a:lstStyle>
          <a:p>
            <a:pPr lvl="0" rtl="0"/>
            <a:r>
              <a:rPr lang="fr-FR" noProof="0"/>
              <a:t>Nom</a:t>
            </a:r>
          </a:p>
        </p:txBody>
      </p:sp>
      <p:sp>
        <p:nvSpPr>
          <p:cNvPr id="10" name="Espace réservé du texte 10">
            <a:extLst>
              <a:ext uri="{FF2B5EF4-FFF2-40B4-BE49-F238E27FC236}">
                <a16:creationId xmlns="" xmlns:a16="http://schemas.microsoft.com/office/drawing/2014/main" id="{B199D9B2-D8DF-4F6F-9076-9976C85EA493}"/>
              </a:ext>
            </a:extLst>
          </p:cNvPr>
          <p:cNvSpPr>
            <a:spLocks noGrp="1"/>
          </p:cNvSpPr>
          <p:nvPr>
            <p:ph type="body" sz="quarter" idx="14" hasCustomPrompt="1"/>
          </p:nvPr>
        </p:nvSpPr>
        <p:spPr>
          <a:xfrm>
            <a:off x="512915" y="3800064"/>
            <a:ext cx="3246368" cy="1800000"/>
          </a:xfrm>
        </p:spPr>
        <p:txBody>
          <a:bodyPr rtlCol="0"/>
          <a:lstStyle>
            <a:lvl1pPr marL="0" indent="0" algn="l">
              <a:buNone/>
              <a:defRPr sz="1400">
                <a:solidFill>
                  <a:schemeClr val="tx1">
                    <a:lumMod val="50000"/>
                    <a:lumOff val="50000"/>
                  </a:schemeClr>
                </a:solidFill>
              </a:defRPr>
            </a:lvl1pPr>
          </a:lstStyle>
          <a:p>
            <a:pPr lvl="0" rtl="0"/>
            <a:r>
              <a:rPr lang="fr-FR" noProof="0"/>
              <a:t>Courte biographie</a:t>
            </a:r>
          </a:p>
        </p:txBody>
      </p:sp>
      <p:sp>
        <p:nvSpPr>
          <p:cNvPr id="11" name="Espace réservé du texte 8">
            <a:extLst>
              <a:ext uri="{FF2B5EF4-FFF2-40B4-BE49-F238E27FC236}">
                <a16:creationId xmlns="" xmlns:a16="http://schemas.microsoft.com/office/drawing/2014/main" id="{F83D3F97-C129-418E-B4E5-27919687902F}"/>
              </a:ext>
            </a:extLst>
          </p:cNvPr>
          <p:cNvSpPr>
            <a:spLocks noGrp="1"/>
          </p:cNvSpPr>
          <p:nvPr>
            <p:ph type="body" sz="quarter" idx="33" hasCustomPrompt="1"/>
          </p:nvPr>
        </p:nvSpPr>
        <p:spPr>
          <a:xfrm>
            <a:off x="2055970" y="3055171"/>
            <a:ext cx="1703313" cy="245885"/>
          </a:xfrm>
        </p:spPr>
        <p:txBody>
          <a:bodyPr rtlCol="0"/>
          <a:lstStyle>
            <a:lvl1pPr marL="0" indent="0" algn="l">
              <a:buFont typeface="Arial" panose="020B0604020202020204" pitchFamily="34" charset="0"/>
              <a:buNone/>
              <a:defRPr sz="1400">
                <a:solidFill>
                  <a:schemeClr val="bg1">
                    <a:lumMod val="50000"/>
                  </a:schemeClr>
                </a:solidFill>
              </a:defRPr>
            </a:lvl1pPr>
          </a:lstStyle>
          <a:p>
            <a:pPr lvl="0" rtl="0"/>
            <a:r>
              <a:rPr lang="fr-FR" noProof="0"/>
              <a:t>Fonction</a:t>
            </a:r>
          </a:p>
        </p:txBody>
      </p:sp>
      <p:sp>
        <p:nvSpPr>
          <p:cNvPr id="12" name="Espace réservé d’image 4">
            <a:extLst>
              <a:ext uri="{FF2B5EF4-FFF2-40B4-BE49-F238E27FC236}">
                <a16:creationId xmlns="" xmlns:a16="http://schemas.microsoft.com/office/drawing/2014/main" id="{559091DF-E0B7-4867-B43C-3B02311C64A1}"/>
              </a:ext>
            </a:extLst>
          </p:cNvPr>
          <p:cNvSpPr>
            <a:spLocks noGrp="1"/>
          </p:cNvSpPr>
          <p:nvPr>
            <p:ph type="pic" sz="quarter" idx="34" hasCustomPrompt="1"/>
          </p:nvPr>
        </p:nvSpPr>
        <p:spPr>
          <a:xfrm>
            <a:off x="4523213" y="2319681"/>
            <a:ext cx="1352367" cy="1352367"/>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fr-FR" noProof="0"/>
              <a:t>Insérez ou glissez-déplacez une image ici</a:t>
            </a:r>
          </a:p>
        </p:txBody>
      </p:sp>
      <p:sp>
        <p:nvSpPr>
          <p:cNvPr id="13" name="Espace réservé du texte 8">
            <a:extLst>
              <a:ext uri="{FF2B5EF4-FFF2-40B4-BE49-F238E27FC236}">
                <a16:creationId xmlns="" xmlns:a16="http://schemas.microsoft.com/office/drawing/2014/main" id="{B89D4389-4870-4BAE-B233-955685FCBC65}"/>
              </a:ext>
            </a:extLst>
          </p:cNvPr>
          <p:cNvSpPr>
            <a:spLocks noGrp="1"/>
          </p:cNvSpPr>
          <p:nvPr>
            <p:ph type="body" sz="quarter" idx="35" hasCustomPrompt="1"/>
          </p:nvPr>
        </p:nvSpPr>
        <p:spPr>
          <a:xfrm>
            <a:off x="6061985" y="2319681"/>
            <a:ext cx="1703313" cy="701538"/>
          </a:xfrm>
        </p:spPr>
        <p:txBody>
          <a:bodyPr rtlCol="0" anchor="t"/>
          <a:lstStyle>
            <a:lvl1pPr marL="0" indent="0" algn="l">
              <a:buFont typeface="Arial" panose="020B0604020202020204" pitchFamily="34" charset="0"/>
              <a:buNone/>
              <a:defRPr sz="2400">
                <a:latin typeface="+mj-lt"/>
              </a:defRPr>
            </a:lvl1pPr>
          </a:lstStyle>
          <a:p>
            <a:pPr lvl="0" rtl="0"/>
            <a:r>
              <a:rPr lang="fr-FR" noProof="0"/>
              <a:t>Nom</a:t>
            </a:r>
          </a:p>
        </p:txBody>
      </p:sp>
      <p:sp>
        <p:nvSpPr>
          <p:cNvPr id="14" name="Espace réservé du texte 10">
            <a:extLst>
              <a:ext uri="{FF2B5EF4-FFF2-40B4-BE49-F238E27FC236}">
                <a16:creationId xmlns="" xmlns:a16="http://schemas.microsoft.com/office/drawing/2014/main" id="{27F961F7-987F-4B95-AC48-08F4331BE905}"/>
              </a:ext>
            </a:extLst>
          </p:cNvPr>
          <p:cNvSpPr>
            <a:spLocks noGrp="1"/>
          </p:cNvSpPr>
          <p:nvPr>
            <p:ph type="body" sz="quarter" idx="36" hasCustomPrompt="1"/>
          </p:nvPr>
        </p:nvSpPr>
        <p:spPr>
          <a:xfrm>
            <a:off x="4518930" y="3800064"/>
            <a:ext cx="3246368" cy="1800000"/>
          </a:xfrm>
        </p:spPr>
        <p:txBody>
          <a:bodyPr rtlCol="0"/>
          <a:lstStyle>
            <a:lvl1pPr marL="0" indent="0" algn="l">
              <a:buNone/>
              <a:defRPr sz="1400">
                <a:solidFill>
                  <a:schemeClr val="tx1">
                    <a:lumMod val="50000"/>
                    <a:lumOff val="50000"/>
                  </a:schemeClr>
                </a:solidFill>
              </a:defRPr>
            </a:lvl1pPr>
          </a:lstStyle>
          <a:p>
            <a:pPr lvl="0" rtl="0"/>
            <a:r>
              <a:rPr lang="fr-FR" noProof="0"/>
              <a:t>Courte biographie</a:t>
            </a:r>
          </a:p>
        </p:txBody>
      </p:sp>
      <p:sp>
        <p:nvSpPr>
          <p:cNvPr id="15" name="Espace réservé du texte 8">
            <a:extLst>
              <a:ext uri="{FF2B5EF4-FFF2-40B4-BE49-F238E27FC236}">
                <a16:creationId xmlns="" xmlns:a16="http://schemas.microsoft.com/office/drawing/2014/main" id="{586A8311-6FEF-4231-B5DD-80FA52F5272F}"/>
              </a:ext>
            </a:extLst>
          </p:cNvPr>
          <p:cNvSpPr>
            <a:spLocks noGrp="1"/>
          </p:cNvSpPr>
          <p:nvPr>
            <p:ph type="body" sz="quarter" idx="37" hasCustomPrompt="1"/>
          </p:nvPr>
        </p:nvSpPr>
        <p:spPr>
          <a:xfrm>
            <a:off x="6061985" y="3055171"/>
            <a:ext cx="1703313" cy="245885"/>
          </a:xfrm>
        </p:spPr>
        <p:txBody>
          <a:bodyPr rtlCol="0"/>
          <a:lstStyle>
            <a:lvl1pPr marL="0" indent="0" algn="l">
              <a:buFont typeface="Arial" panose="020B0604020202020204" pitchFamily="34" charset="0"/>
              <a:buNone/>
              <a:defRPr sz="1400">
                <a:solidFill>
                  <a:schemeClr val="bg1">
                    <a:lumMod val="50000"/>
                  </a:schemeClr>
                </a:solidFill>
              </a:defRPr>
            </a:lvl1pPr>
          </a:lstStyle>
          <a:p>
            <a:pPr lvl="0" rtl="0"/>
            <a:r>
              <a:rPr lang="fr-FR" noProof="0"/>
              <a:t>Fonction</a:t>
            </a:r>
          </a:p>
        </p:txBody>
      </p:sp>
      <p:sp>
        <p:nvSpPr>
          <p:cNvPr id="16" name="Espace réservé d’image 4">
            <a:extLst>
              <a:ext uri="{FF2B5EF4-FFF2-40B4-BE49-F238E27FC236}">
                <a16:creationId xmlns="" xmlns:a16="http://schemas.microsoft.com/office/drawing/2014/main" id="{A6A8345C-014C-4AD2-8529-29D0E8EECAB5}"/>
              </a:ext>
            </a:extLst>
          </p:cNvPr>
          <p:cNvSpPr>
            <a:spLocks noGrp="1"/>
          </p:cNvSpPr>
          <p:nvPr>
            <p:ph type="pic" sz="quarter" idx="38" hasCustomPrompt="1"/>
          </p:nvPr>
        </p:nvSpPr>
        <p:spPr>
          <a:xfrm>
            <a:off x="8533512" y="2319681"/>
            <a:ext cx="1352367" cy="1352367"/>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fr-FR" noProof="0"/>
              <a:t>Insérez ou glissez-déplacez une image ici</a:t>
            </a:r>
          </a:p>
        </p:txBody>
      </p:sp>
      <p:sp>
        <p:nvSpPr>
          <p:cNvPr id="17" name="Espace réservé du texte 8">
            <a:extLst>
              <a:ext uri="{FF2B5EF4-FFF2-40B4-BE49-F238E27FC236}">
                <a16:creationId xmlns="" xmlns:a16="http://schemas.microsoft.com/office/drawing/2014/main" id="{4C771BB0-7999-4A45-A6BB-56C98E978E83}"/>
              </a:ext>
            </a:extLst>
          </p:cNvPr>
          <p:cNvSpPr>
            <a:spLocks noGrp="1"/>
          </p:cNvSpPr>
          <p:nvPr>
            <p:ph type="body" sz="quarter" idx="39" hasCustomPrompt="1"/>
          </p:nvPr>
        </p:nvSpPr>
        <p:spPr>
          <a:xfrm>
            <a:off x="10068000" y="2319681"/>
            <a:ext cx="1703313" cy="701538"/>
          </a:xfrm>
        </p:spPr>
        <p:txBody>
          <a:bodyPr rtlCol="0" anchor="t"/>
          <a:lstStyle>
            <a:lvl1pPr marL="0" indent="0" algn="l">
              <a:buFont typeface="Arial" panose="020B0604020202020204" pitchFamily="34" charset="0"/>
              <a:buNone/>
              <a:defRPr sz="2400">
                <a:latin typeface="+mj-lt"/>
              </a:defRPr>
            </a:lvl1pPr>
          </a:lstStyle>
          <a:p>
            <a:pPr lvl="0" rtl="0"/>
            <a:r>
              <a:rPr lang="fr-FR" noProof="0"/>
              <a:t>Nom</a:t>
            </a:r>
          </a:p>
        </p:txBody>
      </p:sp>
      <p:sp>
        <p:nvSpPr>
          <p:cNvPr id="18" name="Espace réservé du texte 10">
            <a:extLst>
              <a:ext uri="{FF2B5EF4-FFF2-40B4-BE49-F238E27FC236}">
                <a16:creationId xmlns="" xmlns:a16="http://schemas.microsoft.com/office/drawing/2014/main" id="{9FC27C2C-A218-4626-9D04-ECC36D852E8F}"/>
              </a:ext>
            </a:extLst>
          </p:cNvPr>
          <p:cNvSpPr>
            <a:spLocks noGrp="1"/>
          </p:cNvSpPr>
          <p:nvPr>
            <p:ph type="body" sz="quarter" idx="40" hasCustomPrompt="1"/>
          </p:nvPr>
        </p:nvSpPr>
        <p:spPr>
          <a:xfrm>
            <a:off x="8524945" y="3800064"/>
            <a:ext cx="3246368" cy="1800000"/>
          </a:xfrm>
        </p:spPr>
        <p:txBody>
          <a:bodyPr rtlCol="0"/>
          <a:lstStyle>
            <a:lvl1pPr marL="0" indent="0" algn="l">
              <a:buNone/>
              <a:defRPr sz="1400">
                <a:solidFill>
                  <a:schemeClr val="tx1">
                    <a:lumMod val="50000"/>
                    <a:lumOff val="50000"/>
                  </a:schemeClr>
                </a:solidFill>
              </a:defRPr>
            </a:lvl1pPr>
          </a:lstStyle>
          <a:p>
            <a:pPr lvl="0" rtl="0"/>
            <a:r>
              <a:rPr lang="fr-FR" noProof="0"/>
              <a:t>Courte biographie</a:t>
            </a:r>
          </a:p>
        </p:txBody>
      </p:sp>
      <p:sp>
        <p:nvSpPr>
          <p:cNvPr id="19" name="Espace réservé du texte 8">
            <a:extLst>
              <a:ext uri="{FF2B5EF4-FFF2-40B4-BE49-F238E27FC236}">
                <a16:creationId xmlns="" xmlns:a16="http://schemas.microsoft.com/office/drawing/2014/main" id="{15F0F321-195A-45FE-9F4E-2DE6EFF480E8}"/>
              </a:ext>
            </a:extLst>
          </p:cNvPr>
          <p:cNvSpPr>
            <a:spLocks noGrp="1"/>
          </p:cNvSpPr>
          <p:nvPr>
            <p:ph type="body" sz="quarter" idx="41" hasCustomPrompt="1"/>
          </p:nvPr>
        </p:nvSpPr>
        <p:spPr>
          <a:xfrm>
            <a:off x="10068000" y="3055171"/>
            <a:ext cx="1703313" cy="245885"/>
          </a:xfrm>
        </p:spPr>
        <p:txBody>
          <a:bodyPr rtlCol="0"/>
          <a:lstStyle>
            <a:lvl1pPr marL="0" indent="0" algn="l">
              <a:buFont typeface="Arial" panose="020B0604020202020204" pitchFamily="34" charset="0"/>
              <a:buNone/>
              <a:defRPr sz="1400">
                <a:solidFill>
                  <a:schemeClr val="bg1">
                    <a:lumMod val="50000"/>
                  </a:schemeClr>
                </a:solidFill>
              </a:defRPr>
            </a:lvl1pPr>
          </a:lstStyle>
          <a:p>
            <a:pPr lvl="0" rtl="0"/>
            <a:r>
              <a:rPr lang="fr-FR" noProof="0"/>
              <a:t>Fonction</a:t>
            </a:r>
          </a:p>
        </p:txBody>
      </p:sp>
      <p:sp>
        <p:nvSpPr>
          <p:cNvPr id="20" name="Rectangle 6">
            <a:extLst>
              <a:ext uri="{FF2B5EF4-FFF2-40B4-BE49-F238E27FC236}">
                <a16:creationId xmlns="" xmlns:a16="http://schemas.microsoft.com/office/drawing/2014/main" id="{A31AFB6F-80F0-4E69-8E48-7431E389859C}"/>
              </a:ext>
              <a:ext uri="{C183D7F6-B498-43B3-948B-1728B52AA6E4}">
                <adec:decorative xmlns:adec="http://schemas.microsoft.com/office/drawing/2017/decorative" xmlns="" val="1"/>
              </a:ext>
            </a:extLst>
          </p:cNvPr>
          <p:cNvSpPr/>
          <p:nvPr userDrawn="1"/>
        </p:nvSpPr>
        <p:spPr>
          <a:xfrm>
            <a:off x="2055970" y="3514426"/>
            <a:ext cx="1703313"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sp>
        <p:nvSpPr>
          <p:cNvPr id="21" name="Rectangle 6">
            <a:extLst>
              <a:ext uri="{FF2B5EF4-FFF2-40B4-BE49-F238E27FC236}">
                <a16:creationId xmlns="" xmlns:a16="http://schemas.microsoft.com/office/drawing/2014/main" id="{115CE1DD-8B35-4422-9BB1-DB18FB6B5955}"/>
              </a:ext>
              <a:ext uri="{C183D7F6-B498-43B3-948B-1728B52AA6E4}">
                <adec:decorative xmlns:adec="http://schemas.microsoft.com/office/drawing/2017/decorative" xmlns="" val="1"/>
              </a:ext>
            </a:extLst>
          </p:cNvPr>
          <p:cNvSpPr/>
          <p:nvPr userDrawn="1"/>
        </p:nvSpPr>
        <p:spPr>
          <a:xfrm>
            <a:off x="6061985" y="3514426"/>
            <a:ext cx="1703313"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sp>
        <p:nvSpPr>
          <p:cNvPr id="22" name="Rectangle 6">
            <a:extLst>
              <a:ext uri="{FF2B5EF4-FFF2-40B4-BE49-F238E27FC236}">
                <a16:creationId xmlns="" xmlns:a16="http://schemas.microsoft.com/office/drawing/2014/main" id="{C174B088-E2BB-4A47-A4CE-403CAE0149F8}"/>
              </a:ext>
              <a:ext uri="{C183D7F6-B498-43B3-948B-1728B52AA6E4}">
                <adec:decorative xmlns:adec="http://schemas.microsoft.com/office/drawing/2017/decorative" xmlns="" val="1"/>
              </a:ext>
            </a:extLst>
          </p:cNvPr>
          <p:cNvSpPr/>
          <p:nvPr userDrawn="1"/>
        </p:nvSpPr>
        <p:spPr>
          <a:xfrm>
            <a:off x="10067999" y="3514426"/>
            <a:ext cx="1703313"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spTree>
    <p:extLst>
      <p:ext uri="{BB962C8B-B14F-4D97-AF65-F5344CB8AC3E}">
        <p14:creationId xmlns:p14="http://schemas.microsoft.com/office/powerpoint/2010/main" val="333864254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userDrawn="1">
  <p:cSld name="11_Titre uniquement">
    <p:spTree>
      <p:nvGrpSpPr>
        <p:cNvPr id="1" name=""/>
        <p:cNvGrpSpPr/>
        <p:nvPr/>
      </p:nvGrpSpPr>
      <p:grpSpPr>
        <a:xfrm>
          <a:off x="0" y="0"/>
          <a:ext cx="0" cy="0"/>
          <a:chOff x="0" y="0"/>
          <a:chExt cx="0" cy="0"/>
        </a:xfrm>
      </p:grpSpPr>
      <p:sp>
        <p:nvSpPr>
          <p:cNvPr id="2" name="Titre 1">
            <a:extLst>
              <a:ext uri="{FF2B5EF4-FFF2-40B4-BE49-F238E27FC236}">
                <a16:creationId xmlns=""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fr-FR" noProof="0" smtClean="0"/>
              <a:t>Modifiez le style du titre</a:t>
            </a:r>
            <a:endParaRPr lang="fr-FR" noProof="0"/>
          </a:p>
        </p:txBody>
      </p:sp>
      <p:sp>
        <p:nvSpPr>
          <p:cNvPr id="6" name="Espace réservé du pied de page 5">
            <a:extLst>
              <a:ext uri="{FF2B5EF4-FFF2-40B4-BE49-F238E27FC236}">
                <a16:creationId xmlns=""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fr-FR" noProof="0"/>
              <a:t>Ajouter un pied de page</a:t>
            </a:r>
          </a:p>
        </p:txBody>
      </p:sp>
      <p:sp>
        <p:nvSpPr>
          <p:cNvPr id="7" name="Espace réservé du numéro de diapositive 6">
            <a:extLst>
              <a:ext uri="{FF2B5EF4-FFF2-40B4-BE49-F238E27FC236}">
                <a16:creationId xmlns=""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fr-FR" noProof="0" smtClean="0"/>
              <a:pPr rtl="0"/>
              <a:t>‹N°›</a:t>
            </a:fld>
            <a:endParaRPr lang="fr-FR" noProof="0"/>
          </a:p>
        </p:txBody>
      </p:sp>
      <p:sp>
        <p:nvSpPr>
          <p:cNvPr id="5" name="Espace réservé du texte 5">
            <a:extLst>
              <a:ext uri="{FF2B5EF4-FFF2-40B4-BE49-F238E27FC236}">
                <a16:creationId xmlns="" xmlns:a16="http://schemas.microsoft.com/office/drawing/2014/main" id="{9C2BB107-6CD7-47EE-9C59-5345A7F63B02}"/>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fr-FR" noProof="0"/>
              <a:t>Sous-titre</a:t>
            </a:r>
          </a:p>
        </p:txBody>
      </p:sp>
      <p:sp>
        <p:nvSpPr>
          <p:cNvPr id="8" name="Espace réservé du texte 8">
            <a:extLst>
              <a:ext uri="{FF2B5EF4-FFF2-40B4-BE49-F238E27FC236}">
                <a16:creationId xmlns="" xmlns:a16="http://schemas.microsoft.com/office/drawing/2014/main" id="{6B292F32-22A3-4DBC-93C9-F66C5F87D4EE}"/>
              </a:ext>
            </a:extLst>
          </p:cNvPr>
          <p:cNvSpPr>
            <a:spLocks noGrp="1"/>
          </p:cNvSpPr>
          <p:nvPr>
            <p:ph type="body" sz="quarter" idx="17" hasCustomPrompt="1"/>
          </p:nvPr>
        </p:nvSpPr>
        <p:spPr>
          <a:xfrm>
            <a:off x="431800" y="4113808"/>
            <a:ext cx="1620000" cy="631554"/>
          </a:xfrm>
        </p:spPr>
        <p:txBody>
          <a:bodyPr rtlCol="0"/>
          <a:lstStyle>
            <a:lvl1pPr marL="0" indent="0" algn="l">
              <a:buFont typeface="Arial" panose="020B0604020202020204" pitchFamily="34" charset="0"/>
              <a:buNone/>
              <a:defRPr sz="2400">
                <a:latin typeface="+mj-lt"/>
              </a:defRPr>
            </a:lvl1pPr>
          </a:lstStyle>
          <a:p>
            <a:pPr lvl="0" rtl="0"/>
            <a:r>
              <a:rPr lang="fr-FR" noProof="0"/>
              <a:t>Nom complet</a:t>
            </a:r>
          </a:p>
        </p:txBody>
      </p:sp>
      <p:sp>
        <p:nvSpPr>
          <p:cNvPr id="9" name="Espace réservé du texte 10">
            <a:extLst>
              <a:ext uri="{FF2B5EF4-FFF2-40B4-BE49-F238E27FC236}">
                <a16:creationId xmlns="" xmlns:a16="http://schemas.microsoft.com/office/drawing/2014/main" id="{2AE8CF21-3DA6-45E6-9CB4-F48688C3B744}"/>
              </a:ext>
            </a:extLst>
          </p:cNvPr>
          <p:cNvSpPr>
            <a:spLocks noGrp="1"/>
          </p:cNvSpPr>
          <p:nvPr>
            <p:ph type="body" sz="quarter" idx="18" hasCustomPrompt="1"/>
          </p:nvPr>
        </p:nvSpPr>
        <p:spPr>
          <a:xfrm>
            <a:off x="431800" y="4797591"/>
            <a:ext cx="1620000" cy="720000"/>
          </a:xfrm>
        </p:spPr>
        <p:txBody>
          <a:bodyPr rtlCol="0"/>
          <a:lstStyle>
            <a:lvl1pPr marL="0" indent="0" algn="l">
              <a:buNone/>
              <a:defRPr sz="1400">
                <a:solidFill>
                  <a:schemeClr val="tx1">
                    <a:lumMod val="50000"/>
                    <a:lumOff val="50000"/>
                  </a:schemeClr>
                </a:solidFill>
              </a:defRPr>
            </a:lvl1pPr>
          </a:lstStyle>
          <a:p>
            <a:pPr lvl="0" rtl="0"/>
            <a:r>
              <a:rPr lang="fr-FR" noProof="0"/>
              <a:t>Fonction</a:t>
            </a:r>
          </a:p>
        </p:txBody>
      </p:sp>
      <p:sp>
        <p:nvSpPr>
          <p:cNvPr id="10" name="Espace réservé du texte 8">
            <a:extLst>
              <a:ext uri="{FF2B5EF4-FFF2-40B4-BE49-F238E27FC236}">
                <a16:creationId xmlns="" xmlns:a16="http://schemas.microsoft.com/office/drawing/2014/main" id="{3FBB809B-C7A4-40BB-A5F6-0692C7B3E74A}"/>
              </a:ext>
            </a:extLst>
          </p:cNvPr>
          <p:cNvSpPr>
            <a:spLocks noGrp="1"/>
          </p:cNvSpPr>
          <p:nvPr>
            <p:ph type="body" sz="quarter" idx="33" hasCustomPrompt="1"/>
          </p:nvPr>
        </p:nvSpPr>
        <p:spPr>
          <a:xfrm>
            <a:off x="2375703" y="4113808"/>
            <a:ext cx="1620000" cy="631554"/>
          </a:xfrm>
        </p:spPr>
        <p:txBody>
          <a:bodyPr rtlCol="0"/>
          <a:lstStyle>
            <a:lvl1pPr marL="0" indent="0" algn="l">
              <a:buFont typeface="Arial" panose="020B0604020202020204" pitchFamily="34" charset="0"/>
              <a:buNone/>
              <a:defRPr sz="2400">
                <a:latin typeface="+mj-lt"/>
              </a:defRPr>
            </a:lvl1pPr>
          </a:lstStyle>
          <a:p>
            <a:pPr lvl="0" rtl="0"/>
            <a:r>
              <a:rPr lang="fr-FR" noProof="0"/>
              <a:t>Nom complet</a:t>
            </a:r>
          </a:p>
        </p:txBody>
      </p:sp>
      <p:sp>
        <p:nvSpPr>
          <p:cNvPr id="11" name="Espace réservé du texte 10">
            <a:extLst>
              <a:ext uri="{FF2B5EF4-FFF2-40B4-BE49-F238E27FC236}">
                <a16:creationId xmlns="" xmlns:a16="http://schemas.microsoft.com/office/drawing/2014/main" id="{5822DE8D-141C-4FC8-8690-DC699987557A}"/>
              </a:ext>
            </a:extLst>
          </p:cNvPr>
          <p:cNvSpPr>
            <a:spLocks noGrp="1"/>
          </p:cNvSpPr>
          <p:nvPr>
            <p:ph type="body" sz="quarter" idx="34" hasCustomPrompt="1"/>
          </p:nvPr>
        </p:nvSpPr>
        <p:spPr>
          <a:xfrm>
            <a:off x="2375703" y="4797591"/>
            <a:ext cx="1620000" cy="720000"/>
          </a:xfrm>
        </p:spPr>
        <p:txBody>
          <a:bodyPr rtlCol="0"/>
          <a:lstStyle>
            <a:lvl1pPr marL="0" indent="0" algn="l">
              <a:buNone/>
              <a:defRPr sz="1400">
                <a:solidFill>
                  <a:schemeClr val="tx1">
                    <a:lumMod val="50000"/>
                    <a:lumOff val="50000"/>
                  </a:schemeClr>
                </a:solidFill>
              </a:defRPr>
            </a:lvl1pPr>
          </a:lstStyle>
          <a:p>
            <a:pPr lvl="0" rtl="0"/>
            <a:r>
              <a:rPr lang="fr-FR" noProof="0"/>
              <a:t>Fonction</a:t>
            </a:r>
          </a:p>
        </p:txBody>
      </p:sp>
      <p:sp>
        <p:nvSpPr>
          <p:cNvPr id="12" name="Espace réservé du texte 8">
            <a:extLst>
              <a:ext uri="{FF2B5EF4-FFF2-40B4-BE49-F238E27FC236}">
                <a16:creationId xmlns="" xmlns:a16="http://schemas.microsoft.com/office/drawing/2014/main" id="{8BFF2A50-B1BC-445F-AAF4-5EF044B5B219}"/>
              </a:ext>
            </a:extLst>
          </p:cNvPr>
          <p:cNvSpPr>
            <a:spLocks noGrp="1"/>
          </p:cNvSpPr>
          <p:nvPr>
            <p:ph type="body" sz="quarter" idx="35" hasCustomPrompt="1"/>
          </p:nvPr>
        </p:nvSpPr>
        <p:spPr>
          <a:xfrm>
            <a:off x="4319606" y="4113808"/>
            <a:ext cx="1620000" cy="631554"/>
          </a:xfrm>
        </p:spPr>
        <p:txBody>
          <a:bodyPr rtlCol="0"/>
          <a:lstStyle>
            <a:lvl1pPr marL="0" indent="0" algn="l">
              <a:buFont typeface="Arial" panose="020B0604020202020204" pitchFamily="34" charset="0"/>
              <a:buNone/>
              <a:defRPr sz="2400">
                <a:latin typeface="+mj-lt"/>
              </a:defRPr>
            </a:lvl1pPr>
          </a:lstStyle>
          <a:p>
            <a:pPr lvl="0" rtl="0"/>
            <a:r>
              <a:rPr lang="fr-FR" noProof="0"/>
              <a:t>Nom complet</a:t>
            </a:r>
          </a:p>
        </p:txBody>
      </p:sp>
      <p:sp>
        <p:nvSpPr>
          <p:cNvPr id="13" name="Espace réservé du texte 10">
            <a:extLst>
              <a:ext uri="{FF2B5EF4-FFF2-40B4-BE49-F238E27FC236}">
                <a16:creationId xmlns="" xmlns:a16="http://schemas.microsoft.com/office/drawing/2014/main" id="{50ED32C1-427F-4852-93EF-04246DAB6E09}"/>
              </a:ext>
            </a:extLst>
          </p:cNvPr>
          <p:cNvSpPr>
            <a:spLocks noGrp="1"/>
          </p:cNvSpPr>
          <p:nvPr>
            <p:ph type="body" sz="quarter" idx="36" hasCustomPrompt="1"/>
          </p:nvPr>
        </p:nvSpPr>
        <p:spPr>
          <a:xfrm>
            <a:off x="4319606" y="4797591"/>
            <a:ext cx="1620000" cy="720000"/>
          </a:xfrm>
        </p:spPr>
        <p:txBody>
          <a:bodyPr rtlCol="0"/>
          <a:lstStyle>
            <a:lvl1pPr marL="0" indent="0" algn="l">
              <a:buNone/>
              <a:defRPr sz="1400">
                <a:solidFill>
                  <a:schemeClr val="tx1">
                    <a:lumMod val="50000"/>
                    <a:lumOff val="50000"/>
                  </a:schemeClr>
                </a:solidFill>
              </a:defRPr>
            </a:lvl1pPr>
          </a:lstStyle>
          <a:p>
            <a:pPr lvl="0" rtl="0"/>
            <a:r>
              <a:rPr lang="fr-FR" noProof="0"/>
              <a:t>Fonction</a:t>
            </a:r>
          </a:p>
        </p:txBody>
      </p:sp>
      <p:sp>
        <p:nvSpPr>
          <p:cNvPr id="14" name="Espace réservé du texte 8">
            <a:extLst>
              <a:ext uri="{FF2B5EF4-FFF2-40B4-BE49-F238E27FC236}">
                <a16:creationId xmlns="" xmlns:a16="http://schemas.microsoft.com/office/drawing/2014/main" id="{4B8DDBCF-B9FF-412C-BB0A-F20DF81F3CCB}"/>
              </a:ext>
            </a:extLst>
          </p:cNvPr>
          <p:cNvSpPr>
            <a:spLocks noGrp="1"/>
          </p:cNvSpPr>
          <p:nvPr>
            <p:ph type="body" sz="quarter" idx="37" hasCustomPrompt="1"/>
          </p:nvPr>
        </p:nvSpPr>
        <p:spPr>
          <a:xfrm>
            <a:off x="6263509" y="4113808"/>
            <a:ext cx="1620000" cy="631554"/>
          </a:xfrm>
        </p:spPr>
        <p:txBody>
          <a:bodyPr rtlCol="0"/>
          <a:lstStyle>
            <a:lvl1pPr marL="0" indent="0" algn="l">
              <a:buFont typeface="Arial" panose="020B0604020202020204" pitchFamily="34" charset="0"/>
              <a:buNone/>
              <a:defRPr sz="2400">
                <a:latin typeface="+mj-lt"/>
              </a:defRPr>
            </a:lvl1pPr>
          </a:lstStyle>
          <a:p>
            <a:pPr lvl="0" rtl="0"/>
            <a:r>
              <a:rPr lang="fr-FR" noProof="0"/>
              <a:t>Nom complet</a:t>
            </a:r>
          </a:p>
        </p:txBody>
      </p:sp>
      <p:sp>
        <p:nvSpPr>
          <p:cNvPr id="15" name="Espace réservé du texte 10">
            <a:extLst>
              <a:ext uri="{FF2B5EF4-FFF2-40B4-BE49-F238E27FC236}">
                <a16:creationId xmlns="" xmlns:a16="http://schemas.microsoft.com/office/drawing/2014/main" id="{E5554625-705D-43C2-BB3F-07E4FB3A8857}"/>
              </a:ext>
            </a:extLst>
          </p:cNvPr>
          <p:cNvSpPr>
            <a:spLocks noGrp="1"/>
          </p:cNvSpPr>
          <p:nvPr>
            <p:ph type="body" sz="quarter" idx="38" hasCustomPrompt="1"/>
          </p:nvPr>
        </p:nvSpPr>
        <p:spPr>
          <a:xfrm>
            <a:off x="6263509" y="4797591"/>
            <a:ext cx="1620000" cy="720000"/>
          </a:xfrm>
        </p:spPr>
        <p:txBody>
          <a:bodyPr rtlCol="0"/>
          <a:lstStyle>
            <a:lvl1pPr marL="0" indent="0" algn="l">
              <a:buNone/>
              <a:defRPr sz="1400">
                <a:solidFill>
                  <a:schemeClr val="tx1">
                    <a:lumMod val="50000"/>
                    <a:lumOff val="50000"/>
                  </a:schemeClr>
                </a:solidFill>
              </a:defRPr>
            </a:lvl1pPr>
          </a:lstStyle>
          <a:p>
            <a:pPr lvl="0" rtl="0"/>
            <a:r>
              <a:rPr lang="fr-FR" noProof="0"/>
              <a:t>Fonction</a:t>
            </a:r>
          </a:p>
        </p:txBody>
      </p:sp>
      <p:sp>
        <p:nvSpPr>
          <p:cNvPr id="16" name="Espace réservé du texte 8">
            <a:extLst>
              <a:ext uri="{FF2B5EF4-FFF2-40B4-BE49-F238E27FC236}">
                <a16:creationId xmlns="" xmlns:a16="http://schemas.microsoft.com/office/drawing/2014/main" id="{695A6D51-51C5-4128-9C65-70256D07FEBB}"/>
              </a:ext>
            </a:extLst>
          </p:cNvPr>
          <p:cNvSpPr>
            <a:spLocks noGrp="1"/>
          </p:cNvSpPr>
          <p:nvPr>
            <p:ph type="body" sz="quarter" idx="39" hasCustomPrompt="1"/>
          </p:nvPr>
        </p:nvSpPr>
        <p:spPr>
          <a:xfrm>
            <a:off x="8207412" y="4113808"/>
            <a:ext cx="1620000" cy="631554"/>
          </a:xfrm>
        </p:spPr>
        <p:txBody>
          <a:bodyPr rtlCol="0"/>
          <a:lstStyle>
            <a:lvl1pPr marL="0" indent="0" algn="l">
              <a:buFont typeface="Arial" panose="020B0604020202020204" pitchFamily="34" charset="0"/>
              <a:buNone/>
              <a:defRPr sz="2400">
                <a:latin typeface="+mj-lt"/>
              </a:defRPr>
            </a:lvl1pPr>
          </a:lstStyle>
          <a:p>
            <a:pPr lvl="0" rtl="0"/>
            <a:r>
              <a:rPr lang="fr-FR" noProof="0"/>
              <a:t>Nom complet</a:t>
            </a:r>
          </a:p>
        </p:txBody>
      </p:sp>
      <p:sp>
        <p:nvSpPr>
          <p:cNvPr id="17" name="Espace réservé du texte 10">
            <a:extLst>
              <a:ext uri="{FF2B5EF4-FFF2-40B4-BE49-F238E27FC236}">
                <a16:creationId xmlns="" xmlns:a16="http://schemas.microsoft.com/office/drawing/2014/main" id="{94020390-663C-426B-A32A-7DD435D35428}"/>
              </a:ext>
            </a:extLst>
          </p:cNvPr>
          <p:cNvSpPr>
            <a:spLocks noGrp="1"/>
          </p:cNvSpPr>
          <p:nvPr>
            <p:ph type="body" sz="quarter" idx="40" hasCustomPrompt="1"/>
          </p:nvPr>
        </p:nvSpPr>
        <p:spPr>
          <a:xfrm>
            <a:off x="8207412" y="4797591"/>
            <a:ext cx="1620000" cy="720000"/>
          </a:xfrm>
        </p:spPr>
        <p:txBody>
          <a:bodyPr rtlCol="0"/>
          <a:lstStyle>
            <a:lvl1pPr marL="0" indent="0" algn="l">
              <a:buNone/>
              <a:defRPr sz="1400">
                <a:solidFill>
                  <a:schemeClr val="tx1">
                    <a:lumMod val="50000"/>
                    <a:lumOff val="50000"/>
                  </a:schemeClr>
                </a:solidFill>
              </a:defRPr>
            </a:lvl1pPr>
          </a:lstStyle>
          <a:p>
            <a:pPr lvl="0" rtl="0"/>
            <a:r>
              <a:rPr lang="fr-FR" noProof="0"/>
              <a:t>Fonction</a:t>
            </a:r>
          </a:p>
        </p:txBody>
      </p:sp>
      <p:sp>
        <p:nvSpPr>
          <p:cNvPr id="18" name="Espace réservé d’image 15">
            <a:extLst>
              <a:ext uri="{FF2B5EF4-FFF2-40B4-BE49-F238E27FC236}">
                <a16:creationId xmlns="" xmlns:a16="http://schemas.microsoft.com/office/drawing/2014/main" id="{A5BFEA69-91F2-4BAB-BC3E-F4494C809953}"/>
              </a:ext>
            </a:extLst>
          </p:cNvPr>
          <p:cNvSpPr>
            <a:spLocks noGrp="1"/>
          </p:cNvSpPr>
          <p:nvPr>
            <p:ph type="pic" sz="quarter" idx="41" hasCustomPrompt="1"/>
          </p:nvPr>
        </p:nvSpPr>
        <p:spPr>
          <a:xfrm>
            <a:off x="431800" y="2246681"/>
            <a:ext cx="1620000" cy="1620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fr-FR" noProof="0"/>
              <a:t>Cliquez sur l’icône pour ajouter une image</a:t>
            </a:r>
          </a:p>
        </p:txBody>
      </p:sp>
      <p:sp>
        <p:nvSpPr>
          <p:cNvPr id="19" name="Espace réservé d’image 15">
            <a:extLst>
              <a:ext uri="{FF2B5EF4-FFF2-40B4-BE49-F238E27FC236}">
                <a16:creationId xmlns="" xmlns:a16="http://schemas.microsoft.com/office/drawing/2014/main" id="{4D9A8C49-F2A0-4F67-A4E0-B5FBBE0A8DFD}"/>
              </a:ext>
            </a:extLst>
          </p:cNvPr>
          <p:cNvSpPr>
            <a:spLocks noGrp="1"/>
          </p:cNvSpPr>
          <p:nvPr>
            <p:ph type="pic" sz="quarter" idx="42" hasCustomPrompt="1"/>
          </p:nvPr>
        </p:nvSpPr>
        <p:spPr>
          <a:xfrm>
            <a:off x="2375703" y="2246681"/>
            <a:ext cx="1620000" cy="1620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fr-FR" noProof="0"/>
              <a:t>Cliquez sur l’icône pour ajouter une image</a:t>
            </a:r>
          </a:p>
        </p:txBody>
      </p:sp>
      <p:sp>
        <p:nvSpPr>
          <p:cNvPr id="20" name="Espace réservé d’image 15">
            <a:extLst>
              <a:ext uri="{FF2B5EF4-FFF2-40B4-BE49-F238E27FC236}">
                <a16:creationId xmlns="" xmlns:a16="http://schemas.microsoft.com/office/drawing/2014/main" id="{622E18C4-0DBF-4C58-A1B6-1E6A1D521733}"/>
              </a:ext>
            </a:extLst>
          </p:cNvPr>
          <p:cNvSpPr>
            <a:spLocks noGrp="1"/>
          </p:cNvSpPr>
          <p:nvPr>
            <p:ph type="pic" sz="quarter" idx="43" hasCustomPrompt="1"/>
          </p:nvPr>
        </p:nvSpPr>
        <p:spPr>
          <a:xfrm>
            <a:off x="4319606" y="2246681"/>
            <a:ext cx="1620000" cy="1620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fr-FR" noProof="0"/>
              <a:t>Cliquez sur l’icône pour ajouter une image</a:t>
            </a:r>
          </a:p>
        </p:txBody>
      </p:sp>
      <p:sp>
        <p:nvSpPr>
          <p:cNvPr id="21" name="Espace réservé d’image 15">
            <a:extLst>
              <a:ext uri="{FF2B5EF4-FFF2-40B4-BE49-F238E27FC236}">
                <a16:creationId xmlns="" xmlns:a16="http://schemas.microsoft.com/office/drawing/2014/main" id="{0F58001D-98C8-4213-9315-4990EFFEFD8E}"/>
              </a:ext>
            </a:extLst>
          </p:cNvPr>
          <p:cNvSpPr>
            <a:spLocks noGrp="1"/>
          </p:cNvSpPr>
          <p:nvPr>
            <p:ph type="pic" sz="quarter" idx="44" hasCustomPrompt="1"/>
          </p:nvPr>
        </p:nvSpPr>
        <p:spPr>
          <a:xfrm>
            <a:off x="6263509" y="2246681"/>
            <a:ext cx="1620000" cy="1620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fr-FR" noProof="0"/>
              <a:t>Cliquez sur l’icône pour ajouter une image</a:t>
            </a:r>
          </a:p>
        </p:txBody>
      </p:sp>
      <p:sp>
        <p:nvSpPr>
          <p:cNvPr id="22" name="Espace réservé d’image 15">
            <a:extLst>
              <a:ext uri="{FF2B5EF4-FFF2-40B4-BE49-F238E27FC236}">
                <a16:creationId xmlns="" xmlns:a16="http://schemas.microsoft.com/office/drawing/2014/main" id="{940802B1-FF22-4F45-8475-AB393E6CF883}"/>
              </a:ext>
            </a:extLst>
          </p:cNvPr>
          <p:cNvSpPr>
            <a:spLocks noGrp="1"/>
          </p:cNvSpPr>
          <p:nvPr>
            <p:ph type="pic" sz="quarter" idx="45" hasCustomPrompt="1"/>
          </p:nvPr>
        </p:nvSpPr>
        <p:spPr>
          <a:xfrm>
            <a:off x="8207412" y="2246681"/>
            <a:ext cx="1620000" cy="1620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fr-FR" noProof="0"/>
              <a:t>Cliquez sur l’icône pour ajouter une image</a:t>
            </a:r>
          </a:p>
        </p:txBody>
      </p:sp>
      <p:sp>
        <p:nvSpPr>
          <p:cNvPr id="23" name="Espace réservé du texte 8">
            <a:extLst>
              <a:ext uri="{FF2B5EF4-FFF2-40B4-BE49-F238E27FC236}">
                <a16:creationId xmlns="" xmlns:a16="http://schemas.microsoft.com/office/drawing/2014/main" id="{5C2D6443-41AF-4535-B6F7-4BB6BE08976E}"/>
              </a:ext>
            </a:extLst>
          </p:cNvPr>
          <p:cNvSpPr>
            <a:spLocks noGrp="1"/>
          </p:cNvSpPr>
          <p:nvPr>
            <p:ph type="body" sz="quarter" idx="46" hasCustomPrompt="1"/>
          </p:nvPr>
        </p:nvSpPr>
        <p:spPr>
          <a:xfrm>
            <a:off x="10151313" y="4113808"/>
            <a:ext cx="1620000" cy="631554"/>
          </a:xfrm>
        </p:spPr>
        <p:txBody>
          <a:bodyPr rtlCol="0"/>
          <a:lstStyle>
            <a:lvl1pPr marL="0" indent="0" algn="l">
              <a:buFont typeface="Arial" panose="020B0604020202020204" pitchFamily="34" charset="0"/>
              <a:buNone/>
              <a:defRPr sz="2400">
                <a:latin typeface="+mj-lt"/>
              </a:defRPr>
            </a:lvl1pPr>
          </a:lstStyle>
          <a:p>
            <a:pPr lvl="0" rtl="0"/>
            <a:r>
              <a:rPr lang="fr-FR" noProof="0"/>
              <a:t>Nom complet</a:t>
            </a:r>
          </a:p>
        </p:txBody>
      </p:sp>
      <p:sp>
        <p:nvSpPr>
          <p:cNvPr id="24" name="Espace réservé du texte 10">
            <a:extLst>
              <a:ext uri="{FF2B5EF4-FFF2-40B4-BE49-F238E27FC236}">
                <a16:creationId xmlns="" xmlns:a16="http://schemas.microsoft.com/office/drawing/2014/main" id="{A671736E-3711-4DA1-AF16-23EEC87C86C8}"/>
              </a:ext>
            </a:extLst>
          </p:cNvPr>
          <p:cNvSpPr>
            <a:spLocks noGrp="1"/>
          </p:cNvSpPr>
          <p:nvPr>
            <p:ph type="body" sz="quarter" idx="47" hasCustomPrompt="1"/>
          </p:nvPr>
        </p:nvSpPr>
        <p:spPr>
          <a:xfrm>
            <a:off x="10151313" y="4797591"/>
            <a:ext cx="1620000" cy="720000"/>
          </a:xfrm>
        </p:spPr>
        <p:txBody>
          <a:bodyPr rtlCol="0"/>
          <a:lstStyle>
            <a:lvl1pPr marL="0" indent="0" algn="l">
              <a:buNone/>
              <a:defRPr sz="1400">
                <a:solidFill>
                  <a:schemeClr val="tx1">
                    <a:lumMod val="50000"/>
                    <a:lumOff val="50000"/>
                  </a:schemeClr>
                </a:solidFill>
              </a:defRPr>
            </a:lvl1pPr>
          </a:lstStyle>
          <a:p>
            <a:pPr lvl="0" rtl="0"/>
            <a:r>
              <a:rPr lang="fr-FR" noProof="0"/>
              <a:t>Fonction</a:t>
            </a:r>
          </a:p>
        </p:txBody>
      </p:sp>
      <p:sp>
        <p:nvSpPr>
          <p:cNvPr id="25" name="Espace réservé d’image 15">
            <a:extLst>
              <a:ext uri="{FF2B5EF4-FFF2-40B4-BE49-F238E27FC236}">
                <a16:creationId xmlns="" xmlns:a16="http://schemas.microsoft.com/office/drawing/2014/main" id="{1FED522C-94B3-41E3-A83A-E03843DE7551}"/>
              </a:ext>
            </a:extLst>
          </p:cNvPr>
          <p:cNvSpPr>
            <a:spLocks noGrp="1"/>
          </p:cNvSpPr>
          <p:nvPr>
            <p:ph type="pic" sz="quarter" idx="48" hasCustomPrompt="1"/>
          </p:nvPr>
        </p:nvSpPr>
        <p:spPr>
          <a:xfrm>
            <a:off x="10151313" y="2246681"/>
            <a:ext cx="1620000" cy="1620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fr-FR" noProof="0"/>
              <a:t>Cliquez sur l’icône pour ajouter une image</a:t>
            </a:r>
          </a:p>
        </p:txBody>
      </p:sp>
    </p:spTree>
    <p:extLst>
      <p:ext uri="{BB962C8B-B14F-4D97-AF65-F5344CB8AC3E}">
        <p14:creationId xmlns:p14="http://schemas.microsoft.com/office/powerpoint/2010/main" val="30612940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userDrawn="1">
  <p:cSld name="3 colonnes">
    <p:spTree>
      <p:nvGrpSpPr>
        <p:cNvPr id="1" name=""/>
        <p:cNvGrpSpPr/>
        <p:nvPr/>
      </p:nvGrpSpPr>
      <p:grpSpPr>
        <a:xfrm>
          <a:off x="0" y="0"/>
          <a:ext cx="0" cy="0"/>
          <a:chOff x="0" y="0"/>
          <a:chExt cx="0" cy="0"/>
        </a:xfrm>
      </p:grpSpPr>
      <p:sp>
        <p:nvSpPr>
          <p:cNvPr id="2" name="Titre 1">
            <a:extLst>
              <a:ext uri="{FF2B5EF4-FFF2-40B4-BE49-F238E27FC236}">
                <a16:creationId xmlns="" xmlns:a16="http://schemas.microsoft.com/office/drawing/2014/main" id="{5CFF4C50-933F-41F9-AD11-BD02410AA7D5}"/>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fr-FR" noProof="0" smtClean="0"/>
              <a:t>Modifiez le style du titre</a:t>
            </a:r>
            <a:endParaRPr lang="fr-FR" noProof="0"/>
          </a:p>
        </p:txBody>
      </p:sp>
      <p:sp>
        <p:nvSpPr>
          <p:cNvPr id="3" name="Espace réservé du contenu 2">
            <a:extLst>
              <a:ext uri="{FF2B5EF4-FFF2-40B4-BE49-F238E27FC236}">
                <a16:creationId xmlns="" xmlns:a16="http://schemas.microsoft.com/office/drawing/2014/main" id="{B1948E38-8FB0-4E51-A01C-C88794372E50}"/>
              </a:ext>
            </a:extLst>
          </p:cNvPr>
          <p:cNvSpPr>
            <a:spLocks noGrp="1"/>
          </p:cNvSpPr>
          <p:nvPr>
            <p:ph idx="1" hasCustomPrompt="1"/>
          </p:nvPr>
        </p:nvSpPr>
        <p:spPr>
          <a:xfrm>
            <a:off x="432000" y="1152000"/>
            <a:ext cx="3600000" cy="503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fr-FR" noProof="0"/>
              <a:t>Modifiez les styles du texte du masque</a:t>
            </a:r>
          </a:p>
          <a:p>
            <a:pPr lvl="1" rtl="0"/>
            <a:r>
              <a:rPr lang="fr-FR" noProof="0"/>
              <a:t>Deuxième niveau</a:t>
            </a:r>
          </a:p>
          <a:p>
            <a:pPr lvl="2" rtl="0"/>
            <a:r>
              <a:rPr lang="fr-FR" noProof="0"/>
              <a:t>Troisième niveau</a:t>
            </a:r>
          </a:p>
          <a:p>
            <a:pPr lvl="3" rtl="0"/>
            <a:r>
              <a:rPr lang="fr-FR" noProof="0"/>
              <a:t>Quatrième niveau</a:t>
            </a:r>
          </a:p>
          <a:p>
            <a:pPr lvl="4" rtl="0"/>
            <a:r>
              <a:rPr lang="fr-FR" noProof="0"/>
              <a:t>Cinquième niveau</a:t>
            </a:r>
          </a:p>
        </p:txBody>
      </p:sp>
      <p:sp>
        <p:nvSpPr>
          <p:cNvPr id="7" name="Espace réservé du pied de page 6">
            <a:extLst>
              <a:ext uri="{FF2B5EF4-FFF2-40B4-BE49-F238E27FC236}">
                <a16:creationId xmlns=""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fr-FR" noProof="0"/>
              <a:t>Ajouter un pied de page</a:t>
            </a:r>
          </a:p>
        </p:txBody>
      </p:sp>
      <p:sp>
        <p:nvSpPr>
          <p:cNvPr id="8" name="Espace réservé du numéro de diapositive 7">
            <a:extLst>
              <a:ext uri="{FF2B5EF4-FFF2-40B4-BE49-F238E27FC236}">
                <a16:creationId xmlns=""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fr-FR" noProof="0" smtClean="0"/>
              <a:pPr rtl="0"/>
              <a:t>‹N°›</a:t>
            </a:fld>
            <a:endParaRPr lang="fr-FR" noProof="0"/>
          </a:p>
        </p:txBody>
      </p:sp>
      <p:sp>
        <p:nvSpPr>
          <p:cNvPr id="5" name="Espace réservé du texte 4">
            <a:extLst>
              <a:ext uri="{FF2B5EF4-FFF2-40B4-BE49-F238E27FC236}">
                <a16:creationId xmlns="" xmlns:a16="http://schemas.microsoft.com/office/drawing/2014/main" id="{16A38E24-EB1C-472F-B631-5DF32F9C4CF5}"/>
              </a:ext>
            </a:extLst>
          </p:cNvPr>
          <p:cNvSpPr>
            <a:spLocks noGrp="1"/>
          </p:cNvSpPr>
          <p:nvPr>
            <p:ph type="body" sz="quarter" idx="12" hasCustomPrompt="1"/>
          </p:nvPr>
        </p:nvSpPr>
        <p:spPr>
          <a:xfrm>
            <a:off x="4301550" y="1152000"/>
            <a:ext cx="3600450" cy="5038725"/>
          </a:xfrm>
        </p:spPr>
        <p:txBody>
          <a:bodyPr rtlCol="0"/>
          <a:lstStyle/>
          <a:p>
            <a:pPr lvl="0" rtl="0"/>
            <a:r>
              <a:rPr lang="fr-FR" noProof="0"/>
              <a:t>Modifiez les styles du texte du masque</a:t>
            </a:r>
          </a:p>
          <a:p>
            <a:pPr lvl="1" rtl="0"/>
            <a:r>
              <a:rPr lang="fr-FR" noProof="0"/>
              <a:t>Deuxième niveau</a:t>
            </a:r>
          </a:p>
          <a:p>
            <a:pPr lvl="2" rtl="0"/>
            <a:r>
              <a:rPr lang="fr-FR" noProof="0"/>
              <a:t>Troisième niveau</a:t>
            </a:r>
          </a:p>
          <a:p>
            <a:pPr lvl="3" rtl="0"/>
            <a:r>
              <a:rPr lang="fr-FR" noProof="0"/>
              <a:t>Quatrième niveau</a:t>
            </a:r>
          </a:p>
          <a:p>
            <a:pPr lvl="4" rtl="0"/>
            <a:r>
              <a:rPr lang="fr-FR" noProof="0"/>
              <a:t>Cinquième niveau</a:t>
            </a:r>
          </a:p>
        </p:txBody>
      </p:sp>
      <p:sp>
        <p:nvSpPr>
          <p:cNvPr id="11" name="Espace réservé du texte 10">
            <a:extLst>
              <a:ext uri="{FF2B5EF4-FFF2-40B4-BE49-F238E27FC236}">
                <a16:creationId xmlns="" xmlns:a16="http://schemas.microsoft.com/office/drawing/2014/main" id="{5B4A252E-78C9-4F76-98A4-A4B580AD072A}"/>
              </a:ext>
            </a:extLst>
          </p:cNvPr>
          <p:cNvSpPr>
            <a:spLocks noGrp="1"/>
          </p:cNvSpPr>
          <p:nvPr>
            <p:ph type="body" sz="quarter" idx="13" hasCustomPrompt="1"/>
          </p:nvPr>
        </p:nvSpPr>
        <p:spPr>
          <a:xfrm>
            <a:off x="8171550" y="1152000"/>
            <a:ext cx="3600450" cy="5038725"/>
          </a:xfrm>
        </p:spPr>
        <p:txBody>
          <a:bodyPr rtlCol="0"/>
          <a:lstStyle/>
          <a:p>
            <a:pPr lvl="0" rtl="0"/>
            <a:r>
              <a:rPr lang="fr-FR" noProof="0"/>
              <a:t>Modifiez les styles du texte du masque</a:t>
            </a:r>
          </a:p>
          <a:p>
            <a:pPr lvl="1" rtl="0"/>
            <a:r>
              <a:rPr lang="fr-FR" noProof="0"/>
              <a:t>Deuxième niveau</a:t>
            </a:r>
          </a:p>
          <a:p>
            <a:pPr lvl="2" rtl="0"/>
            <a:r>
              <a:rPr lang="fr-FR" noProof="0"/>
              <a:t>Troisième niveau</a:t>
            </a:r>
          </a:p>
          <a:p>
            <a:pPr lvl="3" rtl="0"/>
            <a:r>
              <a:rPr lang="fr-FR" noProof="0"/>
              <a:t>Quatrième niveau</a:t>
            </a:r>
          </a:p>
          <a:p>
            <a:pPr lvl="4" rtl="0"/>
            <a:r>
              <a:rPr lang="fr-FR" noProof="0"/>
              <a:t>Cinquième niveau</a:t>
            </a:r>
          </a:p>
        </p:txBody>
      </p:sp>
    </p:spTree>
    <p:extLst>
      <p:ext uri="{BB962C8B-B14F-4D97-AF65-F5344CB8AC3E}">
        <p14:creationId xmlns:p14="http://schemas.microsoft.com/office/powerpoint/2010/main" val="265438801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userDrawn="1">
  <p:cSld name="5 colonnes">
    <p:spTree>
      <p:nvGrpSpPr>
        <p:cNvPr id="1" name=""/>
        <p:cNvGrpSpPr/>
        <p:nvPr/>
      </p:nvGrpSpPr>
      <p:grpSpPr>
        <a:xfrm>
          <a:off x="0" y="0"/>
          <a:ext cx="0" cy="0"/>
          <a:chOff x="0" y="0"/>
          <a:chExt cx="0" cy="0"/>
        </a:xfrm>
      </p:grpSpPr>
      <p:sp>
        <p:nvSpPr>
          <p:cNvPr id="2" name="Titre 1">
            <a:extLst>
              <a:ext uri="{FF2B5EF4-FFF2-40B4-BE49-F238E27FC236}">
                <a16:creationId xmlns="" xmlns:a16="http://schemas.microsoft.com/office/drawing/2014/main" id="{5CFF4C50-933F-41F9-AD11-BD02410AA7D5}"/>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fr-FR" noProof="0" smtClean="0"/>
              <a:t>Modifiez le style du titre</a:t>
            </a:r>
            <a:endParaRPr lang="fr-FR" noProof="0"/>
          </a:p>
        </p:txBody>
      </p:sp>
      <p:sp>
        <p:nvSpPr>
          <p:cNvPr id="3" name="Espace réservé du contenu 2">
            <a:extLst>
              <a:ext uri="{FF2B5EF4-FFF2-40B4-BE49-F238E27FC236}">
                <a16:creationId xmlns="" xmlns:a16="http://schemas.microsoft.com/office/drawing/2014/main" id="{B1948E38-8FB0-4E51-A01C-C88794372E50}"/>
              </a:ext>
            </a:extLst>
          </p:cNvPr>
          <p:cNvSpPr>
            <a:spLocks noGrp="1"/>
          </p:cNvSpPr>
          <p:nvPr>
            <p:ph idx="1" hasCustomPrompt="1"/>
          </p:nvPr>
        </p:nvSpPr>
        <p:spPr>
          <a:xfrm>
            <a:off x="432000" y="1152000"/>
            <a:ext cx="2160000" cy="503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fr-FR" noProof="0"/>
              <a:t>Modifiez les styles du texte du masque</a:t>
            </a:r>
          </a:p>
          <a:p>
            <a:pPr lvl="1" rtl="0"/>
            <a:r>
              <a:rPr lang="fr-FR" noProof="0"/>
              <a:t>Deuxième niveau</a:t>
            </a:r>
          </a:p>
          <a:p>
            <a:pPr lvl="2" rtl="0"/>
            <a:r>
              <a:rPr lang="fr-FR" noProof="0"/>
              <a:t>Troisième niveau</a:t>
            </a:r>
          </a:p>
          <a:p>
            <a:pPr lvl="3" rtl="0"/>
            <a:r>
              <a:rPr lang="fr-FR" noProof="0"/>
              <a:t>Quatrième niveau</a:t>
            </a:r>
          </a:p>
          <a:p>
            <a:pPr lvl="4" rtl="0"/>
            <a:r>
              <a:rPr lang="fr-FR" noProof="0"/>
              <a:t>Cinquième niveau</a:t>
            </a:r>
          </a:p>
        </p:txBody>
      </p:sp>
      <p:sp>
        <p:nvSpPr>
          <p:cNvPr id="7" name="Espace réservé du pied de page 6">
            <a:extLst>
              <a:ext uri="{FF2B5EF4-FFF2-40B4-BE49-F238E27FC236}">
                <a16:creationId xmlns=""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fr-FR" noProof="0"/>
              <a:t>Ajouter un pied de page</a:t>
            </a:r>
          </a:p>
        </p:txBody>
      </p:sp>
      <p:sp>
        <p:nvSpPr>
          <p:cNvPr id="8" name="Espace réservé du numéro de diapositive 7">
            <a:extLst>
              <a:ext uri="{FF2B5EF4-FFF2-40B4-BE49-F238E27FC236}">
                <a16:creationId xmlns=""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fr-FR" noProof="0" smtClean="0"/>
              <a:pPr rtl="0"/>
              <a:t>‹N°›</a:t>
            </a:fld>
            <a:endParaRPr lang="fr-FR" noProof="0"/>
          </a:p>
        </p:txBody>
      </p:sp>
      <p:sp>
        <p:nvSpPr>
          <p:cNvPr id="5" name="Espace réservé du texte 4">
            <a:extLst>
              <a:ext uri="{FF2B5EF4-FFF2-40B4-BE49-F238E27FC236}">
                <a16:creationId xmlns="" xmlns:a16="http://schemas.microsoft.com/office/drawing/2014/main" id="{1F5B3657-F2AE-455A-BF81-1A0C2ACECD20}"/>
              </a:ext>
            </a:extLst>
          </p:cNvPr>
          <p:cNvSpPr>
            <a:spLocks noGrp="1"/>
          </p:cNvSpPr>
          <p:nvPr>
            <p:ph type="body" sz="quarter" idx="12" hasCustomPrompt="1"/>
          </p:nvPr>
        </p:nvSpPr>
        <p:spPr>
          <a:xfrm>
            <a:off x="2726412" y="1152525"/>
            <a:ext cx="2160588" cy="5038725"/>
          </a:xfrm>
        </p:spPr>
        <p:txBody>
          <a:bodyPr rtlCol="0"/>
          <a:lstStyle/>
          <a:p>
            <a:pPr lvl="0" rtl="0"/>
            <a:r>
              <a:rPr lang="fr-FR" noProof="0"/>
              <a:t>Modifiez les styles du texte du masque</a:t>
            </a:r>
          </a:p>
          <a:p>
            <a:pPr lvl="1" rtl="0"/>
            <a:r>
              <a:rPr lang="fr-FR" noProof="0"/>
              <a:t>Deuxième niveau</a:t>
            </a:r>
          </a:p>
          <a:p>
            <a:pPr lvl="2" rtl="0"/>
            <a:r>
              <a:rPr lang="fr-FR" noProof="0"/>
              <a:t>Troisième niveau</a:t>
            </a:r>
          </a:p>
          <a:p>
            <a:pPr lvl="3" rtl="0"/>
            <a:r>
              <a:rPr lang="fr-FR" noProof="0"/>
              <a:t>Quatrième niveau</a:t>
            </a:r>
          </a:p>
          <a:p>
            <a:pPr lvl="4" rtl="0"/>
            <a:r>
              <a:rPr lang="fr-FR" noProof="0"/>
              <a:t>Cinquième niveau</a:t>
            </a:r>
          </a:p>
        </p:txBody>
      </p:sp>
      <p:sp>
        <p:nvSpPr>
          <p:cNvPr id="13" name="Espace réservé du texte 12">
            <a:extLst>
              <a:ext uri="{FF2B5EF4-FFF2-40B4-BE49-F238E27FC236}">
                <a16:creationId xmlns="" xmlns:a16="http://schemas.microsoft.com/office/drawing/2014/main" id="{6A983D98-E0AB-429A-9EC2-B50D4216D691}"/>
              </a:ext>
            </a:extLst>
          </p:cNvPr>
          <p:cNvSpPr>
            <a:spLocks noGrp="1"/>
          </p:cNvSpPr>
          <p:nvPr>
            <p:ph type="body" sz="quarter" idx="13" hasCustomPrompt="1"/>
          </p:nvPr>
        </p:nvSpPr>
        <p:spPr>
          <a:xfrm>
            <a:off x="5021412" y="1152525"/>
            <a:ext cx="2160588" cy="5038725"/>
          </a:xfrm>
        </p:spPr>
        <p:txBody>
          <a:bodyPr rtlCol="0"/>
          <a:lstStyle/>
          <a:p>
            <a:pPr lvl="0" rtl="0"/>
            <a:r>
              <a:rPr lang="fr-FR" noProof="0"/>
              <a:t>Modifiez les styles du texte du masque</a:t>
            </a:r>
          </a:p>
          <a:p>
            <a:pPr lvl="1" rtl="0"/>
            <a:r>
              <a:rPr lang="fr-FR" noProof="0"/>
              <a:t>Deuxième niveau</a:t>
            </a:r>
          </a:p>
          <a:p>
            <a:pPr lvl="2" rtl="0"/>
            <a:r>
              <a:rPr lang="fr-FR" noProof="0"/>
              <a:t>Troisième niveau</a:t>
            </a:r>
          </a:p>
          <a:p>
            <a:pPr lvl="3" rtl="0"/>
            <a:r>
              <a:rPr lang="fr-FR" noProof="0"/>
              <a:t>Quatrième niveau</a:t>
            </a:r>
          </a:p>
          <a:p>
            <a:pPr lvl="4" rtl="0"/>
            <a:r>
              <a:rPr lang="fr-FR" noProof="0"/>
              <a:t>Cinquième niveau</a:t>
            </a:r>
          </a:p>
        </p:txBody>
      </p:sp>
      <p:sp>
        <p:nvSpPr>
          <p:cNvPr id="15" name="Espace réservé du texte 14">
            <a:extLst>
              <a:ext uri="{FF2B5EF4-FFF2-40B4-BE49-F238E27FC236}">
                <a16:creationId xmlns="" xmlns:a16="http://schemas.microsoft.com/office/drawing/2014/main" id="{755213BF-EF6D-45DC-A01B-DE6C2F23A6D2}"/>
              </a:ext>
            </a:extLst>
          </p:cNvPr>
          <p:cNvSpPr>
            <a:spLocks noGrp="1"/>
          </p:cNvSpPr>
          <p:nvPr>
            <p:ph type="body" sz="quarter" idx="14" hasCustomPrompt="1"/>
          </p:nvPr>
        </p:nvSpPr>
        <p:spPr>
          <a:xfrm>
            <a:off x="7316412" y="1148060"/>
            <a:ext cx="2160588" cy="5038725"/>
          </a:xfrm>
        </p:spPr>
        <p:txBody>
          <a:bodyPr rtlCol="0"/>
          <a:lstStyle/>
          <a:p>
            <a:pPr lvl="0" rtl="0"/>
            <a:r>
              <a:rPr lang="fr-FR" noProof="0"/>
              <a:t>Modifiez les styles du texte du masque</a:t>
            </a:r>
          </a:p>
          <a:p>
            <a:pPr lvl="1" rtl="0"/>
            <a:r>
              <a:rPr lang="fr-FR" noProof="0"/>
              <a:t>Deuxième niveau</a:t>
            </a:r>
          </a:p>
          <a:p>
            <a:pPr lvl="2" rtl="0"/>
            <a:r>
              <a:rPr lang="fr-FR" noProof="0"/>
              <a:t>Troisième niveau</a:t>
            </a:r>
          </a:p>
          <a:p>
            <a:pPr lvl="3" rtl="0"/>
            <a:r>
              <a:rPr lang="fr-FR" noProof="0"/>
              <a:t>Quatrième niveau</a:t>
            </a:r>
          </a:p>
          <a:p>
            <a:pPr lvl="4" rtl="0"/>
            <a:r>
              <a:rPr lang="fr-FR" noProof="0"/>
              <a:t>Cinquième niveau</a:t>
            </a:r>
          </a:p>
        </p:txBody>
      </p:sp>
      <p:sp>
        <p:nvSpPr>
          <p:cNvPr id="17" name="Espace réservé du texte 16">
            <a:extLst>
              <a:ext uri="{FF2B5EF4-FFF2-40B4-BE49-F238E27FC236}">
                <a16:creationId xmlns="" xmlns:a16="http://schemas.microsoft.com/office/drawing/2014/main" id="{77D6BBBA-F4A3-45D4-91BC-A405FFDC7C3D}"/>
              </a:ext>
            </a:extLst>
          </p:cNvPr>
          <p:cNvSpPr>
            <a:spLocks noGrp="1"/>
          </p:cNvSpPr>
          <p:nvPr>
            <p:ph type="body" sz="quarter" idx="15" hasCustomPrompt="1"/>
          </p:nvPr>
        </p:nvSpPr>
        <p:spPr>
          <a:xfrm>
            <a:off x="9611412" y="1152525"/>
            <a:ext cx="2160588" cy="5038725"/>
          </a:xfrm>
        </p:spPr>
        <p:txBody>
          <a:bodyPr rtlCol="0"/>
          <a:lstStyle/>
          <a:p>
            <a:pPr lvl="0" rtl="0"/>
            <a:r>
              <a:rPr lang="fr-FR" noProof="0"/>
              <a:t>Modifiez les styles du texte du masque</a:t>
            </a:r>
          </a:p>
          <a:p>
            <a:pPr lvl="1" rtl="0"/>
            <a:r>
              <a:rPr lang="fr-FR" noProof="0"/>
              <a:t>Deuxième niveau</a:t>
            </a:r>
          </a:p>
          <a:p>
            <a:pPr lvl="2" rtl="0"/>
            <a:r>
              <a:rPr lang="fr-FR" noProof="0"/>
              <a:t>Troisième niveau</a:t>
            </a:r>
          </a:p>
          <a:p>
            <a:pPr lvl="3" rtl="0"/>
            <a:r>
              <a:rPr lang="fr-FR" noProof="0"/>
              <a:t>Quatrième niveau</a:t>
            </a:r>
          </a:p>
          <a:p>
            <a:pPr lvl="4" rtl="0"/>
            <a:r>
              <a:rPr lang="fr-FR" noProof="0"/>
              <a:t>Cinquième niveau</a:t>
            </a:r>
          </a:p>
        </p:txBody>
      </p:sp>
    </p:spTree>
    <p:extLst>
      <p:ext uri="{BB962C8B-B14F-4D97-AF65-F5344CB8AC3E}">
        <p14:creationId xmlns:p14="http://schemas.microsoft.com/office/powerpoint/2010/main" val="9748372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userDrawn="1">
  <p:cSld name="1_Comparaison">
    <p:spTree>
      <p:nvGrpSpPr>
        <p:cNvPr id="1" name=""/>
        <p:cNvGrpSpPr/>
        <p:nvPr/>
      </p:nvGrpSpPr>
      <p:grpSpPr>
        <a:xfrm>
          <a:off x="0" y="0"/>
          <a:ext cx="0" cy="0"/>
          <a:chOff x="0" y="0"/>
          <a:chExt cx="0" cy="0"/>
        </a:xfrm>
      </p:grpSpPr>
      <p:sp>
        <p:nvSpPr>
          <p:cNvPr id="2" name="Titre 1">
            <a:extLst>
              <a:ext uri="{FF2B5EF4-FFF2-40B4-BE49-F238E27FC236}">
                <a16:creationId xmlns="" xmlns:a16="http://schemas.microsoft.com/office/drawing/2014/main" id="{3F288DD7-6DAF-436D-B04A-EBCCAA36917C}"/>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fr-FR" noProof="0" smtClean="0"/>
              <a:t>Modifiez le style du titre</a:t>
            </a:r>
            <a:endParaRPr lang="fr-FR" noProof="0"/>
          </a:p>
        </p:txBody>
      </p:sp>
      <p:sp>
        <p:nvSpPr>
          <p:cNvPr id="3" name="Espace réservé du texte 2">
            <a:extLst>
              <a:ext uri="{FF2B5EF4-FFF2-40B4-BE49-F238E27FC236}">
                <a16:creationId xmlns="" xmlns:a16="http://schemas.microsoft.com/office/drawing/2014/main" id="{9322B50D-6A7D-41C6-BA57-613BC231DF36}"/>
              </a:ext>
            </a:extLst>
          </p:cNvPr>
          <p:cNvSpPr>
            <a:spLocks noGrp="1"/>
          </p:cNvSpPr>
          <p:nvPr>
            <p:ph type="body" idx="1" hasCustomPrompt="1"/>
          </p:nvPr>
        </p:nvSpPr>
        <p:spPr>
          <a:xfrm>
            <a:off x="432000" y="1152000"/>
            <a:ext cx="5472000" cy="360000"/>
          </a:xfrm>
        </p:spPr>
        <p:txBody>
          <a:bodyPr rtlCol="0"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fr-FR" noProof="0"/>
              <a:t>Modifiez les styles du texte du masque</a:t>
            </a:r>
          </a:p>
        </p:txBody>
      </p:sp>
      <p:sp>
        <p:nvSpPr>
          <p:cNvPr id="4" name="Espace réservé du contenu 3">
            <a:extLst>
              <a:ext uri="{FF2B5EF4-FFF2-40B4-BE49-F238E27FC236}">
                <a16:creationId xmlns="" xmlns:a16="http://schemas.microsoft.com/office/drawing/2014/main" id="{9FD584DA-F775-47B8-A1D7-6556AD5FCBD2}"/>
              </a:ext>
            </a:extLst>
          </p:cNvPr>
          <p:cNvSpPr>
            <a:spLocks noGrp="1"/>
          </p:cNvSpPr>
          <p:nvPr>
            <p:ph sz="half" idx="2" hasCustomPrompt="1"/>
          </p:nvPr>
        </p:nvSpPr>
        <p:spPr>
          <a:xfrm>
            <a:off x="432000" y="1584000"/>
            <a:ext cx="5472000" cy="4608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fr-FR" noProof="0"/>
              <a:t>Modifiez les styles du texte du masque</a:t>
            </a:r>
          </a:p>
          <a:p>
            <a:pPr lvl="1" rtl="0"/>
            <a:r>
              <a:rPr lang="fr-FR" noProof="0"/>
              <a:t>Deuxième niveau</a:t>
            </a:r>
          </a:p>
          <a:p>
            <a:pPr lvl="2" rtl="0"/>
            <a:r>
              <a:rPr lang="fr-FR" noProof="0"/>
              <a:t>Troisième niveau</a:t>
            </a:r>
          </a:p>
          <a:p>
            <a:pPr lvl="3" rtl="0"/>
            <a:r>
              <a:rPr lang="fr-FR" noProof="0"/>
              <a:t>Quatrième niveau</a:t>
            </a:r>
          </a:p>
          <a:p>
            <a:pPr lvl="4" rtl="0"/>
            <a:r>
              <a:rPr lang="fr-FR" noProof="0"/>
              <a:t>Cinquième niveau</a:t>
            </a:r>
          </a:p>
        </p:txBody>
      </p:sp>
      <p:sp>
        <p:nvSpPr>
          <p:cNvPr id="10" name="Espace réservé du pied de page 9">
            <a:extLst>
              <a:ext uri="{FF2B5EF4-FFF2-40B4-BE49-F238E27FC236}">
                <a16:creationId xmlns="" xmlns:a16="http://schemas.microsoft.com/office/drawing/2014/main" id="{9337FD81-6DFD-43B7-A7D9-59E45ECDF39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fr-FR" noProof="0"/>
              <a:t>Ajouter un pied de page</a:t>
            </a:r>
          </a:p>
        </p:txBody>
      </p:sp>
      <p:sp>
        <p:nvSpPr>
          <p:cNvPr id="11" name="Espace réservé du numéro de diapositive 10">
            <a:extLst>
              <a:ext uri="{FF2B5EF4-FFF2-40B4-BE49-F238E27FC236}">
                <a16:creationId xmlns="" xmlns:a16="http://schemas.microsoft.com/office/drawing/2014/main" id="{F17B7460-0559-435A-9C2F-1B12BC6CE184}"/>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fr-FR" noProof="0" smtClean="0"/>
              <a:pPr rtl="0"/>
              <a:t>‹N°›</a:t>
            </a:fld>
            <a:endParaRPr lang="fr-FR" noProof="0"/>
          </a:p>
        </p:txBody>
      </p:sp>
      <p:sp>
        <p:nvSpPr>
          <p:cNvPr id="8" name="Espace réservé du texte 7">
            <a:extLst>
              <a:ext uri="{FF2B5EF4-FFF2-40B4-BE49-F238E27FC236}">
                <a16:creationId xmlns="" xmlns:a16="http://schemas.microsoft.com/office/drawing/2014/main" id="{DF0A5256-B267-47DA-858A-0F3867CB6139}"/>
              </a:ext>
            </a:extLst>
          </p:cNvPr>
          <p:cNvSpPr>
            <a:spLocks noGrp="1"/>
          </p:cNvSpPr>
          <p:nvPr>
            <p:ph type="body" sz="quarter" idx="12" hasCustomPrompt="1"/>
          </p:nvPr>
        </p:nvSpPr>
        <p:spPr>
          <a:xfrm>
            <a:off x="6299887" y="1584325"/>
            <a:ext cx="5472113" cy="4606925"/>
          </a:xfrm>
        </p:spPr>
        <p:txBody>
          <a:bodyPr rtlCol="0"/>
          <a:lstStyle/>
          <a:p>
            <a:pPr lvl="0" rtl="0"/>
            <a:r>
              <a:rPr lang="fr-FR" noProof="0"/>
              <a:t>Modifiez les styles du texte du masque</a:t>
            </a:r>
          </a:p>
          <a:p>
            <a:pPr lvl="1" rtl="0"/>
            <a:r>
              <a:rPr lang="fr-FR" noProof="0"/>
              <a:t>Deuxième niveau</a:t>
            </a:r>
          </a:p>
          <a:p>
            <a:pPr lvl="2" rtl="0"/>
            <a:r>
              <a:rPr lang="fr-FR" noProof="0"/>
              <a:t>Troisième niveau</a:t>
            </a:r>
          </a:p>
          <a:p>
            <a:pPr lvl="3" rtl="0"/>
            <a:r>
              <a:rPr lang="fr-FR" noProof="0"/>
              <a:t>Quatrième niveau</a:t>
            </a:r>
          </a:p>
          <a:p>
            <a:pPr lvl="4" rtl="0"/>
            <a:r>
              <a:rPr lang="fr-FR" noProof="0"/>
              <a:t>Cinquième niveau</a:t>
            </a:r>
          </a:p>
        </p:txBody>
      </p:sp>
      <p:sp>
        <p:nvSpPr>
          <p:cNvPr id="12" name="Espace réservé du texte 11">
            <a:extLst>
              <a:ext uri="{FF2B5EF4-FFF2-40B4-BE49-F238E27FC236}">
                <a16:creationId xmlns="" xmlns:a16="http://schemas.microsoft.com/office/drawing/2014/main" id="{78A963F8-6F6E-440E-B3B3-DDE13C083A36}"/>
              </a:ext>
            </a:extLst>
          </p:cNvPr>
          <p:cNvSpPr>
            <a:spLocks noGrp="1"/>
          </p:cNvSpPr>
          <p:nvPr>
            <p:ph type="body" sz="quarter" idx="13" hasCustomPrompt="1"/>
          </p:nvPr>
        </p:nvSpPr>
        <p:spPr>
          <a:xfrm>
            <a:off x="6300000" y="1152525"/>
            <a:ext cx="5472000" cy="358775"/>
          </a:xfrm>
        </p:spPr>
        <p:txBody>
          <a:bodyPr rtlCol="0"/>
          <a:lstStyle>
            <a:lvl1pPr marL="0" indent="0">
              <a:buNone/>
              <a:defRPr sz="2400" b="1"/>
            </a:lvl1pPr>
          </a:lstStyle>
          <a:p>
            <a:pPr lvl="0" rtl="0"/>
            <a:r>
              <a:rPr lang="fr-FR" noProof="0"/>
              <a:t>Modifiez les styles du texte du masque</a:t>
            </a:r>
          </a:p>
        </p:txBody>
      </p:sp>
      <p:cxnSp>
        <p:nvCxnSpPr>
          <p:cNvPr id="9" name="Connecteur droit 8">
            <a:extLst>
              <a:ext uri="{FF2B5EF4-FFF2-40B4-BE49-F238E27FC236}">
                <a16:creationId xmlns="" xmlns:a16="http://schemas.microsoft.com/office/drawing/2014/main" id="{0A0FADEC-BFBD-4A6E-B51C-B0DFD4C804F5}"/>
              </a:ext>
              <a:ext uri="{C183D7F6-B498-43B3-948B-1728B52AA6E4}">
                <adec:decorative xmlns:adec="http://schemas.microsoft.com/office/drawing/2017/decorative" xmlns="" val="1"/>
              </a:ext>
            </a:extLst>
          </p:cNvPr>
          <p:cNvCxnSpPr>
            <a:cxnSpLocks/>
          </p:cNvCxnSpPr>
          <p:nvPr userDrawn="1"/>
        </p:nvCxnSpPr>
        <p:spPr>
          <a:xfrm>
            <a:off x="6101944" y="2185851"/>
            <a:ext cx="0" cy="2627309"/>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909862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userDrawn="1">
  <p:cSld name="Titre uniquement">
    <p:spTree>
      <p:nvGrpSpPr>
        <p:cNvPr id="1" name=""/>
        <p:cNvGrpSpPr/>
        <p:nvPr/>
      </p:nvGrpSpPr>
      <p:grpSpPr>
        <a:xfrm>
          <a:off x="0" y="0"/>
          <a:ext cx="0" cy="0"/>
          <a:chOff x="0" y="0"/>
          <a:chExt cx="0" cy="0"/>
        </a:xfrm>
      </p:grpSpPr>
      <p:sp>
        <p:nvSpPr>
          <p:cNvPr id="2" name="Titre 1">
            <a:extLst>
              <a:ext uri="{FF2B5EF4-FFF2-40B4-BE49-F238E27FC236}">
                <a16:creationId xmlns=""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fr-FR" noProof="0" smtClean="0"/>
              <a:t>Modifiez le style du titre</a:t>
            </a:r>
            <a:endParaRPr lang="fr-FR" noProof="0"/>
          </a:p>
        </p:txBody>
      </p:sp>
      <p:sp>
        <p:nvSpPr>
          <p:cNvPr id="6" name="Espace réservé du pied de page 5">
            <a:extLst>
              <a:ext uri="{FF2B5EF4-FFF2-40B4-BE49-F238E27FC236}">
                <a16:creationId xmlns=""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fr-FR" noProof="0"/>
              <a:t>Ajouter un pied de page</a:t>
            </a:r>
          </a:p>
        </p:txBody>
      </p:sp>
      <p:sp>
        <p:nvSpPr>
          <p:cNvPr id="7" name="Espace réservé du numéro de diapositive 6">
            <a:extLst>
              <a:ext uri="{FF2B5EF4-FFF2-40B4-BE49-F238E27FC236}">
                <a16:creationId xmlns=""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fr-FR" noProof="0" smtClean="0"/>
              <a:pPr rtl="0"/>
              <a:t>‹N°›</a:t>
            </a:fld>
            <a:endParaRPr lang="fr-FR" noProof="0"/>
          </a:p>
        </p:txBody>
      </p:sp>
      <p:sp>
        <p:nvSpPr>
          <p:cNvPr id="5" name="Espace réservé du texte 5">
            <a:extLst>
              <a:ext uri="{FF2B5EF4-FFF2-40B4-BE49-F238E27FC236}">
                <a16:creationId xmlns="" xmlns:a16="http://schemas.microsoft.com/office/drawing/2014/main" id="{9C2BB107-6CD7-47EE-9C59-5345A7F63B02}"/>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fr-FR" noProof="0"/>
              <a:t>Sous-titre</a:t>
            </a:r>
          </a:p>
        </p:txBody>
      </p:sp>
    </p:spTree>
    <p:extLst>
      <p:ext uri="{BB962C8B-B14F-4D97-AF65-F5344CB8AC3E}">
        <p14:creationId xmlns:p14="http://schemas.microsoft.com/office/powerpoint/2010/main" val="150585527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userDrawn="1">
  <p:cSld name="1_Vide">
    <p:spTree>
      <p:nvGrpSpPr>
        <p:cNvPr id="1" name=""/>
        <p:cNvGrpSpPr/>
        <p:nvPr/>
      </p:nvGrpSpPr>
      <p:grpSpPr>
        <a:xfrm>
          <a:off x="0" y="0"/>
          <a:ext cx="0" cy="0"/>
          <a:chOff x="0" y="0"/>
          <a:chExt cx="0" cy="0"/>
        </a:xfrm>
      </p:grpSpPr>
      <p:sp>
        <p:nvSpPr>
          <p:cNvPr id="5" name="Espace réservé du pied de page 4">
            <a:extLst>
              <a:ext uri="{FF2B5EF4-FFF2-40B4-BE49-F238E27FC236}">
                <a16:creationId xmlns="" xmlns:a16="http://schemas.microsoft.com/office/drawing/2014/main" id="{F380D91F-8335-4C39-A703-5F4EE36875C8}"/>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fr-FR" noProof="0"/>
              <a:t>Ajouter un pied de page</a:t>
            </a:r>
          </a:p>
        </p:txBody>
      </p:sp>
      <p:sp>
        <p:nvSpPr>
          <p:cNvPr id="6" name="Espace réservé du numéro de diapositive 5">
            <a:extLst>
              <a:ext uri="{FF2B5EF4-FFF2-40B4-BE49-F238E27FC236}">
                <a16:creationId xmlns="" xmlns:a16="http://schemas.microsoft.com/office/drawing/2014/main" id="{ADB88685-006A-43C3-A850-F409CF02FC40}"/>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fr-FR" noProof="0" smtClean="0"/>
              <a:pPr rtl="0"/>
              <a:t>‹N°›</a:t>
            </a:fld>
            <a:endParaRPr lang="fr-FR" noProof="0"/>
          </a:p>
        </p:txBody>
      </p:sp>
      <p:sp>
        <p:nvSpPr>
          <p:cNvPr id="2" name="Titre 1">
            <a:extLst>
              <a:ext uri="{FF2B5EF4-FFF2-40B4-BE49-F238E27FC236}">
                <a16:creationId xmlns="" xmlns:a16="http://schemas.microsoft.com/office/drawing/2014/main" id="{698C95A7-836C-4CD7-8EB0-6C95903F0A05}"/>
              </a:ext>
            </a:extLst>
          </p:cNvPr>
          <p:cNvSpPr>
            <a:spLocks noGrp="1"/>
          </p:cNvSpPr>
          <p:nvPr>
            <p:ph type="title"/>
          </p:nvPr>
        </p:nvSpPr>
        <p:spPr/>
        <p:txBody>
          <a:bodyPr rtlCol="0"/>
          <a:lstStyle/>
          <a:p>
            <a:pPr rtl="0"/>
            <a:r>
              <a:rPr lang="fr-FR" noProof="0" smtClean="0"/>
              <a:t>Modifiez le style du titre</a:t>
            </a:r>
            <a:endParaRPr lang="fr-FR" noProof="0"/>
          </a:p>
        </p:txBody>
      </p:sp>
    </p:spTree>
    <p:extLst>
      <p:ext uri="{BB962C8B-B14F-4D97-AF65-F5344CB8AC3E}">
        <p14:creationId xmlns:p14="http://schemas.microsoft.com/office/powerpoint/2010/main" val="113976703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userDrawn="1">
  <p:cSld name="5_Diapositive de titre">
    <p:spTree>
      <p:nvGrpSpPr>
        <p:cNvPr id="1" name=""/>
        <p:cNvGrpSpPr/>
        <p:nvPr/>
      </p:nvGrpSpPr>
      <p:grpSpPr>
        <a:xfrm>
          <a:off x="0" y="0"/>
          <a:ext cx="0" cy="0"/>
          <a:chOff x="0" y="0"/>
          <a:chExt cx="0" cy="0"/>
        </a:xfrm>
      </p:grpSpPr>
      <p:sp>
        <p:nvSpPr>
          <p:cNvPr id="12" name="Espace réservé d’image 10">
            <a:extLst>
              <a:ext uri="{FF2B5EF4-FFF2-40B4-BE49-F238E27FC236}">
                <a16:creationId xmlns="" xmlns:a16="http://schemas.microsoft.com/office/drawing/2014/main" id="{6F821722-FE34-4DE9-9836-565D865C1559}"/>
              </a:ext>
            </a:extLst>
          </p:cNvPr>
          <p:cNvSpPr>
            <a:spLocks noGrp="1"/>
          </p:cNvSpPr>
          <p:nvPr>
            <p:ph type="pic" sz="quarter" idx="13" hasCustomPrompt="1"/>
          </p:nvPr>
        </p:nvSpPr>
        <p:spPr>
          <a:xfrm>
            <a:off x="0" y="0"/>
            <a:ext cx="12192000" cy="6778800"/>
          </a:xfrm>
          <a:solidFill>
            <a:schemeClr val="bg1">
              <a:lumMod val="95000"/>
            </a:schemeClr>
          </a:solidFill>
        </p:spPr>
        <p:txBody>
          <a:bodyPr tIns="1116000" rIns="0" rtlCol="0" anchor="t"/>
          <a:lstStyle>
            <a:lvl1pPr marL="0" indent="0" algn="ctr">
              <a:buNone/>
              <a:defRPr/>
            </a:lvl1pPr>
          </a:lstStyle>
          <a:p>
            <a:pPr rtl="0"/>
            <a:r>
              <a:rPr lang="fr-FR" noProof="0" dirty="0"/>
              <a:t>Insérez ou glissez-déplacez votre photo</a:t>
            </a:r>
          </a:p>
        </p:txBody>
      </p:sp>
      <p:sp>
        <p:nvSpPr>
          <p:cNvPr id="13" name="Rectangle 12">
            <a:extLst>
              <a:ext uri="{FF2B5EF4-FFF2-40B4-BE49-F238E27FC236}">
                <a16:creationId xmlns="" xmlns:a16="http://schemas.microsoft.com/office/drawing/2014/main" id="{9BD909C6-0E9A-451D-91FD-B891A0C803D7}"/>
              </a:ext>
            </a:extLst>
          </p:cNvPr>
          <p:cNvSpPr/>
          <p:nvPr userDrawn="1"/>
        </p:nvSpPr>
        <p:spPr>
          <a:xfrm>
            <a:off x="0" y="6780458"/>
            <a:ext cx="12192000" cy="7754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sp>
        <p:nvSpPr>
          <p:cNvPr id="14" name="Rectangle 13">
            <a:extLst>
              <a:ext uri="{FF2B5EF4-FFF2-40B4-BE49-F238E27FC236}">
                <a16:creationId xmlns="" xmlns:a16="http://schemas.microsoft.com/office/drawing/2014/main" id="{41A9BD7F-717A-4177-BAD1-D798AE60FFD0}"/>
              </a:ext>
            </a:extLst>
          </p:cNvPr>
          <p:cNvSpPr/>
          <p:nvPr userDrawn="1"/>
        </p:nvSpPr>
        <p:spPr>
          <a:xfrm>
            <a:off x="0" y="6780458"/>
            <a:ext cx="12204000" cy="3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sp>
        <p:nvSpPr>
          <p:cNvPr id="2" name="Titre 1">
            <a:extLst>
              <a:ext uri="{FF2B5EF4-FFF2-40B4-BE49-F238E27FC236}">
                <a16:creationId xmlns="" xmlns:a16="http://schemas.microsoft.com/office/drawing/2014/main" id="{00F23EB7-E336-46EB-A4A0-3DB7A6BF4CE1}"/>
              </a:ext>
            </a:extLst>
          </p:cNvPr>
          <p:cNvSpPr>
            <a:spLocks noGrp="1"/>
          </p:cNvSpPr>
          <p:nvPr>
            <p:ph type="ctrTitle" hasCustomPrompt="1"/>
          </p:nvPr>
        </p:nvSpPr>
        <p:spPr>
          <a:xfrm>
            <a:off x="144000" y="144000"/>
            <a:ext cx="4860000" cy="6480000"/>
          </a:xfrm>
          <a:solidFill>
            <a:schemeClr val="bg1"/>
          </a:solidFill>
          <a:ln>
            <a:noFill/>
          </a:ln>
        </p:spPr>
        <p:txBody>
          <a:bodyPr lIns="432000" tIns="72000" rIns="288000" bIns="2448000" rtlCol="0" anchor="b"/>
          <a:lstStyle>
            <a:lvl1pPr algn="l">
              <a:defRPr sz="6600">
                <a:solidFill>
                  <a:schemeClr val="tx1">
                    <a:lumMod val="75000"/>
                    <a:lumOff val="25000"/>
                  </a:schemeClr>
                </a:solidFill>
              </a:defRPr>
            </a:lvl1pPr>
          </a:lstStyle>
          <a:p>
            <a:pPr rtl="0"/>
            <a:r>
              <a:rPr lang="fr-FR" noProof="0"/>
              <a:t>Merci de votre attention</a:t>
            </a:r>
          </a:p>
        </p:txBody>
      </p:sp>
      <p:sp>
        <p:nvSpPr>
          <p:cNvPr id="3" name="Sous-titre 2">
            <a:extLst>
              <a:ext uri="{FF2B5EF4-FFF2-40B4-BE49-F238E27FC236}">
                <a16:creationId xmlns="" xmlns:a16="http://schemas.microsoft.com/office/drawing/2014/main" id="{C9980B88-3F4A-4688-9ED0-17EF37E62D93}"/>
              </a:ext>
            </a:extLst>
          </p:cNvPr>
          <p:cNvSpPr>
            <a:spLocks noGrp="1"/>
          </p:cNvSpPr>
          <p:nvPr>
            <p:ph type="subTitle" idx="1" hasCustomPrompt="1"/>
          </p:nvPr>
        </p:nvSpPr>
        <p:spPr>
          <a:xfrm>
            <a:off x="1038224" y="4504149"/>
            <a:ext cx="3349381" cy="252000"/>
          </a:xfrm>
          <a:noFill/>
        </p:spPr>
        <p:txBody>
          <a:bodyPr lIns="0" tIns="0" rIns="0" bIns="0" rtlCol="0" anchor="t"/>
          <a:lstStyle>
            <a:lvl1pPr marL="0" indent="0" algn="l">
              <a:buNone/>
              <a:defRPr sz="18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fr-FR" noProof="0"/>
              <a:t>Nom complet</a:t>
            </a:r>
          </a:p>
        </p:txBody>
      </p:sp>
      <p:sp>
        <p:nvSpPr>
          <p:cNvPr id="5" name="Espace réservé du texte 4">
            <a:extLst>
              <a:ext uri="{FF2B5EF4-FFF2-40B4-BE49-F238E27FC236}">
                <a16:creationId xmlns="" xmlns:a16="http://schemas.microsoft.com/office/drawing/2014/main" id="{4BFF1D51-2F23-4712-A1F0-725B32B9F42F}"/>
              </a:ext>
            </a:extLst>
          </p:cNvPr>
          <p:cNvSpPr>
            <a:spLocks noGrp="1"/>
          </p:cNvSpPr>
          <p:nvPr>
            <p:ph type="body" sz="quarter" idx="15" hasCustomPrompt="1"/>
          </p:nvPr>
        </p:nvSpPr>
        <p:spPr>
          <a:xfrm>
            <a:off x="1038224" y="4908147"/>
            <a:ext cx="3349381" cy="252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fr-FR" noProof="0"/>
              <a:t>Téléphone</a:t>
            </a:r>
          </a:p>
        </p:txBody>
      </p:sp>
      <p:sp>
        <p:nvSpPr>
          <p:cNvPr id="11" name="Espace réservé du texte 10">
            <a:extLst>
              <a:ext uri="{FF2B5EF4-FFF2-40B4-BE49-F238E27FC236}">
                <a16:creationId xmlns="" xmlns:a16="http://schemas.microsoft.com/office/drawing/2014/main" id="{3BDABCD1-5D5B-40B2-8066-B5C93CEEC105}"/>
              </a:ext>
            </a:extLst>
          </p:cNvPr>
          <p:cNvSpPr>
            <a:spLocks noGrp="1"/>
          </p:cNvSpPr>
          <p:nvPr>
            <p:ph type="body" sz="quarter" idx="16" hasCustomPrompt="1"/>
          </p:nvPr>
        </p:nvSpPr>
        <p:spPr>
          <a:xfrm>
            <a:off x="1038631" y="5312145"/>
            <a:ext cx="3349381" cy="252000"/>
          </a:xfrm>
        </p:spPr>
        <p:txBody>
          <a:bodyPr rtlCol="0"/>
          <a:lstStyle>
            <a:lvl1pPr marL="0" indent="0">
              <a:buNone/>
              <a:defRPr/>
            </a:lvl1pPr>
          </a:lstStyle>
          <a:p>
            <a:pPr lvl="0" rtl="0"/>
            <a:r>
              <a:rPr lang="fr-FR" noProof="0"/>
              <a:t>E-mail</a:t>
            </a:r>
          </a:p>
        </p:txBody>
      </p:sp>
      <p:sp>
        <p:nvSpPr>
          <p:cNvPr id="16" name="Espace réservé du texte 15">
            <a:extLst>
              <a:ext uri="{FF2B5EF4-FFF2-40B4-BE49-F238E27FC236}">
                <a16:creationId xmlns="" xmlns:a16="http://schemas.microsoft.com/office/drawing/2014/main" id="{38902124-F995-42DE-9ABC-A5670119893D}"/>
              </a:ext>
            </a:extLst>
          </p:cNvPr>
          <p:cNvSpPr>
            <a:spLocks noGrp="1"/>
          </p:cNvSpPr>
          <p:nvPr>
            <p:ph type="body" sz="quarter" idx="17" hasCustomPrompt="1"/>
          </p:nvPr>
        </p:nvSpPr>
        <p:spPr>
          <a:xfrm>
            <a:off x="1026094" y="5715370"/>
            <a:ext cx="3350644" cy="252413"/>
          </a:xfrm>
        </p:spPr>
        <p:txBody>
          <a:bodyPr rtlCol="0"/>
          <a:lstStyle>
            <a:lvl1pPr marL="0" indent="0">
              <a:buNone/>
              <a:defRPr/>
            </a:lvl1pPr>
          </a:lstStyle>
          <a:p>
            <a:pPr lvl="0" rtl="0"/>
            <a:r>
              <a:rPr lang="fr-FR" noProof="0"/>
              <a:t>Site web</a:t>
            </a:r>
          </a:p>
        </p:txBody>
      </p:sp>
    </p:spTree>
    <p:extLst>
      <p:ext uri="{BB962C8B-B14F-4D97-AF65-F5344CB8AC3E}">
        <p14:creationId xmlns:p14="http://schemas.microsoft.com/office/powerpoint/2010/main" val="31047434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fr-FR" smtClean="0"/>
              <a:t>Modifiez le style du titre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fr-FR" smtClean="0"/>
              <a:t>Modifiez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0E59FD0C-5451-4CA0-86AF-E70AE3279989}" type="datetimeFigureOut">
              <a:rPr lang="en-US" smtClean="0"/>
              <a:t>12/16/2019</a:t>
            </a:fld>
            <a:endParaRPr lang="en-US" dirty="0"/>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pPr rtl="0"/>
            <a:r>
              <a:rPr lang="fr-FR" noProof="0" smtClean="0"/>
              <a:t>Ajouter un pied de page</a:t>
            </a:r>
            <a:endParaRPr lang="fr-FR" noProof="0"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pPr rtl="0"/>
            <a:fld id="{19B51A1E-902D-48AF-9020-955120F399B6}" type="slidenum">
              <a:rPr lang="fr-FR" noProof="0" smtClean="0"/>
              <a:pPr rtl="0"/>
              <a:t>‹N°›</a:t>
            </a:fld>
            <a:endParaRPr lang="fr-FR" noProof="0" dirty="0"/>
          </a:p>
        </p:txBody>
      </p:sp>
      <p:sp>
        <p:nvSpPr>
          <p:cNvPr id="7" name="Rectangle 6">
            <a:extLst>
              <a:ext uri="{FF2B5EF4-FFF2-40B4-BE49-F238E27FC236}">
                <a16:creationId xmlns="" xmlns:a16="http://schemas.microsoft.com/office/drawing/2014/main" id="{3C4608B7-DD3E-4FE7-99F3-5F9903CF962C}"/>
              </a:ext>
            </a:extLst>
          </p:cNvPr>
          <p:cNvSpPr/>
          <p:nvPr userDrawn="1"/>
        </p:nvSpPr>
        <p:spPr>
          <a:xfrm>
            <a:off x="11408062" y="6126183"/>
            <a:ext cx="540000" cy="540000"/>
          </a:xfrm>
          <a:prstGeom prst="rect">
            <a:avLst/>
          </a:prstGeom>
          <a:solidFill>
            <a:schemeClr val="bg1">
              <a:lumMod val="95000"/>
            </a:schemeClr>
          </a:solidFill>
          <a:ln w="31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sp>
        <p:nvSpPr>
          <p:cNvPr id="8" name="Rectangle 15">
            <a:extLst>
              <a:ext uri="{FF2B5EF4-FFF2-40B4-BE49-F238E27FC236}">
                <a16:creationId xmlns="" xmlns:a16="http://schemas.microsoft.com/office/drawing/2014/main" id="{0014CD90-8DA5-4100-A913-BD3783FA44B9}"/>
              </a:ext>
            </a:extLst>
          </p:cNvPr>
          <p:cNvSpPr/>
          <p:nvPr userDrawn="1"/>
        </p:nvSpPr>
        <p:spPr>
          <a:xfrm>
            <a:off x="0" y="6780458"/>
            <a:ext cx="12192000" cy="7754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cxnSp>
        <p:nvCxnSpPr>
          <p:cNvPr id="9" name="Connecteur droit 8">
            <a:extLst>
              <a:ext uri="{FF2B5EF4-FFF2-40B4-BE49-F238E27FC236}">
                <a16:creationId xmlns="" xmlns:a16="http://schemas.microsoft.com/office/drawing/2014/main" id="{227520FF-02C3-4FC8-9DD4-6FD4DAE01FE9}"/>
              </a:ext>
            </a:extLst>
          </p:cNvPr>
          <p:cNvCxnSpPr>
            <a:cxnSpLocks/>
          </p:cNvCxnSpPr>
          <p:nvPr userDrawn="1"/>
        </p:nvCxnSpPr>
        <p:spPr>
          <a:xfrm>
            <a:off x="11408062" y="6780192"/>
            <a:ext cx="54000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 xmlns:a16="http://schemas.microsoft.com/office/drawing/2014/main" id="{D948D9BA-F531-48FF-BE31-0248EF5CC454}"/>
              </a:ext>
            </a:extLst>
          </p:cNvPr>
          <p:cNvSpPr/>
          <p:nvPr userDrawn="1"/>
        </p:nvSpPr>
        <p:spPr>
          <a:xfrm>
            <a:off x="0" y="6780458"/>
            <a:ext cx="11232000" cy="3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noProof="0"/>
          </a:p>
        </p:txBody>
      </p:sp>
      <p:grpSp>
        <p:nvGrpSpPr>
          <p:cNvPr id="11" name="Groupe 10">
            <a:extLst>
              <a:ext uri="{FF2B5EF4-FFF2-40B4-BE49-F238E27FC236}">
                <a16:creationId xmlns="" xmlns:a16="http://schemas.microsoft.com/office/drawing/2014/main" id="{C637404C-CCC9-46CA-A9D3-525E2E6FC73B}"/>
              </a:ext>
            </a:extLst>
          </p:cNvPr>
          <p:cNvGrpSpPr/>
          <p:nvPr userDrawn="1"/>
        </p:nvGrpSpPr>
        <p:grpSpPr>
          <a:xfrm>
            <a:off x="9874905" y="6130433"/>
            <a:ext cx="1329870" cy="320195"/>
            <a:chOff x="1985170" y="1950690"/>
            <a:chExt cx="2173095" cy="523220"/>
          </a:xfrm>
        </p:grpSpPr>
        <p:sp>
          <p:nvSpPr>
            <p:cNvPr id="12" name="Rectangle 12">
              <a:extLst>
                <a:ext uri="{FF2B5EF4-FFF2-40B4-BE49-F238E27FC236}">
                  <a16:creationId xmlns="" xmlns:a16="http://schemas.microsoft.com/office/drawing/2014/main" id="{05EB3BD8-4375-44FB-9E9D-0FB76CBA224D}"/>
                </a:ext>
              </a:extLst>
            </p:cNvPr>
            <p:cNvSpPr/>
            <p:nvPr/>
          </p:nvSpPr>
          <p:spPr>
            <a:xfrm>
              <a:off x="1985170" y="1950690"/>
              <a:ext cx="2173095" cy="523220"/>
            </a:xfrm>
            <a:prstGeom prst="rect">
              <a:avLst/>
            </a:prstGeom>
            <a:solidFill>
              <a:schemeClr val="tx1"/>
            </a:solidFill>
            <a:ln>
              <a:solidFill>
                <a:schemeClr val="bg1">
                  <a:lumMod val="95000"/>
                </a:schemeClr>
              </a:solidFill>
            </a:ln>
          </p:spPr>
          <p:txBody>
            <a:bodyPr wrap="none" rtlCol="0" anchor="ctr">
              <a:noAutofit/>
            </a:bodyPr>
            <a:lstStyle/>
            <a:p>
              <a:pPr algn="ctr" rtl="0"/>
              <a:r>
                <a:rPr lang="fr-FR" sz="1200" b="1" noProof="0">
                  <a:solidFill>
                    <a:schemeClr val="bg1"/>
                  </a:solidFill>
                  <a:latin typeface="+mj-lt"/>
                </a:rPr>
                <a:t>Contoso</a:t>
              </a:r>
              <a:r>
                <a:rPr lang="fr-FR" sz="1200" noProof="0">
                  <a:solidFill>
                    <a:schemeClr val="bg1"/>
                  </a:solidFill>
                  <a:latin typeface="+mj-lt"/>
                </a:rPr>
                <a:t> </a:t>
              </a:r>
              <a:r>
                <a:rPr lang="fr-FR" sz="1200" i="1" noProof="0">
                  <a:solidFill>
                    <a:schemeClr val="bg1"/>
                  </a:solidFill>
                  <a:latin typeface="+mj-lt"/>
                </a:rPr>
                <a:t>Ltd</a:t>
              </a:r>
              <a:r>
                <a:rPr lang="fr-FR" sz="1200" noProof="0">
                  <a:solidFill>
                    <a:schemeClr val="bg1"/>
                  </a:solidFill>
                  <a:latin typeface="+mj-lt"/>
                </a:rPr>
                <a:t>.</a:t>
              </a:r>
            </a:p>
          </p:txBody>
        </p:sp>
        <p:sp>
          <p:nvSpPr>
            <p:cNvPr id="13" name="Rectangle 6">
              <a:extLst>
                <a:ext uri="{FF2B5EF4-FFF2-40B4-BE49-F238E27FC236}">
                  <a16:creationId xmlns="" xmlns:a16="http://schemas.microsoft.com/office/drawing/2014/main" id="{BCC973EA-C8AF-4B29-93CC-A9F4F15E238E}"/>
                </a:ext>
              </a:extLst>
            </p:cNvPr>
            <p:cNvSpPr/>
            <p:nvPr/>
          </p:nvSpPr>
          <p:spPr>
            <a:xfrm flipV="1">
              <a:off x="2087087" y="2034539"/>
              <a:ext cx="203115" cy="177761"/>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 name="connsiteX0" fmla="*/ 4330700 w 4330700"/>
                <a:gd name="connsiteY0" fmla="*/ 588834 h 588834"/>
                <a:gd name="connsiteX1" fmla="*/ 0 w 4330700"/>
                <a:gd name="connsiteY1" fmla="*/ 588834 h 588834"/>
                <a:gd name="connsiteX2" fmla="*/ 0 w 4330700"/>
                <a:gd name="connsiteY2" fmla="*/ 0 h 588834"/>
                <a:gd name="connsiteX0" fmla="*/ 550806 w 550806"/>
                <a:gd name="connsiteY0" fmla="*/ 588834 h 588834"/>
                <a:gd name="connsiteX1" fmla="*/ 0 w 550806"/>
                <a:gd name="connsiteY1" fmla="*/ 588834 h 588834"/>
                <a:gd name="connsiteX2" fmla="*/ 0 w 550806"/>
                <a:gd name="connsiteY2" fmla="*/ 0 h 588834"/>
              </a:gdLst>
              <a:ahLst/>
              <a:cxnLst>
                <a:cxn ang="0">
                  <a:pos x="connsiteX0" y="connsiteY0"/>
                </a:cxn>
                <a:cxn ang="0">
                  <a:pos x="connsiteX1" y="connsiteY1"/>
                </a:cxn>
                <a:cxn ang="0">
                  <a:pos x="connsiteX2" y="connsiteY2"/>
                </a:cxn>
              </a:cxnLst>
              <a:rect l="l" t="t" r="r" b="b"/>
              <a:pathLst>
                <a:path w="550806" h="588834">
                  <a:moveTo>
                    <a:pt x="550806" y="588834"/>
                  </a:moveTo>
                  <a:lnTo>
                    <a:pt x="0" y="588834"/>
                  </a:lnTo>
                  <a:lnTo>
                    <a:pt x="0" y="0"/>
                  </a:lnTo>
                </a:path>
              </a:pathLst>
            </a:cu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fr-FR" sz="1100" noProof="0"/>
            </a:p>
          </p:txBody>
        </p:sp>
      </p:grpSp>
    </p:spTree>
    <p:extLst>
      <p:ext uri="{BB962C8B-B14F-4D97-AF65-F5344CB8AC3E}">
        <p14:creationId xmlns:p14="http://schemas.microsoft.com/office/powerpoint/2010/main" val="1574993161"/>
      </p:ext>
    </p:extLst>
  </p:cSld>
  <p:clrMap bg1="dk1" tx1="lt1" bg2="dk2" tx2="lt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 id="2147483864" r:id="rId12"/>
    <p:sldLayoutId id="2147483865" r:id="rId13"/>
    <p:sldLayoutId id="2147483866" r:id="rId14"/>
    <p:sldLayoutId id="2147483867" r:id="rId15"/>
    <p:sldLayoutId id="2147483868" r:id="rId16"/>
    <p:sldLayoutId id="2147483869" r:id="rId17"/>
    <p:sldLayoutId id="2147483870" r:id="rId18"/>
    <p:sldLayoutId id="2147483660" r:id="rId19"/>
    <p:sldLayoutId id="2147483661" r:id="rId20"/>
    <p:sldLayoutId id="2147483662" r:id="rId21"/>
    <p:sldLayoutId id="2147483663" r:id="rId22"/>
    <p:sldLayoutId id="2147483664" r:id="rId23"/>
    <p:sldLayoutId id="2147483665" r:id="rId24"/>
    <p:sldLayoutId id="2147483666" r:id="rId25"/>
    <p:sldLayoutId id="2147483650" r:id="rId26"/>
    <p:sldLayoutId id="2147483652" r:id="rId27"/>
    <p:sldLayoutId id="2147483667" r:id="rId28"/>
    <p:sldLayoutId id="2147483668" r:id="rId29"/>
    <p:sldLayoutId id="2147483669" r:id="rId30"/>
    <p:sldLayoutId id="2147483670" r:id="rId31"/>
    <p:sldLayoutId id="2147483671" r:id="rId32"/>
    <p:sldLayoutId id="2147483672" r:id="rId33"/>
    <p:sldLayoutId id="2147483673" r:id="rId34"/>
    <p:sldLayoutId id="2147483656" r:id="rId35"/>
    <p:sldLayoutId id="2147483657" r:id="rId36"/>
    <p:sldLayoutId id="2147483653" r:id="rId37"/>
    <p:sldLayoutId id="2147483654" r:id="rId38"/>
    <p:sldLayoutId id="2147483655" r:id="rId39"/>
    <p:sldLayoutId id="2147483674" r:id="rId40"/>
  </p:sldLayoutIdLst>
  <p:hf hdr="0" dt="0"/>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9.png"/></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jpeg"/><Relationship Id="rId7"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image" Target="../media/image15.png"/><Relationship Id="rId5" Type="http://schemas.openxmlformats.org/officeDocument/2006/relationships/image" Target="../media/image14.png"/><Relationship Id="rId10" Type="http://schemas.openxmlformats.org/officeDocument/2006/relationships/image" Target="../media/image19.png"/><Relationship Id="rId4" Type="http://schemas.openxmlformats.org/officeDocument/2006/relationships/image" Target="../media/image13.png"/><Relationship Id="rId9" Type="http://schemas.openxmlformats.org/officeDocument/2006/relationships/image" Target="../media/image18.png"/></Relationships>
</file>

<file path=ppt/slides/_rels/slide7.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jpeg"/><Relationship Id="rId7"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png"/><Relationship Id="rId1" Type="http://schemas.openxmlformats.org/officeDocument/2006/relationships/slideLayout" Target="../slideLayouts/slideLayout1.xml"/><Relationship Id="rId6" Type="http://schemas.openxmlformats.org/officeDocument/2006/relationships/image" Target="../media/image31.png"/><Relationship Id="rId5" Type="http://schemas.openxmlformats.org/officeDocument/2006/relationships/image" Target="../media/image30.png"/><Relationship Id="rId10" Type="http://schemas.openxmlformats.org/officeDocument/2006/relationships/image" Target="../media/image35.png"/><Relationship Id="rId4" Type="http://schemas.openxmlformats.org/officeDocument/2006/relationships/image" Target="../media/image29.png"/><Relationship Id="rId9" Type="http://schemas.openxmlformats.org/officeDocument/2006/relationships/image" Target="../media/image34.png"/></Relationships>
</file>

<file path=ppt/slides/_rels/slide1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9.xml"/><Relationship Id="rId1" Type="http://schemas.openxmlformats.org/officeDocument/2006/relationships/slideLayout" Target="../slideLayouts/slideLayout18.xml"/><Relationship Id="rId4" Type="http://schemas.openxmlformats.org/officeDocument/2006/relationships/image" Target="../media/image37.png"/></Relationships>
</file>

<file path=ppt/slides/_rels/slide11.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notesSlide" Target="../notesSlides/notesSlide10.xml"/><Relationship Id="rId1" Type="http://schemas.openxmlformats.org/officeDocument/2006/relationships/slideLayout" Target="../slideLayouts/slideLayout18.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1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1.xml"/><Relationship Id="rId1" Type="http://schemas.openxmlformats.org/officeDocument/2006/relationships/slideLayout" Target="../slideLayouts/slideLayout18.xml"/><Relationship Id="rId4" Type="http://schemas.openxmlformats.org/officeDocument/2006/relationships/image" Target="../media/image45.png"/></Relationships>
</file>

<file path=ppt/slides/_rels/slide13.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46.jpeg"/><Relationship Id="rId7" Type="http://schemas.openxmlformats.org/officeDocument/2006/relationships/image" Target="../media/image50.png"/><Relationship Id="rId2" Type="http://schemas.openxmlformats.org/officeDocument/2006/relationships/notesSlide" Target="../notesSlides/notesSlide12.xml"/><Relationship Id="rId1" Type="http://schemas.openxmlformats.org/officeDocument/2006/relationships/slideLayout" Target="../slideLayouts/slideLayout18.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jpg"/></Relationships>
</file>

<file path=ppt/slides/_rels/slide14.xml.rels><?xml version="1.0" encoding="UTF-8" standalone="yes"?>
<Relationships xmlns="http://schemas.openxmlformats.org/package/2006/relationships"><Relationship Id="rId3" Type="http://schemas.openxmlformats.org/officeDocument/2006/relationships/image" Target="../media/image52.jpeg"/><Relationship Id="rId7" Type="http://schemas.openxmlformats.org/officeDocument/2006/relationships/image" Target="../media/image56.png"/><Relationship Id="rId2" Type="http://schemas.openxmlformats.org/officeDocument/2006/relationships/notesSlide" Target="../notesSlides/notesSlide13.xml"/><Relationship Id="rId1" Type="http://schemas.openxmlformats.org/officeDocument/2006/relationships/slideLayout" Target="../slideLayouts/slideLayout18.xml"/><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image" Target="../media/image53.png"/></Relationships>
</file>

<file path=ppt/slides/_rels/slide15.xml.rels><?xml version="1.0" encoding="UTF-8" standalone="yes"?>
<Relationships xmlns="http://schemas.openxmlformats.org/package/2006/relationships"><Relationship Id="rId8" Type="http://schemas.openxmlformats.org/officeDocument/2006/relationships/image" Target="../media/image63.png"/><Relationship Id="rId3" Type="http://schemas.openxmlformats.org/officeDocument/2006/relationships/image" Target="../media/image58.png"/><Relationship Id="rId7" Type="http://schemas.openxmlformats.org/officeDocument/2006/relationships/image" Target="../media/image62.png"/><Relationship Id="rId2" Type="http://schemas.openxmlformats.org/officeDocument/2006/relationships/image" Target="../media/image57.png"/><Relationship Id="rId1" Type="http://schemas.openxmlformats.org/officeDocument/2006/relationships/slideLayout" Target="../slideLayouts/slideLayout1.xml"/><Relationship Id="rId6" Type="http://schemas.openxmlformats.org/officeDocument/2006/relationships/image" Target="../media/image61.png"/><Relationship Id="rId5" Type="http://schemas.openxmlformats.org/officeDocument/2006/relationships/image" Target="../media/image60.png"/><Relationship Id="rId10" Type="http://schemas.openxmlformats.org/officeDocument/2006/relationships/image" Target="../media/image65.png"/><Relationship Id="rId4" Type="http://schemas.openxmlformats.org/officeDocument/2006/relationships/image" Target="../media/image59.png"/><Relationship Id="rId9" Type="http://schemas.openxmlformats.org/officeDocument/2006/relationships/image" Target="../media/image64.png"/></Relationships>
</file>

<file path=ppt/slides/_rels/slide16.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67.jpeg"/><Relationship Id="rId7" Type="http://schemas.openxmlformats.org/officeDocument/2006/relationships/image" Target="../media/image71.png"/><Relationship Id="rId2" Type="http://schemas.openxmlformats.org/officeDocument/2006/relationships/notesSlide" Target="../notesSlides/notesSlide15.xml"/><Relationship Id="rId1" Type="http://schemas.openxmlformats.org/officeDocument/2006/relationships/slideLayout" Target="../slideLayouts/slideLayout18.xml"/><Relationship Id="rId6" Type="http://schemas.openxmlformats.org/officeDocument/2006/relationships/image" Target="../media/image70.png"/><Relationship Id="rId5" Type="http://schemas.openxmlformats.org/officeDocument/2006/relationships/image" Target="../media/image69.png"/><Relationship Id="rId4" Type="http://schemas.openxmlformats.org/officeDocument/2006/relationships/image" Target="../media/image68.png"/></Relationships>
</file>

<file path=ppt/slides/_rels/slide18.xml.rels><?xml version="1.0" encoding="UTF-8" standalone="yes"?>
<Relationships xmlns="http://schemas.openxmlformats.org/package/2006/relationships"><Relationship Id="rId8" Type="http://schemas.openxmlformats.org/officeDocument/2006/relationships/image" Target="../media/image77.png"/><Relationship Id="rId3" Type="http://schemas.openxmlformats.org/officeDocument/2006/relationships/image" Target="../media/image72.png"/><Relationship Id="rId7" Type="http://schemas.openxmlformats.org/officeDocument/2006/relationships/image" Target="../media/image76.pn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75.png"/><Relationship Id="rId5" Type="http://schemas.openxmlformats.org/officeDocument/2006/relationships/image" Target="../media/image74.png"/><Relationship Id="rId4" Type="http://schemas.openxmlformats.org/officeDocument/2006/relationships/image" Target="../media/image73.png"/></Relationships>
</file>

<file path=ppt/slides/_rels/slide19.xml.rels><?xml version="1.0" encoding="UTF-8" standalone="yes"?>
<Relationships xmlns="http://schemas.openxmlformats.org/package/2006/relationships"><Relationship Id="rId8" Type="http://schemas.openxmlformats.org/officeDocument/2006/relationships/image" Target="../media/image83.png"/><Relationship Id="rId3" Type="http://schemas.openxmlformats.org/officeDocument/2006/relationships/image" Target="../media/image78.png"/><Relationship Id="rId7" Type="http://schemas.openxmlformats.org/officeDocument/2006/relationships/image" Target="../media/image82.pn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81.png"/><Relationship Id="rId5" Type="http://schemas.openxmlformats.org/officeDocument/2006/relationships/image" Target="../media/image80.png"/><Relationship Id="rId4" Type="http://schemas.openxmlformats.org/officeDocument/2006/relationships/image" Target="../media/image79.png"/></Relationships>
</file>

<file path=ppt/slides/_rels/slide20.xml.rels><?xml version="1.0" encoding="UTF-8" standalone="yes"?>
<Relationships xmlns="http://schemas.openxmlformats.org/package/2006/relationships"><Relationship Id="rId3" Type="http://schemas.openxmlformats.org/officeDocument/2006/relationships/image" Target="../media/image85.png"/><Relationship Id="rId7" Type="http://schemas.openxmlformats.org/officeDocument/2006/relationships/image" Target="../media/image89.png"/><Relationship Id="rId2" Type="http://schemas.openxmlformats.org/officeDocument/2006/relationships/image" Target="../media/image84.png"/><Relationship Id="rId1" Type="http://schemas.openxmlformats.org/officeDocument/2006/relationships/slideLayout" Target="../slideLayouts/slideLayout1.xml"/><Relationship Id="rId6" Type="http://schemas.openxmlformats.org/officeDocument/2006/relationships/image" Target="../media/image88.png"/><Relationship Id="rId5" Type="http://schemas.openxmlformats.org/officeDocument/2006/relationships/image" Target="../media/image87.png"/><Relationship Id="rId4" Type="http://schemas.openxmlformats.org/officeDocument/2006/relationships/image" Target="../media/image86.png"/></Relationships>
</file>

<file path=ppt/slides/_rels/slide21.xml.rels><?xml version="1.0" encoding="UTF-8" standalone="yes"?>
<Relationships xmlns="http://schemas.openxmlformats.org/package/2006/relationships"><Relationship Id="rId8" Type="http://schemas.openxmlformats.org/officeDocument/2006/relationships/image" Target="../media/image95.jpg"/><Relationship Id="rId3" Type="http://schemas.openxmlformats.org/officeDocument/2006/relationships/image" Target="../media/image90.jpg"/><Relationship Id="rId7" Type="http://schemas.openxmlformats.org/officeDocument/2006/relationships/image" Target="../media/image94.jpg"/><Relationship Id="rId12" Type="http://schemas.openxmlformats.org/officeDocument/2006/relationships/image" Target="../media/image99.jpg"/><Relationship Id="rId2" Type="http://schemas.openxmlformats.org/officeDocument/2006/relationships/notesSlide" Target="../notesSlides/notesSlide18.xml"/><Relationship Id="rId1" Type="http://schemas.openxmlformats.org/officeDocument/2006/relationships/slideLayout" Target="../slideLayouts/slideLayout18.xml"/><Relationship Id="rId6" Type="http://schemas.openxmlformats.org/officeDocument/2006/relationships/image" Target="../media/image93.jpg"/><Relationship Id="rId11" Type="http://schemas.openxmlformats.org/officeDocument/2006/relationships/image" Target="../media/image98.jpg"/><Relationship Id="rId5" Type="http://schemas.openxmlformats.org/officeDocument/2006/relationships/image" Target="../media/image92.jpg"/><Relationship Id="rId10" Type="http://schemas.openxmlformats.org/officeDocument/2006/relationships/image" Target="../media/image97.jpg"/><Relationship Id="rId4" Type="http://schemas.openxmlformats.org/officeDocument/2006/relationships/image" Target="../media/image91.jpg"/><Relationship Id="rId9" Type="http://schemas.openxmlformats.org/officeDocument/2006/relationships/image" Target="../media/image96.jpg"/></Relationships>
</file>

<file path=ppt/slides/_rels/slide22.xml.rels><?xml version="1.0" encoding="UTF-8" standalone="yes"?>
<Relationships xmlns="http://schemas.openxmlformats.org/package/2006/relationships"><Relationship Id="rId8" Type="http://schemas.openxmlformats.org/officeDocument/2006/relationships/image" Target="../media/image95.jpg"/><Relationship Id="rId3" Type="http://schemas.openxmlformats.org/officeDocument/2006/relationships/image" Target="../media/image90.jpg"/><Relationship Id="rId7" Type="http://schemas.openxmlformats.org/officeDocument/2006/relationships/image" Target="../media/image94.jpg"/><Relationship Id="rId12" Type="http://schemas.openxmlformats.org/officeDocument/2006/relationships/image" Target="../media/image99.jpg"/><Relationship Id="rId2" Type="http://schemas.openxmlformats.org/officeDocument/2006/relationships/notesSlide" Target="../notesSlides/notesSlide19.xml"/><Relationship Id="rId1" Type="http://schemas.openxmlformats.org/officeDocument/2006/relationships/slideLayout" Target="../slideLayouts/slideLayout18.xml"/><Relationship Id="rId6" Type="http://schemas.openxmlformats.org/officeDocument/2006/relationships/image" Target="../media/image93.jpg"/><Relationship Id="rId11" Type="http://schemas.openxmlformats.org/officeDocument/2006/relationships/image" Target="../media/image98.jpg"/><Relationship Id="rId5" Type="http://schemas.openxmlformats.org/officeDocument/2006/relationships/image" Target="../media/image92.jpg"/><Relationship Id="rId10" Type="http://schemas.openxmlformats.org/officeDocument/2006/relationships/image" Target="../media/image97.jpg"/><Relationship Id="rId4" Type="http://schemas.openxmlformats.org/officeDocument/2006/relationships/image" Target="../media/image91.jpg"/><Relationship Id="rId9" Type="http://schemas.openxmlformats.org/officeDocument/2006/relationships/image" Target="../media/image96.jpg"/></Relationships>
</file>

<file path=ppt/slides/_rels/slide23.xml.rels><?xml version="1.0" encoding="UTF-8" standalone="yes"?>
<Relationships xmlns="http://schemas.openxmlformats.org/package/2006/relationships"><Relationship Id="rId8" Type="http://schemas.openxmlformats.org/officeDocument/2006/relationships/image" Target="../media/image105.png"/><Relationship Id="rId13" Type="http://schemas.openxmlformats.org/officeDocument/2006/relationships/image" Target="../media/image110.jpg"/><Relationship Id="rId3" Type="http://schemas.openxmlformats.org/officeDocument/2006/relationships/image" Target="../media/image100.jpg"/><Relationship Id="rId7" Type="http://schemas.openxmlformats.org/officeDocument/2006/relationships/image" Target="../media/image104.jpg"/><Relationship Id="rId12" Type="http://schemas.openxmlformats.org/officeDocument/2006/relationships/image" Target="../media/image109.jpeg"/><Relationship Id="rId2" Type="http://schemas.openxmlformats.org/officeDocument/2006/relationships/notesSlide" Target="../notesSlides/notesSlide20.xml"/><Relationship Id="rId1" Type="http://schemas.openxmlformats.org/officeDocument/2006/relationships/slideLayout" Target="../slideLayouts/slideLayout18.xml"/><Relationship Id="rId6" Type="http://schemas.openxmlformats.org/officeDocument/2006/relationships/image" Target="../media/image103.jpg"/><Relationship Id="rId11" Type="http://schemas.openxmlformats.org/officeDocument/2006/relationships/image" Target="../media/image108.png"/><Relationship Id="rId5" Type="http://schemas.openxmlformats.org/officeDocument/2006/relationships/image" Target="../media/image102.jpg"/><Relationship Id="rId10" Type="http://schemas.openxmlformats.org/officeDocument/2006/relationships/image" Target="../media/image107.png"/><Relationship Id="rId4" Type="http://schemas.openxmlformats.org/officeDocument/2006/relationships/image" Target="../media/image101.jpg"/><Relationship Id="rId9" Type="http://schemas.openxmlformats.org/officeDocument/2006/relationships/image" Target="../media/image106.jpeg"/><Relationship Id="rId14" Type="http://schemas.openxmlformats.org/officeDocument/2006/relationships/image" Target="../media/image47.jpg"/></Relationships>
</file>

<file path=ppt/slides/_rels/slide24.xml.rels><?xml version="1.0" encoding="UTF-8" standalone="yes"?>
<Relationships xmlns="http://schemas.openxmlformats.org/package/2006/relationships"><Relationship Id="rId8" Type="http://schemas.openxmlformats.org/officeDocument/2006/relationships/image" Target="../media/image116.jpeg"/><Relationship Id="rId3" Type="http://schemas.openxmlformats.org/officeDocument/2006/relationships/image" Target="../media/image111.png"/><Relationship Id="rId7" Type="http://schemas.openxmlformats.org/officeDocument/2006/relationships/image" Target="../media/image115.jpg"/><Relationship Id="rId2" Type="http://schemas.openxmlformats.org/officeDocument/2006/relationships/notesSlide" Target="../notesSlides/notesSlide21.xml"/><Relationship Id="rId1" Type="http://schemas.openxmlformats.org/officeDocument/2006/relationships/slideLayout" Target="../slideLayouts/slideLayout18.xml"/><Relationship Id="rId6" Type="http://schemas.openxmlformats.org/officeDocument/2006/relationships/image" Target="../media/image114.jpg"/><Relationship Id="rId5" Type="http://schemas.openxmlformats.org/officeDocument/2006/relationships/image" Target="../media/image113.jpg"/><Relationship Id="rId10" Type="http://schemas.openxmlformats.org/officeDocument/2006/relationships/image" Target="../media/image118.jpg"/><Relationship Id="rId4" Type="http://schemas.openxmlformats.org/officeDocument/2006/relationships/image" Target="../media/image112.jpg"/><Relationship Id="rId9" Type="http://schemas.openxmlformats.org/officeDocument/2006/relationships/image" Target="../media/image117.jpg"/></Relationships>
</file>

<file path=ppt/slides/_rels/slide25.xml.rels><?xml version="1.0" encoding="UTF-8" standalone="yes"?>
<Relationships xmlns="http://schemas.openxmlformats.org/package/2006/relationships"><Relationship Id="rId8" Type="http://schemas.openxmlformats.org/officeDocument/2006/relationships/image" Target="../media/image124.jpg"/><Relationship Id="rId3" Type="http://schemas.openxmlformats.org/officeDocument/2006/relationships/image" Target="../media/image119.jpg"/><Relationship Id="rId7" Type="http://schemas.openxmlformats.org/officeDocument/2006/relationships/image" Target="../media/image123.jpg"/><Relationship Id="rId2" Type="http://schemas.openxmlformats.org/officeDocument/2006/relationships/notesSlide" Target="../notesSlides/notesSlide22.xml"/><Relationship Id="rId1" Type="http://schemas.openxmlformats.org/officeDocument/2006/relationships/slideLayout" Target="../slideLayouts/slideLayout18.xml"/><Relationship Id="rId6" Type="http://schemas.openxmlformats.org/officeDocument/2006/relationships/image" Target="../media/image122.jpeg"/><Relationship Id="rId11" Type="http://schemas.openxmlformats.org/officeDocument/2006/relationships/image" Target="../media/image127.jpg"/><Relationship Id="rId5" Type="http://schemas.openxmlformats.org/officeDocument/2006/relationships/image" Target="../media/image121.jpg"/><Relationship Id="rId10" Type="http://schemas.openxmlformats.org/officeDocument/2006/relationships/image" Target="../media/image126.jpg"/><Relationship Id="rId4" Type="http://schemas.openxmlformats.org/officeDocument/2006/relationships/image" Target="../media/image120.jpg"/><Relationship Id="rId9" Type="http://schemas.openxmlformats.org/officeDocument/2006/relationships/image" Target="../media/image125.jpg"/></Relationships>
</file>

<file path=ppt/slides/_rels/slide26.xml.rels><?xml version="1.0" encoding="UTF-8" standalone="yes"?>
<Relationships xmlns="http://schemas.openxmlformats.org/package/2006/relationships"><Relationship Id="rId8" Type="http://schemas.openxmlformats.org/officeDocument/2006/relationships/image" Target="../media/image133.png"/><Relationship Id="rId3" Type="http://schemas.openxmlformats.org/officeDocument/2006/relationships/image" Target="../media/image128.png"/><Relationship Id="rId7" Type="http://schemas.openxmlformats.org/officeDocument/2006/relationships/image" Target="../media/image132.png"/><Relationship Id="rId2" Type="http://schemas.openxmlformats.org/officeDocument/2006/relationships/notesSlide" Target="../notesSlides/notesSlide23.xml"/><Relationship Id="rId1" Type="http://schemas.openxmlformats.org/officeDocument/2006/relationships/slideLayout" Target="../slideLayouts/slideLayout18.xml"/><Relationship Id="rId6" Type="http://schemas.openxmlformats.org/officeDocument/2006/relationships/image" Target="../media/image131.png"/><Relationship Id="rId5" Type="http://schemas.openxmlformats.org/officeDocument/2006/relationships/image" Target="../media/image130.png"/><Relationship Id="rId10" Type="http://schemas.openxmlformats.org/officeDocument/2006/relationships/image" Target="../media/image135.png"/><Relationship Id="rId4" Type="http://schemas.openxmlformats.org/officeDocument/2006/relationships/image" Target="../media/image129.png"/><Relationship Id="rId9" Type="http://schemas.openxmlformats.org/officeDocument/2006/relationships/image" Target="../media/image134.png"/></Relationships>
</file>

<file path=ppt/slides/_rels/slide27.xml.rels><?xml version="1.0" encoding="UTF-8" standalone="yes"?>
<Relationships xmlns="http://schemas.openxmlformats.org/package/2006/relationships"><Relationship Id="rId8" Type="http://schemas.openxmlformats.org/officeDocument/2006/relationships/image" Target="../media/image141.jpeg"/><Relationship Id="rId3" Type="http://schemas.openxmlformats.org/officeDocument/2006/relationships/image" Target="../media/image136.png"/><Relationship Id="rId7" Type="http://schemas.openxmlformats.org/officeDocument/2006/relationships/image" Target="../media/image140.jpeg"/><Relationship Id="rId2" Type="http://schemas.openxmlformats.org/officeDocument/2006/relationships/notesSlide" Target="../notesSlides/notesSlide24.xml"/><Relationship Id="rId1" Type="http://schemas.openxmlformats.org/officeDocument/2006/relationships/slideLayout" Target="../slideLayouts/slideLayout18.xml"/><Relationship Id="rId6" Type="http://schemas.openxmlformats.org/officeDocument/2006/relationships/image" Target="../media/image139.jpeg"/><Relationship Id="rId5" Type="http://schemas.openxmlformats.org/officeDocument/2006/relationships/image" Target="../media/image138.png"/><Relationship Id="rId4" Type="http://schemas.openxmlformats.org/officeDocument/2006/relationships/image" Target="../media/image137.png"/></Relationships>
</file>

<file path=ppt/slides/_rels/slide28.xml.rels><?xml version="1.0" encoding="UTF-8" standalone="yes"?>
<Relationships xmlns="http://schemas.openxmlformats.org/package/2006/relationships"><Relationship Id="rId8" Type="http://schemas.openxmlformats.org/officeDocument/2006/relationships/image" Target="../media/image147.jpg"/><Relationship Id="rId3" Type="http://schemas.openxmlformats.org/officeDocument/2006/relationships/image" Target="../media/image142.jpg"/><Relationship Id="rId7" Type="http://schemas.openxmlformats.org/officeDocument/2006/relationships/image" Target="../media/image146.jpg"/><Relationship Id="rId12" Type="http://schemas.openxmlformats.org/officeDocument/2006/relationships/image" Target="../media/image151.jpg"/><Relationship Id="rId2" Type="http://schemas.openxmlformats.org/officeDocument/2006/relationships/notesSlide" Target="../notesSlides/notesSlide25.xml"/><Relationship Id="rId1" Type="http://schemas.openxmlformats.org/officeDocument/2006/relationships/slideLayout" Target="../slideLayouts/slideLayout18.xml"/><Relationship Id="rId6" Type="http://schemas.openxmlformats.org/officeDocument/2006/relationships/image" Target="../media/image145.jpg"/><Relationship Id="rId11" Type="http://schemas.openxmlformats.org/officeDocument/2006/relationships/image" Target="../media/image150.jpg"/><Relationship Id="rId5" Type="http://schemas.openxmlformats.org/officeDocument/2006/relationships/image" Target="../media/image144.jpg"/><Relationship Id="rId10" Type="http://schemas.openxmlformats.org/officeDocument/2006/relationships/image" Target="../media/image149.jpg"/><Relationship Id="rId4" Type="http://schemas.openxmlformats.org/officeDocument/2006/relationships/image" Target="../media/image143.jpg"/><Relationship Id="rId9" Type="http://schemas.openxmlformats.org/officeDocument/2006/relationships/image" Target="../media/image148.jp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9" name="Espace réservé d’image 18" descr="Long tunnel aux parois lambrissées">
            <a:extLst>
              <a:ext uri="{FF2B5EF4-FFF2-40B4-BE49-F238E27FC236}">
                <a16:creationId xmlns="" xmlns:a16="http://schemas.microsoft.com/office/drawing/2014/main" id="{26BCC204-42D7-4F58-B6DF-AB0501ACD7D8}"/>
              </a:ext>
            </a:extLst>
          </p:cNvPr>
          <p:cNvPicPr>
            <a:picLocks noGrp="1" noChangeAspect="1"/>
          </p:cNvPicPr>
          <p:nvPr>
            <p:ph type="pic" sz="quarter" idx="13"/>
          </p:nvPr>
        </p:nvPicPr>
        <p:blipFill>
          <a:blip r:embed="rId3" cstate="screen">
            <a:extLst>
              <a:ext uri="{28A0092B-C50C-407E-A947-70E740481C1C}">
                <a14:useLocalDpi xmlns:a14="http://schemas.microsoft.com/office/drawing/2010/main"/>
              </a:ext>
            </a:extLst>
          </a:blip>
          <a:srcRect t="1" b="1"/>
          <a:stretch>
            <a:fillRect/>
          </a:stretch>
        </p:blipFill>
        <p:spPr>
          <a:xfrm>
            <a:off x="0" y="0"/>
            <a:ext cx="12192000" cy="6858000"/>
          </a:xfrm>
        </p:spPr>
      </p:pic>
      <p:pic>
        <p:nvPicPr>
          <p:cNvPr id="9" name="Imag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4000" y="1794759"/>
            <a:ext cx="4028203" cy="1365885"/>
          </a:xfrm>
          <a:prstGeom prst="rect">
            <a:avLst/>
          </a:prstGeom>
          <a:scene3d>
            <a:camera prst="isometricOffAxis1Right"/>
            <a:lightRig rig="threePt" dir="t"/>
          </a:scene3d>
        </p:spPr>
      </p:pic>
    </p:spTree>
    <p:extLst>
      <p:ext uri="{BB962C8B-B14F-4D97-AF65-F5344CB8AC3E}">
        <p14:creationId xmlns:p14="http://schemas.microsoft.com/office/powerpoint/2010/main" val="14852348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p:cNvSpPr/>
          <p:nvPr/>
        </p:nvSpPr>
        <p:spPr>
          <a:xfrm>
            <a:off x="0" y="0"/>
            <a:ext cx="12192000" cy="779227"/>
          </a:xfrm>
          <a:prstGeom prst="rect">
            <a:avLst/>
          </a:prstGeom>
          <a:solidFill>
            <a:schemeClr val="tx2">
              <a:lumMod val="2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 name="ZoneTexte 5"/>
          <p:cNvSpPr txBox="1"/>
          <p:nvPr/>
        </p:nvSpPr>
        <p:spPr>
          <a:xfrm>
            <a:off x="3726511" y="128003"/>
            <a:ext cx="4738978" cy="523220"/>
          </a:xfrm>
          <a:prstGeom prst="rect">
            <a:avLst/>
          </a:prstGeom>
          <a:noFill/>
          <a:effectLst/>
        </p:spPr>
        <p:txBody>
          <a:bodyPr wrap="square" rtlCol="0">
            <a:spAutoFit/>
          </a:bodyPr>
          <a:lstStyle/>
          <a:p>
            <a:pPr algn="ctr"/>
            <a:r>
              <a:rPr lang="fr-FR" sz="2800" dirty="0" smtClean="0">
                <a:latin typeface="DIN Pro Medium" panose="020B0604020101020102" pitchFamily="34" charset="0"/>
                <a:cs typeface="DIN Pro Medium" panose="020B0604020101020102" pitchFamily="34" charset="0"/>
              </a:rPr>
              <a:t>Présentation de l’entreprise </a:t>
            </a:r>
            <a:endParaRPr lang="fr-FR" sz="2800" dirty="0">
              <a:latin typeface="DIN Pro Medium" panose="020B0604020101020102" pitchFamily="34" charset="0"/>
              <a:cs typeface="DIN Pro Medium" panose="020B0604020101020102" pitchFamily="34" charset="0"/>
            </a:endParaRPr>
          </a:p>
        </p:txBody>
      </p:sp>
      <p:sp>
        <p:nvSpPr>
          <p:cNvPr id="2" name="ZoneTexte 1"/>
          <p:cNvSpPr txBox="1"/>
          <p:nvPr/>
        </p:nvSpPr>
        <p:spPr>
          <a:xfrm>
            <a:off x="2226613" y="1049796"/>
            <a:ext cx="7738773" cy="6709529"/>
          </a:xfrm>
          <a:prstGeom prst="rect">
            <a:avLst/>
          </a:prstGeom>
          <a:noFill/>
        </p:spPr>
        <p:txBody>
          <a:bodyPr wrap="square" rtlCol="0">
            <a:spAutoFit/>
          </a:bodyPr>
          <a:lstStyle/>
          <a:p>
            <a:r>
              <a:rPr lang="fr-FR" sz="1600" dirty="0" smtClean="0"/>
              <a:t>Jbonet</a:t>
            </a:r>
            <a:r>
              <a:rPr lang="fr-FR" sz="1600" dirty="0"/>
              <a:t> met en œuvre son savoir-faire de plus de 40 ans afin de vous offrir les meilleurs services dans le domaine de l'aménagement de </a:t>
            </a:r>
            <a:r>
              <a:rPr lang="fr-FR" sz="1600" dirty="0" smtClean="0"/>
              <a:t>bureau </a:t>
            </a:r>
            <a:r>
              <a:rPr lang="fr-FR" sz="1600" dirty="0"/>
              <a:t>, </a:t>
            </a:r>
            <a:r>
              <a:rPr lang="fr-FR" sz="1600" dirty="0" smtClean="0"/>
              <a:t>contract </a:t>
            </a:r>
            <a:r>
              <a:rPr lang="fr-FR" sz="1600" dirty="0"/>
              <a:t>ou habitat avec les meilleurs produits de grandes marques existants sur le marché.</a:t>
            </a:r>
            <a:endParaRPr lang="fr-FR" sz="1600" dirty="0" smtClean="0"/>
          </a:p>
          <a:p>
            <a:endParaRPr lang="fr-FR" sz="1600" dirty="0" smtClean="0"/>
          </a:p>
          <a:p>
            <a:r>
              <a:rPr lang="fr-FR" sz="1600" dirty="0"/>
              <a:t>Une équipe de professionnels est à votre écoute pour vos aider dans vos futures réalisations</a:t>
            </a:r>
            <a:r>
              <a:rPr lang="fr-FR" sz="1600" dirty="0" smtClean="0"/>
              <a:t>.</a:t>
            </a:r>
          </a:p>
          <a:p>
            <a:r>
              <a:rPr lang="fr-FR" sz="1600" dirty="0"/>
              <a:t>Notre bureau d’étude est à votre disposition pour vous accompagner et réaliser les plans d’aménagement en fonction de vos cahiers des charges précis</a:t>
            </a:r>
            <a:r>
              <a:rPr lang="fr-FR" sz="1600" dirty="0" smtClean="0"/>
              <a:t>.</a:t>
            </a:r>
          </a:p>
          <a:p>
            <a:r>
              <a:rPr lang="fr-FR" sz="1600" dirty="0" smtClean="0"/>
              <a:t>À</a:t>
            </a:r>
            <a:r>
              <a:rPr lang="fr-FR" sz="1600" dirty="0"/>
              <a:t> </a:t>
            </a:r>
            <a:r>
              <a:rPr lang="fr-FR" sz="1600" dirty="0" smtClean="0"/>
              <a:t>partir du plan et du cahier des charges, nous sommes capables de travailler sur un space-planning en 2D et en 3D.</a:t>
            </a:r>
          </a:p>
          <a:p>
            <a:endParaRPr lang="fr-FR" sz="1600" dirty="0"/>
          </a:p>
          <a:p>
            <a:r>
              <a:rPr lang="fr-FR" sz="1600" dirty="0"/>
              <a:t>Jbonet c'est ensuite un travail d'équipe. </a:t>
            </a:r>
            <a:endParaRPr lang="fr-FR" sz="1600" dirty="0" smtClean="0"/>
          </a:p>
          <a:p>
            <a:r>
              <a:rPr lang="fr-FR" sz="1600" dirty="0" smtClean="0"/>
              <a:t>Une</a:t>
            </a:r>
            <a:r>
              <a:rPr lang="fr-FR" sz="1600" dirty="0"/>
              <a:t> équipe </a:t>
            </a:r>
            <a:r>
              <a:rPr lang="fr-FR" sz="1600" dirty="0" smtClean="0"/>
              <a:t>organisée pour gérer clés en main la réalisation d’un projet comprenant les travaux ( sol, murs, plafond ), les lots techniques, le rayonnage fixe et mobile, les cloisons modulaires, les vestiaires, les agencements sur mesure ainsi que le mobilier. </a:t>
            </a:r>
          </a:p>
          <a:p>
            <a:endParaRPr lang="fr-FR" sz="1600" dirty="0" smtClean="0"/>
          </a:p>
          <a:p>
            <a:r>
              <a:rPr lang="fr-FR" sz="1600" dirty="0" smtClean="0"/>
              <a:t>À l’écoute des dernières tendances en terme d’aménagement, nous décryptons </a:t>
            </a:r>
            <a:r>
              <a:rPr lang="fr-FR" sz="1600" dirty="0"/>
              <a:t>votre </a:t>
            </a:r>
            <a:r>
              <a:rPr lang="fr-FR" sz="1600" dirty="0" smtClean="0"/>
              <a:t>organisation </a:t>
            </a:r>
            <a:r>
              <a:rPr lang="fr-FR" sz="1600" dirty="0"/>
              <a:t>et </a:t>
            </a:r>
            <a:r>
              <a:rPr lang="fr-FR" sz="1600" dirty="0" smtClean="0"/>
              <a:t>concevons </a:t>
            </a:r>
            <a:r>
              <a:rPr lang="fr-FR" sz="1600" dirty="0"/>
              <a:t>des espaces </a:t>
            </a:r>
            <a:r>
              <a:rPr lang="fr-FR" sz="1600" dirty="0" smtClean="0"/>
              <a:t>collaboratifs</a:t>
            </a:r>
            <a:r>
              <a:rPr lang="fr-FR" sz="1600" dirty="0"/>
              <a:t> qui favorisent </a:t>
            </a:r>
            <a:r>
              <a:rPr lang="fr-FR" sz="1600" dirty="0" smtClean="0"/>
              <a:t>et pérennisent</a:t>
            </a:r>
            <a:r>
              <a:rPr lang="fr-FR" sz="1600" dirty="0"/>
              <a:t> l’émergence de nouveaux usages et pratiques managériales.</a:t>
            </a:r>
            <a:endParaRPr lang="fr-FR" sz="1600" dirty="0" smtClean="0"/>
          </a:p>
          <a:p>
            <a:endParaRPr lang="fr-FR" sz="1200" dirty="0"/>
          </a:p>
          <a:p>
            <a:endParaRPr lang="fr-FR" sz="1200" dirty="0" smtClean="0"/>
          </a:p>
          <a:p>
            <a:endParaRPr lang="fr-FR" sz="1200" dirty="0"/>
          </a:p>
          <a:p>
            <a:endParaRPr lang="fr-FR" sz="1200" dirty="0" smtClean="0"/>
          </a:p>
          <a:p>
            <a:endParaRPr lang="fr-FR" sz="1200" dirty="0"/>
          </a:p>
          <a:p>
            <a:endParaRPr lang="fr-FR" sz="1200" dirty="0" smtClean="0"/>
          </a:p>
          <a:p>
            <a:endParaRPr lang="fr-FR" sz="1200" dirty="0"/>
          </a:p>
          <a:p>
            <a:endParaRPr lang="fr-FR" sz="1200" dirty="0" smtClean="0"/>
          </a:p>
          <a:p>
            <a:endParaRPr lang="fr-FR" sz="1200" dirty="0"/>
          </a:p>
          <a:p>
            <a:endParaRPr lang="fr-FR" sz="1200" dirty="0"/>
          </a:p>
        </p:txBody>
      </p:sp>
      <p:pic>
        <p:nvPicPr>
          <p:cNvPr id="5" name="Imag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51666" y="5903343"/>
            <a:ext cx="2011679" cy="682121"/>
          </a:xfrm>
          <a:prstGeom prst="rect">
            <a:avLst/>
          </a:prstGeom>
        </p:spPr>
      </p:pic>
    </p:spTree>
    <p:extLst>
      <p:ext uri="{BB962C8B-B14F-4D97-AF65-F5344CB8AC3E}">
        <p14:creationId xmlns:p14="http://schemas.microsoft.com/office/powerpoint/2010/main" val="130874534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p:cNvSpPr/>
          <p:nvPr/>
        </p:nvSpPr>
        <p:spPr>
          <a:xfrm>
            <a:off x="0" y="0"/>
            <a:ext cx="12192000" cy="779227"/>
          </a:xfrm>
          <a:prstGeom prst="rect">
            <a:avLst/>
          </a:prstGeom>
          <a:solidFill>
            <a:schemeClr val="tx2">
              <a:lumMod val="2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 name="ZoneTexte 5"/>
          <p:cNvSpPr txBox="1"/>
          <p:nvPr/>
        </p:nvSpPr>
        <p:spPr>
          <a:xfrm>
            <a:off x="3726511" y="128003"/>
            <a:ext cx="4738978" cy="523220"/>
          </a:xfrm>
          <a:prstGeom prst="rect">
            <a:avLst/>
          </a:prstGeom>
          <a:noFill/>
          <a:effectLst/>
        </p:spPr>
        <p:txBody>
          <a:bodyPr wrap="square" rtlCol="0">
            <a:spAutoFit/>
          </a:bodyPr>
          <a:lstStyle/>
          <a:p>
            <a:pPr algn="ctr"/>
            <a:r>
              <a:rPr lang="fr-FR" sz="2800" dirty="0" smtClean="0">
                <a:latin typeface="DIN Pro Medium" panose="020B0604020101020102" pitchFamily="34" charset="0"/>
                <a:cs typeface="DIN Pro Medium" panose="020B0604020101020102" pitchFamily="34" charset="0"/>
              </a:rPr>
              <a:t>Références</a:t>
            </a:r>
            <a:endParaRPr lang="fr-FR" sz="2800" dirty="0">
              <a:latin typeface="DIN Pro Medium" panose="020B0604020101020102" pitchFamily="34" charset="0"/>
              <a:cs typeface="DIN Pro Medium" panose="020B0604020101020102" pitchFamily="34" charset="0"/>
            </a:endParaRPr>
          </a:p>
        </p:txBody>
      </p:sp>
      <p:sp>
        <p:nvSpPr>
          <p:cNvPr id="2" name="ZoneTexte 1"/>
          <p:cNvSpPr txBox="1"/>
          <p:nvPr/>
        </p:nvSpPr>
        <p:spPr>
          <a:xfrm>
            <a:off x="216087" y="1096688"/>
            <a:ext cx="9817666" cy="7478970"/>
          </a:xfrm>
          <a:prstGeom prst="rect">
            <a:avLst/>
          </a:prstGeom>
          <a:noFill/>
        </p:spPr>
        <p:txBody>
          <a:bodyPr wrap="square" rtlCol="0">
            <a:spAutoFit/>
          </a:bodyPr>
          <a:lstStyle/>
          <a:p>
            <a:pPr marL="171450" indent="-171450">
              <a:buFontTx/>
              <a:buChar char="-"/>
            </a:pPr>
            <a:r>
              <a:rPr lang="fr-FR" sz="1200" dirty="0" smtClean="0"/>
              <a:t>AMADEUS </a:t>
            </a:r>
          </a:p>
          <a:p>
            <a:endParaRPr lang="fr-FR" sz="1200" dirty="0" smtClean="0"/>
          </a:p>
          <a:p>
            <a:pPr marL="171450" indent="-171450">
              <a:buFontTx/>
              <a:buChar char="-"/>
            </a:pPr>
            <a:r>
              <a:rPr lang="fr-FR" sz="1200" dirty="0" smtClean="0"/>
              <a:t>GENERAL ELECTRIC / PARALLEL DESIGN</a:t>
            </a:r>
          </a:p>
          <a:p>
            <a:endParaRPr lang="fr-FR" sz="1200" dirty="0" smtClean="0"/>
          </a:p>
          <a:p>
            <a:pPr marL="171450" indent="-171450">
              <a:buFontTx/>
              <a:buChar char="-"/>
            </a:pPr>
            <a:r>
              <a:rPr lang="fr-FR" sz="1200" dirty="0" smtClean="0"/>
              <a:t>TDK ELECTRONICS </a:t>
            </a:r>
          </a:p>
          <a:p>
            <a:endParaRPr lang="fr-FR" sz="1200" dirty="0" smtClean="0"/>
          </a:p>
          <a:p>
            <a:pPr marL="171450" indent="-171450">
              <a:buFontTx/>
              <a:buChar char="-"/>
            </a:pPr>
            <a:r>
              <a:rPr lang="fr-FR" sz="1200" dirty="0" smtClean="0"/>
              <a:t>EDHEC </a:t>
            </a:r>
          </a:p>
          <a:p>
            <a:endParaRPr lang="fr-FR" sz="1200" dirty="0" smtClean="0"/>
          </a:p>
          <a:p>
            <a:pPr marL="171450" indent="-171450">
              <a:buFontTx/>
              <a:buChar char="-"/>
            </a:pPr>
            <a:r>
              <a:rPr lang="fr-FR" sz="1200" dirty="0" smtClean="0"/>
              <a:t>ORANGE</a:t>
            </a:r>
          </a:p>
          <a:p>
            <a:endParaRPr lang="fr-FR" sz="1200" dirty="0" smtClean="0"/>
          </a:p>
          <a:p>
            <a:pPr marL="171450" indent="-171450">
              <a:buFontTx/>
              <a:buChar char="-"/>
            </a:pPr>
            <a:r>
              <a:rPr lang="fr-FR" sz="1200" dirty="0" smtClean="0"/>
              <a:t>BOOKING.COM</a:t>
            </a:r>
          </a:p>
          <a:p>
            <a:endParaRPr lang="fr-FR" sz="1200" dirty="0" smtClean="0"/>
          </a:p>
          <a:p>
            <a:pPr marL="171450" indent="-171450">
              <a:buFontTx/>
              <a:buChar char="-"/>
            </a:pPr>
            <a:r>
              <a:rPr lang="fr-FR" sz="1200" dirty="0" smtClean="0"/>
              <a:t>CREDIT MUTUEL </a:t>
            </a:r>
          </a:p>
          <a:p>
            <a:endParaRPr lang="fr-FR" sz="1200" dirty="0" smtClean="0"/>
          </a:p>
          <a:p>
            <a:pPr marL="171450" indent="-171450">
              <a:buFontTx/>
              <a:buChar char="-"/>
            </a:pPr>
            <a:r>
              <a:rPr lang="fr-FR" sz="1200" dirty="0" smtClean="0"/>
              <a:t>RSI COTE D’AZUR </a:t>
            </a:r>
          </a:p>
          <a:p>
            <a:endParaRPr lang="fr-FR" sz="1200" dirty="0" smtClean="0"/>
          </a:p>
          <a:p>
            <a:pPr marL="171450" indent="-171450">
              <a:buFontTx/>
              <a:buChar char="-"/>
            </a:pPr>
            <a:r>
              <a:rPr lang="fr-FR" sz="1200" dirty="0" smtClean="0"/>
              <a:t>VILLE DE NICE </a:t>
            </a:r>
          </a:p>
          <a:p>
            <a:endParaRPr lang="fr-FR" sz="1200" dirty="0" smtClean="0"/>
          </a:p>
          <a:p>
            <a:pPr marL="171450" indent="-171450">
              <a:buFontTx/>
              <a:buChar char="-"/>
            </a:pPr>
            <a:r>
              <a:rPr lang="fr-FR" sz="1200" dirty="0" smtClean="0"/>
              <a:t>CLINIQUE DES SOURCES</a:t>
            </a:r>
          </a:p>
          <a:p>
            <a:endParaRPr lang="fr-FR" sz="1200" dirty="0" smtClean="0"/>
          </a:p>
          <a:p>
            <a:pPr marL="171450" indent="-171450">
              <a:buFontTx/>
              <a:buChar char="-"/>
            </a:pPr>
            <a:r>
              <a:rPr lang="fr-FR" sz="1200" dirty="0" smtClean="0"/>
              <a:t>IAAF MC </a:t>
            </a:r>
          </a:p>
          <a:p>
            <a:endParaRPr lang="fr-FR" sz="1200" dirty="0" smtClean="0"/>
          </a:p>
          <a:p>
            <a:pPr marL="171450" indent="-171450">
              <a:buFontTx/>
              <a:buChar char="-"/>
            </a:pPr>
            <a:r>
              <a:rPr lang="fr-FR" sz="1200" dirty="0" smtClean="0"/>
              <a:t>ANDBANK 	MC</a:t>
            </a:r>
          </a:p>
          <a:p>
            <a:pPr marL="171450" indent="-171450">
              <a:buFontTx/>
              <a:buChar char="-"/>
            </a:pPr>
            <a:endParaRPr lang="fr-FR" sz="1200" dirty="0"/>
          </a:p>
          <a:p>
            <a:pPr marL="171450" indent="-171450">
              <a:buFontTx/>
              <a:buChar char="-"/>
            </a:pPr>
            <a:r>
              <a:rPr lang="fr-FR" sz="1200" dirty="0" smtClean="0"/>
              <a:t>APAVE </a:t>
            </a:r>
          </a:p>
          <a:p>
            <a:pPr marL="171450" indent="-171450">
              <a:buFontTx/>
              <a:buChar char="-"/>
            </a:pPr>
            <a:endParaRPr lang="fr-FR" sz="1200" dirty="0"/>
          </a:p>
          <a:p>
            <a:pPr marL="171450" indent="-171450">
              <a:buFontTx/>
              <a:buChar char="-"/>
            </a:pPr>
            <a:r>
              <a:rPr lang="fr-FR" sz="1200" dirty="0" smtClean="0"/>
              <a:t>CLINIQUE ST GEORGES</a:t>
            </a:r>
          </a:p>
          <a:p>
            <a:pPr marL="171450" indent="-171450">
              <a:buFontTx/>
              <a:buChar char="-"/>
            </a:pPr>
            <a:endParaRPr lang="fr-FR" sz="1200" dirty="0"/>
          </a:p>
          <a:p>
            <a:pPr marL="171450" indent="-171450">
              <a:buFontTx/>
              <a:buChar char="-"/>
            </a:pPr>
            <a:r>
              <a:rPr lang="fr-FR" sz="1200" dirty="0" smtClean="0"/>
              <a:t>MONACO TECH</a:t>
            </a:r>
          </a:p>
          <a:p>
            <a:endParaRPr lang="fr-FR" sz="1200" dirty="0" smtClean="0"/>
          </a:p>
          <a:p>
            <a:endParaRPr lang="fr-FR" sz="1200" dirty="0"/>
          </a:p>
          <a:p>
            <a:endParaRPr lang="fr-FR" sz="1200" dirty="0" smtClean="0"/>
          </a:p>
          <a:p>
            <a:endParaRPr lang="fr-FR" sz="1200" dirty="0"/>
          </a:p>
          <a:p>
            <a:endParaRPr lang="fr-FR" sz="1200" dirty="0" smtClean="0"/>
          </a:p>
          <a:p>
            <a:endParaRPr lang="fr-FR" sz="1200" dirty="0"/>
          </a:p>
          <a:p>
            <a:endParaRPr lang="fr-FR" sz="1200" dirty="0" smtClean="0"/>
          </a:p>
          <a:p>
            <a:endParaRPr lang="fr-FR" sz="1200" dirty="0"/>
          </a:p>
          <a:p>
            <a:endParaRPr lang="fr-FR" sz="1200" dirty="0" smtClean="0"/>
          </a:p>
          <a:p>
            <a:endParaRPr lang="fr-FR" sz="1200" dirty="0"/>
          </a:p>
          <a:p>
            <a:endParaRPr lang="fr-FR" sz="1200" dirty="0"/>
          </a:p>
        </p:txBody>
      </p:sp>
      <p:pic>
        <p:nvPicPr>
          <p:cNvPr id="5" name="Imag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51666" y="5959490"/>
            <a:ext cx="2011679" cy="682121"/>
          </a:xfrm>
          <a:prstGeom prst="rect">
            <a:avLst/>
          </a:prstGeom>
        </p:spPr>
      </p:pic>
      <p:sp>
        <p:nvSpPr>
          <p:cNvPr id="7" name="ZoneTexte 6"/>
          <p:cNvSpPr txBox="1"/>
          <p:nvPr/>
        </p:nvSpPr>
        <p:spPr>
          <a:xfrm>
            <a:off x="3359620" y="1096688"/>
            <a:ext cx="3821723" cy="6093976"/>
          </a:xfrm>
          <a:prstGeom prst="rect">
            <a:avLst/>
          </a:prstGeom>
          <a:noFill/>
        </p:spPr>
        <p:txBody>
          <a:bodyPr wrap="square" rtlCol="0">
            <a:spAutoFit/>
          </a:bodyPr>
          <a:lstStyle/>
          <a:p>
            <a:pPr marL="171450" indent="-171450">
              <a:buFontTx/>
              <a:buChar char="-"/>
            </a:pPr>
            <a:r>
              <a:rPr lang="fr-FR" sz="1200" dirty="0" smtClean="0"/>
              <a:t>ERILIA </a:t>
            </a:r>
          </a:p>
          <a:p>
            <a:pPr marL="171450" indent="-171450">
              <a:buFontTx/>
              <a:buChar char="-"/>
            </a:pPr>
            <a:endParaRPr lang="fr-FR" sz="1200" dirty="0"/>
          </a:p>
          <a:p>
            <a:pPr marL="171450" indent="-171450">
              <a:buFontTx/>
              <a:buChar char="-"/>
            </a:pPr>
            <a:r>
              <a:rPr lang="fr-FR" sz="1200" dirty="0" smtClean="0"/>
              <a:t>SPADA</a:t>
            </a:r>
          </a:p>
          <a:p>
            <a:pPr marL="171450" indent="-171450">
              <a:buFontTx/>
              <a:buChar char="-"/>
            </a:pPr>
            <a:endParaRPr lang="fr-FR" sz="1200" dirty="0"/>
          </a:p>
          <a:p>
            <a:pPr marL="171450" indent="-171450">
              <a:buFontTx/>
              <a:buChar char="-"/>
            </a:pPr>
            <a:r>
              <a:rPr lang="fr-FR" sz="1200" dirty="0" smtClean="0"/>
              <a:t>COMPAGNIE DES AUTOBUS MC</a:t>
            </a:r>
          </a:p>
          <a:p>
            <a:pPr marL="171450" indent="-171450">
              <a:buFontTx/>
              <a:buChar char="-"/>
            </a:pPr>
            <a:endParaRPr lang="fr-FR" sz="1200" dirty="0"/>
          </a:p>
          <a:p>
            <a:pPr marL="171450" indent="-171450">
              <a:buFontTx/>
              <a:buChar char="-"/>
            </a:pPr>
            <a:r>
              <a:rPr lang="fr-FR" sz="1200" dirty="0" smtClean="0"/>
              <a:t>CREDIT DU NORD MC</a:t>
            </a:r>
          </a:p>
          <a:p>
            <a:pPr marL="171450" indent="-171450">
              <a:buFontTx/>
              <a:buChar char="-"/>
            </a:pPr>
            <a:endParaRPr lang="fr-FR" sz="1200" dirty="0"/>
          </a:p>
          <a:p>
            <a:pPr marL="171450" indent="-171450">
              <a:buFontTx/>
              <a:buChar char="-"/>
            </a:pPr>
            <a:r>
              <a:rPr lang="fr-FR" sz="1200" dirty="0" smtClean="0"/>
              <a:t>MONACO DIGITAL</a:t>
            </a:r>
          </a:p>
          <a:p>
            <a:pPr marL="171450" indent="-171450">
              <a:buFontTx/>
              <a:buChar char="-"/>
            </a:pPr>
            <a:endParaRPr lang="fr-FR" sz="1200" dirty="0"/>
          </a:p>
          <a:p>
            <a:pPr marL="171450" indent="-171450">
              <a:buFontTx/>
              <a:buChar char="-"/>
            </a:pPr>
            <a:r>
              <a:rPr lang="fr-FR" sz="1200" dirty="0" smtClean="0"/>
              <a:t>ARGEVILLE</a:t>
            </a:r>
          </a:p>
          <a:p>
            <a:pPr marL="171450" indent="-171450">
              <a:buFontTx/>
              <a:buChar char="-"/>
            </a:pPr>
            <a:endParaRPr lang="fr-FR" sz="1200" dirty="0"/>
          </a:p>
          <a:p>
            <a:pPr marL="171450" indent="-171450">
              <a:buFontTx/>
              <a:buChar char="-"/>
            </a:pPr>
            <a:r>
              <a:rPr lang="fr-FR" sz="1200" dirty="0" smtClean="0"/>
              <a:t>APLUS-INFORMATIQUE </a:t>
            </a:r>
          </a:p>
          <a:p>
            <a:pPr marL="171450" indent="-171450">
              <a:buFontTx/>
              <a:buChar char="-"/>
            </a:pPr>
            <a:endParaRPr lang="fr-FR" sz="1200" dirty="0"/>
          </a:p>
          <a:p>
            <a:pPr marL="171450" indent="-171450">
              <a:buFontTx/>
              <a:buChar char="-"/>
            </a:pPr>
            <a:r>
              <a:rPr lang="fr-FR" sz="1200" dirty="0" smtClean="0"/>
              <a:t>GRIMALDI FORUM</a:t>
            </a:r>
          </a:p>
          <a:p>
            <a:pPr marL="171450" indent="-171450">
              <a:buFontTx/>
              <a:buChar char="-"/>
            </a:pPr>
            <a:endParaRPr lang="fr-FR" sz="1200" dirty="0"/>
          </a:p>
          <a:p>
            <a:pPr marL="171450" indent="-171450">
              <a:buFontTx/>
              <a:buChar char="-"/>
            </a:pPr>
            <a:r>
              <a:rPr lang="fr-FR" sz="1200" dirty="0" smtClean="0"/>
              <a:t>GARE DU SUD </a:t>
            </a:r>
          </a:p>
          <a:p>
            <a:pPr marL="171450" indent="-171450">
              <a:buFontTx/>
              <a:buChar char="-"/>
            </a:pPr>
            <a:endParaRPr lang="fr-FR" sz="1200" dirty="0"/>
          </a:p>
          <a:p>
            <a:pPr marL="171450" indent="-171450">
              <a:buFontTx/>
              <a:buChar char="-"/>
            </a:pPr>
            <a:r>
              <a:rPr lang="fr-FR" sz="1200" dirty="0" smtClean="0"/>
              <a:t>GEPROCOR MC</a:t>
            </a:r>
          </a:p>
          <a:p>
            <a:pPr marL="171450" indent="-171450">
              <a:buFontTx/>
              <a:buChar char="-"/>
            </a:pPr>
            <a:endParaRPr lang="fr-FR" sz="1200" dirty="0"/>
          </a:p>
          <a:p>
            <a:pPr marL="171450" indent="-171450">
              <a:buFontTx/>
              <a:buChar char="-"/>
            </a:pPr>
            <a:r>
              <a:rPr lang="fr-FR" sz="1200" dirty="0" smtClean="0"/>
              <a:t>CENTRE CARDIO-THORACIQUE MC</a:t>
            </a:r>
          </a:p>
          <a:p>
            <a:pPr marL="171450" indent="-171450">
              <a:buFontTx/>
              <a:buChar char="-"/>
            </a:pPr>
            <a:endParaRPr lang="fr-FR" sz="1200" dirty="0" smtClean="0"/>
          </a:p>
          <a:p>
            <a:pPr marL="171450" indent="-171450">
              <a:buFontTx/>
              <a:buChar char="-"/>
            </a:pPr>
            <a:r>
              <a:rPr lang="fr-FR" sz="1200" dirty="0" smtClean="0"/>
              <a:t>AVELIA</a:t>
            </a:r>
          </a:p>
          <a:p>
            <a:pPr marL="171450" indent="-171450">
              <a:buFontTx/>
              <a:buChar char="-"/>
            </a:pPr>
            <a:endParaRPr lang="fr-FR" sz="1200" dirty="0"/>
          </a:p>
          <a:p>
            <a:pPr marL="171450" indent="-171450">
              <a:buFontTx/>
              <a:buChar char="-"/>
            </a:pPr>
            <a:r>
              <a:rPr lang="fr-FR" sz="1200" dirty="0" smtClean="0"/>
              <a:t>SAS JRL </a:t>
            </a:r>
          </a:p>
          <a:p>
            <a:pPr marL="171450" indent="-171450">
              <a:buFontTx/>
              <a:buChar char="-"/>
            </a:pPr>
            <a:endParaRPr lang="fr-FR" sz="1200" dirty="0"/>
          </a:p>
          <a:p>
            <a:pPr marL="171450" indent="-171450">
              <a:buFontTx/>
              <a:buChar char="-"/>
            </a:pPr>
            <a:r>
              <a:rPr lang="fr-FR" sz="1200" dirty="0" smtClean="0"/>
              <a:t>MAIRIE DE ROQUEBRUNE / CAP MARTIN</a:t>
            </a:r>
          </a:p>
          <a:p>
            <a:pPr marL="171450" indent="-171450">
              <a:buFontTx/>
              <a:buChar char="-"/>
            </a:pPr>
            <a:endParaRPr lang="fr-FR" sz="1200" dirty="0"/>
          </a:p>
          <a:p>
            <a:pPr marL="171450" indent="-171450">
              <a:buFontTx/>
              <a:buChar char="-"/>
            </a:pPr>
            <a:r>
              <a:rPr lang="fr-FR" sz="1200" dirty="0" smtClean="0"/>
              <a:t>MONACO TELECOM</a:t>
            </a:r>
          </a:p>
          <a:p>
            <a:endParaRPr lang="fr-FR" sz="1200" dirty="0" smtClean="0"/>
          </a:p>
          <a:p>
            <a:endParaRPr lang="fr-FR" sz="1200" dirty="0" smtClean="0"/>
          </a:p>
          <a:p>
            <a:endParaRPr lang="fr-FR" dirty="0"/>
          </a:p>
        </p:txBody>
      </p:sp>
      <p:sp>
        <p:nvSpPr>
          <p:cNvPr id="8" name="ZoneTexte 7"/>
          <p:cNvSpPr txBox="1"/>
          <p:nvPr/>
        </p:nvSpPr>
        <p:spPr>
          <a:xfrm>
            <a:off x="6374524" y="1096688"/>
            <a:ext cx="3821723" cy="6093976"/>
          </a:xfrm>
          <a:prstGeom prst="rect">
            <a:avLst/>
          </a:prstGeom>
          <a:noFill/>
        </p:spPr>
        <p:txBody>
          <a:bodyPr wrap="square" rtlCol="0">
            <a:spAutoFit/>
          </a:bodyPr>
          <a:lstStyle/>
          <a:p>
            <a:pPr marL="171450" indent="-171450">
              <a:buFontTx/>
              <a:buChar char="-"/>
            </a:pPr>
            <a:r>
              <a:rPr lang="fr-FR" sz="1200" dirty="0" smtClean="0"/>
              <a:t>SIERRA WIRELESS</a:t>
            </a:r>
          </a:p>
          <a:p>
            <a:pPr marL="171450" indent="-171450">
              <a:buFontTx/>
              <a:buChar char="-"/>
            </a:pPr>
            <a:endParaRPr lang="fr-FR" sz="1200" dirty="0"/>
          </a:p>
          <a:p>
            <a:pPr marL="171450" indent="-171450">
              <a:buFontTx/>
              <a:buChar char="-"/>
            </a:pPr>
            <a:r>
              <a:rPr lang="fr-FR" sz="1200" dirty="0" smtClean="0"/>
              <a:t>GELAZUR</a:t>
            </a:r>
          </a:p>
          <a:p>
            <a:pPr marL="171450" indent="-171450">
              <a:buFontTx/>
              <a:buChar char="-"/>
            </a:pPr>
            <a:endParaRPr lang="fr-FR" sz="1200" dirty="0"/>
          </a:p>
          <a:p>
            <a:pPr marL="171450" indent="-171450">
              <a:buFontTx/>
              <a:buChar char="-"/>
            </a:pPr>
            <a:r>
              <a:rPr lang="fr-FR" sz="1200" dirty="0" smtClean="0"/>
              <a:t>3X ENGENERING MC</a:t>
            </a:r>
          </a:p>
          <a:p>
            <a:pPr marL="171450" indent="-171450">
              <a:buFontTx/>
              <a:buChar char="-"/>
            </a:pPr>
            <a:endParaRPr lang="fr-FR" sz="1200" dirty="0"/>
          </a:p>
          <a:p>
            <a:pPr marL="171450" indent="-171450">
              <a:buFontTx/>
              <a:buChar char="-"/>
            </a:pPr>
            <a:r>
              <a:rPr lang="fr-FR" sz="1200" dirty="0" smtClean="0"/>
              <a:t>IRIS DEVELOPPEMENT MC</a:t>
            </a:r>
          </a:p>
          <a:p>
            <a:pPr marL="171450" indent="-171450">
              <a:buFontTx/>
              <a:buChar char="-"/>
            </a:pPr>
            <a:endParaRPr lang="fr-FR" sz="1200" dirty="0"/>
          </a:p>
          <a:p>
            <a:pPr marL="171450" indent="-171450">
              <a:buFontTx/>
              <a:buChar char="-"/>
            </a:pPr>
            <a:r>
              <a:rPr lang="fr-FR" sz="1200" dirty="0" smtClean="0"/>
              <a:t>MONTJOYE</a:t>
            </a:r>
          </a:p>
          <a:p>
            <a:pPr marL="171450" indent="-171450">
              <a:buFontTx/>
              <a:buChar char="-"/>
            </a:pPr>
            <a:endParaRPr lang="fr-FR" sz="1200" dirty="0"/>
          </a:p>
          <a:p>
            <a:pPr marL="171450" indent="-171450">
              <a:buFontTx/>
              <a:buChar char="-"/>
            </a:pPr>
            <a:r>
              <a:rPr lang="fr-FR" sz="1200" dirty="0" smtClean="0"/>
              <a:t>HOPITAL PRINCESSE GRASSE</a:t>
            </a:r>
          </a:p>
          <a:p>
            <a:pPr marL="171450" indent="-171450">
              <a:buFontTx/>
              <a:buChar char="-"/>
            </a:pPr>
            <a:endParaRPr lang="fr-FR" sz="1200" dirty="0"/>
          </a:p>
          <a:p>
            <a:pPr marL="171450" indent="-171450">
              <a:buFontTx/>
              <a:buChar char="-"/>
            </a:pPr>
            <a:r>
              <a:rPr lang="fr-FR" sz="1200" dirty="0" smtClean="0"/>
              <a:t>TERASCIENCE MC </a:t>
            </a:r>
          </a:p>
          <a:p>
            <a:pPr marL="171450" indent="-171450">
              <a:buFontTx/>
              <a:buChar char="-"/>
            </a:pPr>
            <a:endParaRPr lang="fr-FR" sz="1200" dirty="0"/>
          </a:p>
          <a:p>
            <a:pPr marL="171450" indent="-171450">
              <a:buFontTx/>
              <a:buChar char="-"/>
            </a:pPr>
            <a:r>
              <a:rPr lang="fr-FR" sz="1200" dirty="0" smtClean="0"/>
              <a:t>TRANSDEV</a:t>
            </a:r>
          </a:p>
          <a:p>
            <a:pPr marL="171450" indent="-171450">
              <a:buFontTx/>
              <a:buChar char="-"/>
            </a:pPr>
            <a:endParaRPr lang="fr-FR" sz="1200" dirty="0"/>
          </a:p>
          <a:p>
            <a:pPr marL="171450" indent="-171450">
              <a:buFontTx/>
              <a:buChar char="-"/>
            </a:pPr>
            <a:r>
              <a:rPr lang="fr-FR" sz="1200" dirty="0" smtClean="0"/>
              <a:t>CANNES ETUDE NOTARIALE</a:t>
            </a:r>
          </a:p>
          <a:p>
            <a:pPr marL="171450" indent="-171450">
              <a:buFontTx/>
              <a:buChar char="-"/>
            </a:pPr>
            <a:endParaRPr lang="fr-FR" sz="1200" dirty="0"/>
          </a:p>
          <a:p>
            <a:pPr marL="171450" indent="-171450">
              <a:buFontTx/>
              <a:buChar char="-"/>
            </a:pPr>
            <a:r>
              <a:rPr lang="fr-FR" sz="1200" dirty="0" smtClean="0"/>
              <a:t>ABP CONSULTING</a:t>
            </a:r>
          </a:p>
          <a:p>
            <a:pPr marL="171450" indent="-171450">
              <a:buFontTx/>
              <a:buChar char="-"/>
            </a:pPr>
            <a:endParaRPr lang="fr-FR" sz="1200" dirty="0"/>
          </a:p>
          <a:p>
            <a:pPr marL="171450" indent="-171450">
              <a:buFontTx/>
              <a:buChar char="-"/>
            </a:pPr>
            <a:r>
              <a:rPr lang="fr-FR" sz="1200" dirty="0" smtClean="0"/>
              <a:t>RESITEX	</a:t>
            </a:r>
          </a:p>
          <a:p>
            <a:pPr marL="171450" indent="-171450">
              <a:buFontTx/>
              <a:buChar char="-"/>
            </a:pPr>
            <a:endParaRPr lang="fr-FR" sz="1200" dirty="0"/>
          </a:p>
          <a:p>
            <a:pPr marL="171450" indent="-171450">
              <a:buFontTx/>
              <a:buChar char="-"/>
            </a:pPr>
            <a:r>
              <a:rPr lang="fr-FR" sz="1200" dirty="0" smtClean="0"/>
              <a:t>TPLUS AGYCA</a:t>
            </a:r>
          </a:p>
          <a:p>
            <a:pPr marL="171450" indent="-171450">
              <a:buFontTx/>
              <a:buChar char="-"/>
            </a:pPr>
            <a:endParaRPr lang="fr-FR" sz="1200" dirty="0"/>
          </a:p>
          <a:p>
            <a:pPr marL="171450" indent="-171450">
              <a:buFontTx/>
              <a:buChar char="-"/>
            </a:pPr>
            <a:r>
              <a:rPr lang="fr-FR" sz="1200" dirty="0" smtClean="0"/>
              <a:t>FORTE PHARMA MC </a:t>
            </a:r>
          </a:p>
          <a:p>
            <a:pPr marL="171450" indent="-171450">
              <a:buFontTx/>
              <a:buChar char="-"/>
            </a:pPr>
            <a:endParaRPr lang="fr-FR" sz="1200" dirty="0"/>
          </a:p>
          <a:p>
            <a:pPr marL="171450" indent="-171450">
              <a:buFontTx/>
              <a:buChar char="-"/>
            </a:pPr>
            <a:r>
              <a:rPr lang="fr-FR" sz="1200" dirty="0" smtClean="0"/>
              <a:t>CCI NICE COTE D’AZUR</a:t>
            </a:r>
          </a:p>
          <a:p>
            <a:pPr marL="171450" indent="-171450">
              <a:buFontTx/>
              <a:buChar char="-"/>
            </a:pPr>
            <a:endParaRPr lang="fr-FR" sz="1200" dirty="0"/>
          </a:p>
          <a:p>
            <a:pPr marL="171450" indent="-171450">
              <a:buFontTx/>
              <a:buChar char="-"/>
            </a:pPr>
            <a:r>
              <a:rPr lang="fr-FR" sz="1200" dirty="0" smtClean="0"/>
              <a:t>DALKIA</a:t>
            </a:r>
          </a:p>
          <a:p>
            <a:endParaRPr lang="fr-FR" sz="1200" dirty="0" smtClean="0"/>
          </a:p>
          <a:p>
            <a:endParaRPr lang="fr-FR" sz="1200" dirty="0" smtClean="0"/>
          </a:p>
          <a:p>
            <a:endParaRPr lang="fr-FR" dirty="0"/>
          </a:p>
        </p:txBody>
      </p:sp>
      <p:sp>
        <p:nvSpPr>
          <p:cNvPr id="9" name="ZoneTexte 8"/>
          <p:cNvSpPr txBox="1"/>
          <p:nvPr/>
        </p:nvSpPr>
        <p:spPr>
          <a:xfrm>
            <a:off x="9389428" y="1096688"/>
            <a:ext cx="3821723" cy="5724644"/>
          </a:xfrm>
          <a:prstGeom prst="rect">
            <a:avLst/>
          </a:prstGeom>
          <a:noFill/>
        </p:spPr>
        <p:txBody>
          <a:bodyPr wrap="square" rtlCol="0">
            <a:spAutoFit/>
          </a:bodyPr>
          <a:lstStyle/>
          <a:p>
            <a:pPr marL="171450" indent="-171450">
              <a:buFontTx/>
              <a:buChar char="-"/>
            </a:pPr>
            <a:r>
              <a:rPr lang="fr-FR" sz="1200" dirty="0" smtClean="0"/>
              <a:t>HABITAT HUMANISME</a:t>
            </a:r>
          </a:p>
          <a:p>
            <a:pPr marL="171450" indent="-171450">
              <a:buFontTx/>
              <a:buChar char="-"/>
            </a:pPr>
            <a:endParaRPr lang="fr-FR" sz="1200" dirty="0"/>
          </a:p>
          <a:p>
            <a:pPr marL="171450" indent="-171450">
              <a:buFontTx/>
              <a:buChar char="-"/>
            </a:pPr>
            <a:r>
              <a:rPr lang="fr-FR" sz="1200" dirty="0" smtClean="0"/>
              <a:t>CIFE</a:t>
            </a:r>
          </a:p>
          <a:p>
            <a:pPr marL="171450" indent="-171450">
              <a:buFontTx/>
              <a:buChar char="-"/>
            </a:pPr>
            <a:endParaRPr lang="fr-FR" sz="1200" dirty="0"/>
          </a:p>
          <a:p>
            <a:pPr marL="171450" indent="-171450">
              <a:buFontTx/>
              <a:buChar char="-"/>
            </a:pPr>
            <a:r>
              <a:rPr lang="fr-FR" sz="1200" dirty="0" smtClean="0"/>
              <a:t>CAISSE D’EPARGNE</a:t>
            </a:r>
          </a:p>
          <a:p>
            <a:pPr marL="171450" indent="-171450">
              <a:buFontTx/>
              <a:buChar char="-"/>
            </a:pPr>
            <a:endParaRPr lang="fr-FR" sz="1200" dirty="0"/>
          </a:p>
          <a:p>
            <a:pPr marL="171450" indent="-171450">
              <a:buFontTx/>
              <a:buChar char="-"/>
            </a:pPr>
            <a:r>
              <a:rPr lang="fr-FR" sz="1200" dirty="0" smtClean="0"/>
              <a:t>CAISSE D’EPARGNE STORE</a:t>
            </a:r>
          </a:p>
          <a:p>
            <a:pPr marL="171450" indent="-171450">
              <a:buFontTx/>
              <a:buChar char="-"/>
            </a:pPr>
            <a:endParaRPr lang="fr-FR" sz="1200" dirty="0"/>
          </a:p>
          <a:p>
            <a:pPr marL="171450" indent="-171450">
              <a:buFontTx/>
              <a:buChar char="-"/>
            </a:pPr>
            <a:r>
              <a:rPr lang="fr-FR" sz="1200" dirty="0" smtClean="0"/>
              <a:t>KPMG</a:t>
            </a:r>
          </a:p>
          <a:p>
            <a:pPr marL="171450" indent="-171450">
              <a:buFontTx/>
              <a:buChar char="-"/>
            </a:pPr>
            <a:endParaRPr lang="fr-FR" sz="1200" dirty="0"/>
          </a:p>
          <a:p>
            <a:pPr marL="171450" indent="-171450">
              <a:buFontTx/>
              <a:buChar char="-"/>
            </a:pPr>
            <a:r>
              <a:rPr lang="fr-FR" sz="1200" dirty="0" smtClean="0"/>
              <a:t>MAITLAND MC</a:t>
            </a:r>
          </a:p>
          <a:p>
            <a:pPr marL="171450" indent="-171450">
              <a:buFontTx/>
              <a:buChar char="-"/>
            </a:pPr>
            <a:endParaRPr lang="fr-FR" sz="1200" dirty="0"/>
          </a:p>
          <a:p>
            <a:pPr marL="171450" indent="-171450">
              <a:buFontTx/>
              <a:buChar char="-"/>
            </a:pPr>
            <a:r>
              <a:rPr lang="fr-FR" sz="1200" dirty="0" smtClean="0"/>
              <a:t>SBM MC</a:t>
            </a:r>
          </a:p>
          <a:p>
            <a:pPr marL="171450" indent="-171450">
              <a:buFontTx/>
              <a:buChar char="-"/>
            </a:pPr>
            <a:endParaRPr lang="fr-FR" sz="1200" dirty="0"/>
          </a:p>
          <a:p>
            <a:pPr marL="171450" indent="-171450">
              <a:buFontTx/>
              <a:buChar char="-"/>
            </a:pPr>
            <a:r>
              <a:rPr lang="fr-FR" sz="1200" dirty="0" smtClean="0"/>
              <a:t>AGYCA STORES</a:t>
            </a:r>
          </a:p>
          <a:p>
            <a:pPr marL="171450" indent="-171450">
              <a:buFontTx/>
              <a:buChar char="-"/>
            </a:pPr>
            <a:endParaRPr lang="fr-FR" sz="1200" dirty="0"/>
          </a:p>
          <a:p>
            <a:pPr marL="171450" indent="-171450">
              <a:buFontTx/>
              <a:buChar char="-"/>
            </a:pPr>
            <a:r>
              <a:rPr lang="fr-FR" sz="1200" dirty="0" smtClean="0"/>
              <a:t>IDEX</a:t>
            </a:r>
          </a:p>
          <a:p>
            <a:pPr marL="171450" indent="-171450">
              <a:buFontTx/>
              <a:buChar char="-"/>
            </a:pPr>
            <a:endParaRPr lang="fr-FR" sz="1200" dirty="0"/>
          </a:p>
          <a:p>
            <a:pPr marL="171450" indent="-171450">
              <a:buFontTx/>
              <a:buChar char="-"/>
            </a:pPr>
            <a:r>
              <a:rPr lang="fr-FR" sz="1200" dirty="0" smtClean="0"/>
              <a:t>WES MC </a:t>
            </a:r>
          </a:p>
          <a:p>
            <a:pPr marL="171450" indent="-171450">
              <a:buFontTx/>
              <a:buChar char="-"/>
            </a:pPr>
            <a:endParaRPr lang="fr-FR" sz="1200" dirty="0"/>
          </a:p>
          <a:p>
            <a:pPr marL="171450" indent="-171450">
              <a:buFontTx/>
              <a:buChar char="-"/>
            </a:pPr>
            <a:r>
              <a:rPr lang="fr-FR" sz="1200" dirty="0" smtClean="0"/>
              <a:t>COPELLIA / ALLIOS</a:t>
            </a:r>
          </a:p>
          <a:p>
            <a:pPr marL="171450" indent="-171450">
              <a:buFontTx/>
              <a:buChar char="-"/>
            </a:pPr>
            <a:endParaRPr lang="fr-FR" sz="1200" dirty="0"/>
          </a:p>
          <a:p>
            <a:pPr marL="171450" indent="-171450">
              <a:buFontTx/>
              <a:buChar char="-"/>
            </a:pPr>
            <a:r>
              <a:rPr lang="fr-FR" sz="1200" dirty="0" smtClean="0"/>
              <a:t>LOGIS FAMILIAL</a:t>
            </a:r>
          </a:p>
          <a:p>
            <a:pPr marL="171450" indent="-171450">
              <a:buFontTx/>
              <a:buChar char="-"/>
            </a:pPr>
            <a:endParaRPr lang="fr-FR" sz="1200" dirty="0"/>
          </a:p>
          <a:p>
            <a:pPr marL="171450" indent="-171450">
              <a:buFontTx/>
              <a:buChar char="-"/>
            </a:pPr>
            <a:r>
              <a:rPr lang="fr-FR" sz="1200" dirty="0" smtClean="0"/>
              <a:t>LABO DENSMORE</a:t>
            </a:r>
          </a:p>
          <a:p>
            <a:pPr marL="171450" indent="-171450">
              <a:buFontTx/>
              <a:buChar char="-"/>
            </a:pPr>
            <a:endParaRPr lang="fr-FR" sz="1200" dirty="0"/>
          </a:p>
          <a:p>
            <a:pPr marL="171450" indent="-171450">
              <a:buFontTx/>
              <a:buChar char="-"/>
            </a:pPr>
            <a:endParaRPr lang="fr-FR" sz="1200" dirty="0" smtClean="0"/>
          </a:p>
          <a:p>
            <a:endParaRPr lang="fr-FR" sz="1200" dirty="0" smtClean="0"/>
          </a:p>
          <a:p>
            <a:endParaRPr lang="fr-FR" sz="1200" dirty="0" smtClean="0"/>
          </a:p>
          <a:p>
            <a:endParaRPr lang="fr-FR" dirty="0"/>
          </a:p>
        </p:txBody>
      </p:sp>
      <p:sp>
        <p:nvSpPr>
          <p:cNvPr id="4" name="ZoneTexte 3"/>
          <p:cNvSpPr txBox="1"/>
          <p:nvPr/>
        </p:nvSpPr>
        <p:spPr>
          <a:xfrm>
            <a:off x="5508730" y="6236557"/>
            <a:ext cx="3649579" cy="584775"/>
          </a:xfrm>
          <a:prstGeom prst="rect">
            <a:avLst/>
          </a:prstGeom>
          <a:noFill/>
        </p:spPr>
        <p:txBody>
          <a:bodyPr wrap="square" rtlCol="0">
            <a:spAutoFit/>
          </a:bodyPr>
          <a:lstStyle/>
          <a:p>
            <a:r>
              <a:rPr lang="fr-FR" sz="3200" dirty="0" smtClean="0"/>
              <a:t>…</a:t>
            </a:r>
            <a:endParaRPr lang="fr-FR" sz="3200" dirty="0"/>
          </a:p>
        </p:txBody>
      </p:sp>
    </p:spTree>
    <p:extLst>
      <p:ext uri="{BB962C8B-B14F-4D97-AF65-F5344CB8AC3E}">
        <p14:creationId xmlns:p14="http://schemas.microsoft.com/office/powerpoint/2010/main" val="325117902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p:cNvSpPr/>
          <p:nvPr/>
        </p:nvSpPr>
        <p:spPr>
          <a:xfrm>
            <a:off x="0" y="0"/>
            <a:ext cx="12192000" cy="779227"/>
          </a:xfrm>
          <a:prstGeom prst="rect">
            <a:avLst/>
          </a:prstGeom>
          <a:solidFill>
            <a:schemeClr val="tx2">
              <a:lumMod val="2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 name="ZoneTexte 5"/>
          <p:cNvSpPr txBox="1"/>
          <p:nvPr/>
        </p:nvSpPr>
        <p:spPr>
          <a:xfrm>
            <a:off x="3726511" y="128003"/>
            <a:ext cx="4738978" cy="523220"/>
          </a:xfrm>
          <a:prstGeom prst="rect">
            <a:avLst/>
          </a:prstGeom>
          <a:noFill/>
          <a:effectLst/>
        </p:spPr>
        <p:txBody>
          <a:bodyPr wrap="square" rtlCol="0">
            <a:spAutoFit/>
          </a:bodyPr>
          <a:lstStyle/>
          <a:p>
            <a:pPr algn="ctr"/>
            <a:r>
              <a:rPr lang="fr-FR" sz="2800" b="1" dirty="0">
                <a:latin typeface="DIN Pro Medium" panose="020B0604020101020102" pitchFamily="34" charset="0"/>
                <a:cs typeface="DIN Pro Medium" panose="020B0604020101020102" pitchFamily="34" charset="0"/>
              </a:rPr>
              <a:t>É</a:t>
            </a:r>
            <a:r>
              <a:rPr lang="fr-FR" sz="2800" dirty="0" smtClean="0">
                <a:latin typeface="DIN Pro Medium" panose="020B0604020101020102" pitchFamily="34" charset="0"/>
                <a:cs typeface="DIN Pro Medium" panose="020B0604020101020102" pitchFamily="34" charset="0"/>
              </a:rPr>
              <a:t>tude</a:t>
            </a:r>
            <a:endParaRPr lang="fr-FR" sz="2800" dirty="0">
              <a:latin typeface="DIN Pro Medium" panose="020B0604020101020102" pitchFamily="34" charset="0"/>
              <a:cs typeface="DIN Pro Medium" panose="020B0604020101020102" pitchFamily="34" charset="0"/>
            </a:endParaRPr>
          </a:p>
        </p:txBody>
      </p:sp>
      <p:sp>
        <p:nvSpPr>
          <p:cNvPr id="2" name="ZoneTexte 1"/>
          <p:cNvSpPr txBox="1"/>
          <p:nvPr/>
        </p:nvSpPr>
        <p:spPr>
          <a:xfrm>
            <a:off x="2225842" y="907230"/>
            <a:ext cx="7740316" cy="8002191"/>
          </a:xfrm>
          <a:prstGeom prst="rect">
            <a:avLst/>
          </a:prstGeom>
          <a:noFill/>
        </p:spPr>
        <p:txBody>
          <a:bodyPr wrap="square" rtlCol="0">
            <a:spAutoFit/>
          </a:bodyPr>
          <a:lstStyle/>
          <a:p>
            <a:r>
              <a:rPr lang="fr-FR" sz="1600" u="sng" dirty="0" smtClean="0"/>
              <a:t>Notre métier</a:t>
            </a:r>
            <a:r>
              <a:rPr lang="fr-FR" sz="1600" dirty="0" smtClean="0"/>
              <a:t> : créer des espaces de travail flexibles et conviviaux ouverts aux communiquant, permettant de s’adapter à tout type de travail et ainsi gérer le confort et les besoins de chacun ( Space planning, Flex office…) </a:t>
            </a:r>
          </a:p>
          <a:p>
            <a:endParaRPr lang="fr-FR" sz="1600" dirty="0" smtClean="0"/>
          </a:p>
          <a:p>
            <a:r>
              <a:rPr lang="fr-FR" sz="1600" u="sng" dirty="0" smtClean="0"/>
              <a:t>L’objectif</a:t>
            </a:r>
            <a:r>
              <a:rPr lang="fr-FR" sz="1600" dirty="0" smtClean="0"/>
              <a:t> : </a:t>
            </a:r>
          </a:p>
          <a:p>
            <a:endParaRPr lang="fr-FR" sz="1600" dirty="0"/>
          </a:p>
          <a:p>
            <a:pPr marL="285750" indent="-285750">
              <a:buFontTx/>
              <a:buChar char="-"/>
            </a:pPr>
            <a:r>
              <a:rPr lang="fr-FR" sz="1600" dirty="0" smtClean="0"/>
              <a:t>Repenser l’identité de l’entreprise en terme de matériaux, de couleurs, d’espaces...)</a:t>
            </a:r>
          </a:p>
          <a:p>
            <a:pPr marL="285750" indent="-285750">
              <a:buFontTx/>
              <a:buChar char="-"/>
            </a:pPr>
            <a:r>
              <a:rPr lang="fr-FR" sz="1600" dirty="0" smtClean="0"/>
              <a:t>Améliorer la qualité des espaces de travail et de détente</a:t>
            </a:r>
          </a:p>
          <a:p>
            <a:pPr marL="285750" indent="-285750">
              <a:buFontTx/>
              <a:buChar char="-"/>
            </a:pPr>
            <a:r>
              <a:rPr lang="fr-FR" sz="1600" dirty="0" smtClean="0"/>
              <a:t>Structurer les différents espaces occupés </a:t>
            </a:r>
          </a:p>
          <a:p>
            <a:pPr marL="285750" indent="-285750">
              <a:buFontTx/>
              <a:buChar char="-"/>
            </a:pPr>
            <a:r>
              <a:rPr lang="fr-FR" sz="1600" dirty="0" smtClean="0"/>
              <a:t>Repenser les liaisons entre les services pour faciliter les échanges</a:t>
            </a:r>
          </a:p>
          <a:p>
            <a:pPr marL="285750" indent="-285750">
              <a:buFontTx/>
              <a:buChar char="-"/>
            </a:pPr>
            <a:r>
              <a:rPr lang="fr-FR" sz="1600" dirty="0" smtClean="0"/>
              <a:t>Adapter l’espace de travail aux nouvelles technologies et nouveautés en matière d’architecture intérieure ( Cabines acoustiques, phone box…) </a:t>
            </a:r>
          </a:p>
          <a:p>
            <a:pPr marL="285750" indent="-285750">
              <a:buFontTx/>
              <a:buChar char="-"/>
            </a:pPr>
            <a:r>
              <a:rPr lang="fr-FR" sz="1600" dirty="0" smtClean="0"/>
              <a:t>Permettre aux salariés de s’impliquer dans un projet commun. </a:t>
            </a:r>
          </a:p>
          <a:p>
            <a:endParaRPr lang="fr-FR" sz="1600" dirty="0" smtClean="0"/>
          </a:p>
          <a:p>
            <a:r>
              <a:rPr lang="fr-FR" sz="1600" dirty="0" smtClean="0"/>
              <a:t>La méthodologie que nous proposons est la suivante : </a:t>
            </a:r>
          </a:p>
          <a:p>
            <a:endParaRPr lang="fr-FR" sz="1600" dirty="0"/>
          </a:p>
          <a:p>
            <a:pPr marL="171450" indent="-171450">
              <a:buFontTx/>
              <a:buChar char="-"/>
            </a:pPr>
            <a:r>
              <a:rPr lang="fr-FR" sz="1400" dirty="0" smtClean="0"/>
              <a:t>Audit</a:t>
            </a:r>
          </a:p>
          <a:p>
            <a:pPr marL="171450" indent="-171450">
              <a:buFontTx/>
              <a:buChar char="-"/>
            </a:pPr>
            <a:r>
              <a:rPr lang="fr-FR" sz="1400" dirty="0" smtClean="0"/>
              <a:t>Analyse technique et réglementaire du contexte ( législation, vérification de l’acoustique, l’éclairage… )</a:t>
            </a:r>
          </a:p>
          <a:p>
            <a:pPr marL="171450" indent="-171450">
              <a:buFontTx/>
              <a:buChar char="-"/>
            </a:pPr>
            <a:r>
              <a:rPr lang="fr-FR" sz="1400" dirty="0" smtClean="0"/>
              <a:t>Retranscription / reformulation en enjeux spatiaux </a:t>
            </a:r>
          </a:p>
          <a:p>
            <a:pPr marL="171450" indent="-171450">
              <a:buFontTx/>
              <a:buChar char="-"/>
            </a:pPr>
            <a:r>
              <a:rPr lang="fr-FR" sz="1400" dirty="0" smtClean="0"/>
              <a:t>Prise de mesures, Esquisse, plan, 3D</a:t>
            </a:r>
          </a:p>
          <a:p>
            <a:pPr marL="171450" indent="-171450">
              <a:buFontTx/>
              <a:buChar char="-"/>
            </a:pPr>
            <a:r>
              <a:rPr lang="fr-FR" sz="1400" dirty="0" smtClean="0"/>
              <a:t>Prescription matériaux et colorimétrie </a:t>
            </a:r>
          </a:p>
          <a:p>
            <a:pPr marL="171450" indent="-171450">
              <a:buFontTx/>
              <a:buChar char="-"/>
            </a:pPr>
            <a:r>
              <a:rPr lang="fr-FR" sz="1400" dirty="0" smtClean="0"/>
              <a:t>Programmation, phasage des étapes de réalisation du projet</a:t>
            </a:r>
          </a:p>
          <a:p>
            <a:pPr marL="171450" indent="-171450">
              <a:buFontTx/>
              <a:buChar char="-"/>
            </a:pPr>
            <a:r>
              <a:rPr lang="fr-FR" sz="1400" dirty="0" smtClean="0"/>
              <a:t>Budget de réalisation</a:t>
            </a:r>
          </a:p>
          <a:p>
            <a:pPr marL="171450" indent="-171450">
              <a:buFontTx/>
              <a:buChar char="-"/>
            </a:pPr>
            <a:endParaRPr lang="fr-FR" sz="1400" dirty="0" smtClean="0"/>
          </a:p>
          <a:p>
            <a:endParaRPr lang="fr-FR" sz="1200" dirty="0" smtClean="0"/>
          </a:p>
          <a:p>
            <a:endParaRPr lang="fr-FR" sz="1200" dirty="0"/>
          </a:p>
          <a:p>
            <a:endParaRPr lang="fr-FR" sz="1200" dirty="0" smtClean="0"/>
          </a:p>
          <a:p>
            <a:endParaRPr lang="fr-FR" sz="1200" dirty="0"/>
          </a:p>
          <a:p>
            <a:endParaRPr lang="fr-FR" sz="1200" dirty="0" smtClean="0"/>
          </a:p>
          <a:p>
            <a:endParaRPr lang="fr-FR" sz="1200" dirty="0"/>
          </a:p>
          <a:p>
            <a:endParaRPr lang="fr-FR" sz="1200" dirty="0" smtClean="0"/>
          </a:p>
          <a:p>
            <a:endParaRPr lang="fr-FR" sz="1200" dirty="0"/>
          </a:p>
          <a:p>
            <a:endParaRPr lang="fr-FR" sz="1200" dirty="0" smtClean="0"/>
          </a:p>
          <a:p>
            <a:endParaRPr lang="fr-FR" sz="1200" dirty="0"/>
          </a:p>
          <a:p>
            <a:endParaRPr lang="fr-FR" sz="1200" dirty="0"/>
          </a:p>
        </p:txBody>
      </p:sp>
      <p:pic>
        <p:nvPicPr>
          <p:cNvPr id="5" name="Imag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51666" y="5903343"/>
            <a:ext cx="2011679" cy="682121"/>
          </a:xfrm>
          <a:prstGeom prst="rect">
            <a:avLst/>
          </a:prstGeom>
        </p:spPr>
      </p:pic>
    </p:spTree>
    <p:extLst>
      <p:ext uri="{BB962C8B-B14F-4D97-AF65-F5344CB8AC3E}">
        <p14:creationId xmlns:p14="http://schemas.microsoft.com/office/powerpoint/2010/main" val="130125358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Image 12"/>
          <p:cNvPicPr>
            <a:picLocks noChangeAspect="1"/>
          </p:cNvPicPr>
          <p:nvPr/>
        </p:nvPicPr>
        <p:blipFill rotWithShape="1">
          <a:blip r:embed="rId3"/>
          <a:srcRect l="12131" t="17279" r="6372" b="17007"/>
          <a:stretch/>
        </p:blipFill>
        <p:spPr>
          <a:xfrm>
            <a:off x="6484881" y="1156633"/>
            <a:ext cx="5266148" cy="4246325"/>
          </a:xfrm>
          <a:prstGeom prst="rect">
            <a:avLst/>
          </a:prstGeom>
        </p:spPr>
      </p:pic>
      <p:sp>
        <p:nvSpPr>
          <p:cNvPr id="14" name="Rectangle 13"/>
          <p:cNvSpPr/>
          <p:nvPr/>
        </p:nvSpPr>
        <p:spPr>
          <a:xfrm>
            <a:off x="297486" y="1156633"/>
            <a:ext cx="6096000" cy="1938992"/>
          </a:xfrm>
          <a:prstGeom prst="rect">
            <a:avLst/>
          </a:prstGeom>
        </p:spPr>
        <p:txBody>
          <a:bodyPr>
            <a:spAutoFit/>
          </a:bodyPr>
          <a:lstStyle/>
          <a:p>
            <a:r>
              <a:rPr lang="fr-FR" sz="2000" dirty="0" smtClean="0">
                <a:latin typeface="+mj-lt"/>
                <a:ea typeface="Batang" panose="02030600000101010101" pitchFamily="18" charset="-127"/>
              </a:rPr>
              <a:t>De </a:t>
            </a:r>
            <a:r>
              <a:rPr lang="fr-FR" sz="2000" dirty="0">
                <a:latin typeface="+mj-lt"/>
                <a:ea typeface="Batang" panose="02030600000101010101" pitchFamily="18" charset="-127"/>
              </a:rPr>
              <a:t>nouveaux espaces de travail ont </a:t>
            </a:r>
            <a:r>
              <a:rPr lang="fr-FR" sz="2000" dirty="0" smtClean="0">
                <a:latin typeface="+mj-lt"/>
                <a:ea typeface="Batang" panose="02030600000101010101" pitchFamily="18" charset="-127"/>
              </a:rPr>
              <a:t>émergés </a:t>
            </a:r>
            <a:r>
              <a:rPr lang="fr-FR" sz="2000" dirty="0">
                <a:latin typeface="+mj-lt"/>
                <a:ea typeface="Batang" panose="02030600000101010101" pitchFamily="18" charset="-127"/>
              </a:rPr>
              <a:t>avec </a:t>
            </a:r>
            <a:r>
              <a:rPr lang="fr-FR" sz="2000" dirty="0" smtClean="0">
                <a:latin typeface="+mj-lt"/>
                <a:ea typeface="Batang" panose="02030600000101010101" pitchFamily="18" charset="-127"/>
              </a:rPr>
              <a:t>la </a:t>
            </a:r>
            <a:r>
              <a:rPr lang="fr-FR" sz="2000" dirty="0">
                <a:latin typeface="+mj-lt"/>
                <a:ea typeface="Batang" panose="02030600000101010101" pitchFamily="18" charset="-127"/>
              </a:rPr>
              <a:t>digitalisation des </a:t>
            </a:r>
            <a:r>
              <a:rPr lang="fr-FR" sz="2000" dirty="0" smtClean="0">
                <a:latin typeface="+mj-lt"/>
                <a:ea typeface="Batang" panose="02030600000101010101" pitchFamily="18" charset="-127"/>
              </a:rPr>
              <a:t>entreprises. </a:t>
            </a:r>
          </a:p>
          <a:p>
            <a:r>
              <a:rPr lang="fr-FR" sz="2000" dirty="0" smtClean="0">
                <a:latin typeface="+mj-lt"/>
                <a:ea typeface="Batang" panose="02030600000101010101" pitchFamily="18" charset="-127"/>
              </a:rPr>
              <a:t>Favoriser </a:t>
            </a:r>
            <a:r>
              <a:rPr lang="fr-FR" sz="2000" dirty="0">
                <a:latin typeface="+mj-lt"/>
                <a:ea typeface="Batang" panose="02030600000101010101" pitchFamily="18" charset="-127"/>
              </a:rPr>
              <a:t>les échanges, ouvrir sur l’extérieur, incarner la marque ou encore participer au bien-être des salariés, des enjeux essentiels dans un monde qui </a:t>
            </a:r>
            <a:r>
              <a:rPr lang="fr-FR" sz="2000" dirty="0" smtClean="0">
                <a:latin typeface="+mj-lt"/>
                <a:ea typeface="Batang" panose="02030600000101010101" pitchFamily="18" charset="-127"/>
              </a:rPr>
              <a:t>ne cesse d’évoluer.</a:t>
            </a:r>
            <a:endParaRPr lang="fr-FR" sz="2000" dirty="0">
              <a:latin typeface="+mj-lt"/>
              <a:ea typeface="Batang" panose="02030600000101010101" pitchFamily="18" charset="-127"/>
            </a:endParaRPr>
          </a:p>
        </p:txBody>
      </p:sp>
      <p:sp>
        <p:nvSpPr>
          <p:cNvPr id="2" name="ZoneTexte 1"/>
          <p:cNvSpPr txBox="1"/>
          <p:nvPr/>
        </p:nvSpPr>
        <p:spPr>
          <a:xfrm>
            <a:off x="4455034" y="182006"/>
            <a:ext cx="2681953" cy="523220"/>
          </a:xfrm>
          <a:prstGeom prst="rect">
            <a:avLst/>
          </a:prstGeom>
          <a:noFill/>
        </p:spPr>
        <p:txBody>
          <a:bodyPr wrap="none" rtlCol="0">
            <a:spAutoFit/>
          </a:bodyPr>
          <a:lstStyle/>
          <a:p>
            <a:r>
              <a:rPr lang="fr-FR" sz="2800" dirty="0" smtClean="0">
                <a:latin typeface="+mj-lt"/>
              </a:rPr>
              <a:t>Postes de travail</a:t>
            </a:r>
            <a:endParaRPr lang="fr-FR" sz="2800" dirty="0">
              <a:latin typeface="+mj-lt"/>
            </a:endParaRPr>
          </a:p>
        </p:txBody>
      </p:sp>
      <p:pic>
        <p:nvPicPr>
          <p:cNvPr id="3" name="Image 2"/>
          <p:cNvPicPr>
            <a:picLocks noChangeAspect="1"/>
          </p:cNvPicPr>
          <p:nvPr/>
        </p:nvPicPr>
        <p:blipFill>
          <a:blip r:embed="rId4"/>
          <a:stretch>
            <a:fillRect/>
          </a:stretch>
        </p:blipFill>
        <p:spPr>
          <a:xfrm>
            <a:off x="380408" y="3279795"/>
            <a:ext cx="5806995" cy="3226108"/>
          </a:xfrm>
          <a:prstGeom prst="rect">
            <a:avLst/>
          </a:prstGeom>
        </p:spPr>
      </p:pic>
    </p:spTree>
    <p:extLst>
      <p:ext uri="{BB962C8B-B14F-4D97-AF65-F5344CB8AC3E}">
        <p14:creationId xmlns:p14="http://schemas.microsoft.com/office/powerpoint/2010/main" val="40972216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p:cNvSpPr txBox="1"/>
          <p:nvPr/>
        </p:nvSpPr>
        <p:spPr>
          <a:xfrm>
            <a:off x="3462460" y="113530"/>
            <a:ext cx="4738978" cy="523220"/>
          </a:xfrm>
          <a:prstGeom prst="rect">
            <a:avLst/>
          </a:prstGeom>
          <a:noFill/>
          <a:effectLst/>
        </p:spPr>
        <p:txBody>
          <a:bodyPr wrap="square" rtlCol="0">
            <a:spAutoFit/>
          </a:bodyPr>
          <a:lstStyle/>
          <a:p>
            <a:pPr algn="ctr"/>
            <a:r>
              <a:rPr lang="fr-FR" sz="2800" dirty="0" smtClean="0">
                <a:latin typeface="+mj-lt"/>
                <a:ea typeface="Batang" panose="02030600000101010101" pitchFamily="18" charset="-127"/>
                <a:cs typeface="DIN Pro Medium" panose="020B0604020101020102" pitchFamily="34" charset="0"/>
              </a:rPr>
              <a:t>Bureaux Collaborateurs</a:t>
            </a:r>
            <a:endParaRPr lang="fr-FR" sz="2800" dirty="0">
              <a:latin typeface="+mj-lt"/>
              <a:ea typeface="Batang" panose="02030600000101010101" pitchFamily="18" charset="-127"/>
              <a:cs typeface="DIN Pro Medium" panose="020B0604020101020102" pitchFamily="34" charset="0"/>
            </a:endParaRPr>
          </a:p>
        </p:txBody>
      </p:sp>
      <p:pic>
        <p:nvPicPr>
          <p:cNvPr id="1026" name="Picture 2" descr="Résultat de recherche d'images pour &quot;sedus&quot;&quot;"/>
          <p:cNvPicPr>
            <a:picLocks noChangeAspect="1" noChangeArrowheads="1"/>
          </p:cNvPicPr>
          <p:nvPr/>
        </p:nvPicPr>
        <p:blipFill rotWithShape="1">
          <a:blip r:embed="rId3">
            <a:extLst>
              <a:ext uri="{28A0092B-C50C-407E-A947-70E740481C1C}">
                <a14:useLocalDpi xmlns:a14="http://schemas.microsoft.com/office/drawing/2010/main" val="0"/>
              </a:ext>
            </a:extLst>
          </a:blip>
          <a:srcRect l="5971" t="19241" r="3415" b="14549"/>
          <a:stretch/>
        </p:blipFill>
        <p:spPr bwMode="auto">
          <a:xfrm>
            <a:off x="3290577" y="2591053"/>
            <a:ext cx="5722289" cy="209877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pic>
        <p:nvPicPr>
          <p:cNvPr id="6" name="Image 5"/>
          <p:cNvPicPr>
            <a:picLocks noChangeAspect="1"/>
          </p:cNvPicPr>
          <p:nvPr/>
        </p:nvPicPr>
        <p:blipFill>
          <a:blip r:embed="rId4"/>
          <a:stretch>
            <a:fillRect/>
          </a:stretch>
        </p:blipFill>
        <p:spPr>
          <a:xfrm>
            <a:off x="8376744" y="305894"/>
            <a:ext cx="3480787" cy="194834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 name="Image 7"/>
          <p:cNvPicPr>
            <a:picLocks noChangeAspect="1"/>
          </p:cNvPicPr>
          <p:nvPr/>
        </p:nvPicPr>
        <p:blipFill>
          <a:blip r:embed="rId5"/>
          <a:stretch>
            <a:fillRect/>
          </a:stretch>
        </p:blipFill>
        <p:spPr>
          <a:xfrm>
            <a:off x="9203653" y="2579200"/>
            <a:ext cx="2492814" cy="3739222"/>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9" name="Image 8"/>
          <p:cNvPicPr>
            <a:picLocks noChangeAspect="1"/>
          </p:cNvPicPr>
          <p:nvPr/>
        </p:nvPicPr>
        <p:blipFill rotWithShape="1">
          <a:blip r:embed="rId6"/>
          <a:srcRect t="3917" r="11542" b="50177"/>
          <a:stretch/>
        </p:blipFill>
        <p:spPr>
          <a:xfrm>
            <a:off x="6131396" y="4934610"/>
            <a:ext cx="2726081" cy="1751394"/>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10" name="Image 9"/>
          <p:cNvPicPr>
            <a:picLocks noChangeAspect="1"/>
          </p:cNvPicPr>
          <p:nvPr/>
        </p:nvPicPr>
        <p:blipFill rotWithShape="1">
          <a:blip r:embed="rId7"/>
          <a:srcRect l="57328" t="51810" r="2306"/>
          <a:stretch/>
        </p:blipFill>
        <p:spPr>
          <a:xfrm>
            <a:off x="4417944" y="886413"/>
            <a:ext cx="2537204" cy="151491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1" name="Image 10"/>
          <p:cNvPicPr>
            <a:picLocks noChangeAspect="1"/>
          </p:cNvPicPr>
          <p:nvPr/>
        </p:nvPicPr>
        <p:blipFill>
          <a:blip r:embed="rId8"/>
          <a:stretch>
            <a:fillRect/>
          </a:stretch>
        </p:blipFill>
        <p:spPr>
          <a:xfrm>
            <a:off x="193487" y="308972"/>
            <a:ext cx="3323465" cy="332346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12" name="Image 11"/>
          <p:cNvPicPr>
            <a:picLocks noChangeAspect="1"/>
          </p:cNvPicPr>
          <p:nvPr/>
        </p:nvPicPr>
        <p:blipFill>
          <a:blip r:embed="rId9"/>
          <a:stretch>
            <a:fillRect/>
          </a:stretch>
        </p:blipFill>
        <p:spPr>
          <a:xfrm>
            <a:off x="343419" y="3839972"/>
            <a:ext cx="2409531" cy="160635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0" name="Flèche vers le bas 29"/>
          <p:cNvSpPr/>
          <p:nvPr/>
        </p:nvSpPr>
        <p:spPr>
          <a:xfrm rot="20552102">
            <a:off x="5853355" y="2226513"/>
            <a:ext cx="235608" cy="1158457"/>
          </a:xfrm>
          <a:prstGeom prst="downArrow">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24" name="Flèche vers le bas 1023"/>
          <p:cNvSpPr/>
          <p:nvPr/>
        </p:nvSpPr>
        <p:spPr>
          <a:xfrm rot="2432001">
            <a:off x="7810393" y="2038521"/>
            <a:ext cx="239988" cy="1588463"/>
          </a:xfrm>
          <a:prstGeom prst="downArrow">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25" name="Flèche gauche 1024"/>
          <p:cNvSpPr/>
          <p:nvPr/>
        </p:nvSpPr>
        <p:spPr>
          <a:xfrm>
            <a:off x="8618483" y="3805133"/>
            <a:ext cx="973837" cy="205098"/>
          </a:xfrm>
          <a:prstGeom prst="leftArrow">
            <a:avLst/>
          </a:prstGeom>
          <a:solidFill>
            <a:schemeClr val="bg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27" name="Flèche vers le haut 1026"/>
          <p:cNvSpPr/>
          <p:nvPr/>
        </p:nvSpPr>
        <p:spPr>
          <a:xfrm>
            <a:off x="7178566" y="4471826"/>
            <a:ext cx="144458" cy="420414"/>
          </a:xfrm>
          <a:prstGeom prst="up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28" name="Flèche droite 1027"/>
          <p:cNvSpPr/>
          <p:nvPr/>
        </p:nvSpPr>
        <p:spPr>
          <a:xfrm rot="2328637">
            <a:off x="2668893" y="3344756"/>
            <a:ext cx="1459245" cy="234018"/>
          </a:xfrm>
          <a:prstGeom prst="rightArrow">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29" name="Flèche vers le haut 1028"/>
          <p:cNvSpPr/>
          <p:nvPr/>
        </p:nvSpPr>
        <p:spPr>
          <a:xfrm rot="4148280">
            <a:off x="3358560" y="2716643"/>
            <a:ext cx="217661" cy="1863350"/>
          </a:xfrm>
          <a:prstGeom prst="upArrow">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39" name="Image 38"/>
          <p:cNvPicPr>
            <a:picLocks noChangeAspect="1"/>
          </p:cNvPicPr>
          <p:nvPr/>
        </p:nvPicPr>
        <p:blipFill>
          <a:blip r:embed="rId10"/>
          <a:stretch>
            <a:fillRect/>
          </a:stretch>
        </p:blipFill>
        <p:spPr>
          <a:xfrm>
            <a:off x="2199594" y="5205462"/>
            <a:ext cx="3337350" cy="1334940"/>
          </a:xfrm>
          <a:prstGeom prst="rect">
            <a:avLst/>
          </a:prstGeom>
          <a:ln>
            <a:noFill/>
          </a:ln>
          <a:effectLst>
            <a:softEdge rad="112500"/>
          </a:effectLst>
        </p:spPr>
      </p:pic>
      <p:sp>
        <p:nvSpPr>
          <p:cNvPr id="1030" name="Flèche droite 1029"/>
          <p:cNvSpPr/>
          <p:nvPr/>
        </p:nvSpPr>
        <p:spPr>
          <a:xfrm rot="18238157">
            <a:off x="5191986" y="4565670"/>
            <a:ext cx="1249843" cy="155920"/>
          </a:xfrm>
          <a:prstGeom prst="rightArrow">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288757590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Résultat de recherche d'images pour &quot;sedus&quot;&quo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4718" y="1288324"/>
            <a:ext cx="8332622" cy="4182586"/>
          </a:xfrm>
          <a:prstGeom prst="rect">
            <a:avLst/>
          </a:prstGeom>
          <a:noFill/>
          <a:extLst>
            <a:ext uri="{909E8E84-426E-40DD-AFC4-6F175D3DCCD1}">
              <a14:hiddenFill xmlns:a14="http://schemas.microsoft.com/office/drawing/2010/main">
                <a:solidFill>
                  <a:srgbClr val="FFFFFF"/>
                </a:solidFill>
              </a14:hiddenFill>
            </a:ext>
          </a:extLst>
        </p:spPr>
      </p:pic>
      <p:pic>
        <p:nvPicPr>
          <p:cNvPr id="2" name="Image 1"/>
          <p:cNvPicPr>
            <a:picLocks noChangeAspect="1"/>
          </p:cNvPicPr>
          <p:nvPr/>
        </p:nvPicPr>
        <p:blipFill>
          <a:blip r:embed="rId4"/>
          <a:stretch>
            <a:fillRect/>
          </a:stretch>
        </p:blipFill>
        <p:spPr>
          <a:xfrm>
            <a:off x="238482" y="223722"/>
            <a:ext cx="3232790" cy="1952299"/>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4" name="ZoneTexte 3"/>
          <p:cNvSpPr txBox="1"/>
          <p:nvPr/>
        </p:nvSpPr>
        <p:spPr>
          <a:xfrm>
            <a:off x="3691637" y="223722"/>
            <a:ext cx="4738978" cy="523220"/>
          </a:xfrm>
          <a:prstGeom prst="rect">
            <a:avLst/>
          </a:prstGeom>
          <a:noFill/>
          <a:effectLst/>
        </p:spPr>
        <p:txBody>
          <a:bodyPr wrap="square" rtlCol="0">
            <a:spAutoFit/>
          </a:bodyPr>
          <a:lstStyle/>
          <a:p>
            <a:pPr algn="ctr"/>
            <a:r>
              <a:rPr lang="fr-FR" sz="2800" dirty="0" smtClean="0">
                <a:latin typeface="+mj-lt"/>
                <a:cs typeface="DIN Pro Medium" panose="020B0604020101020102" pitchFamily="34" charset="0"/>
              </a:rPr>
              <a:t>Bureaux Collaborateurs</a:t>
            </a:r>
            <a:endParaRPr lang="fr-FR" sz="2800" dirty="0">
              <a:latin typeface="+mj-lt"/>
              <a:cs typeface="DIN Pro Medium" panose="020B0604020101020102" pitchFamily="34" charset="0"/>
            </a:endParaRPr>
          </a:p>
        </p:txBody>
      </p:sp>
      <p:pic>
        <p:nvPicPr>
          <p:cNvPr id="3" name="Image 2"/>
          <p:cNvPicPr>
            <a:picLocks noChangeAspect="1"/>
          </p:cNvPicPr>
          <p:nvPr/>
        </p:nvPicPr>
        <p:blipFill rotWithShape="1">
          <a:blip r:embed="rId5"/>
          <a:srcRect r="51344"/>
          <a:stretch/>
        </p:blipFill>
        <p:spPr>
          <a:xfrm>
            <a:off x="8430615" y="113530"/>
            <a:ext cx="2198153" cy="2331908"/>
          </a:xfrm>
          <a:prstGeom prst="rect">
            <a:avLst/>
          </a:prstGeom>
          <a:ln>
            <a:noFill/>
          </a:ln>
          <a:effectLst>
            <a:softEdge rad="112500"/>
          </a:effectLst>
        </p:spPr>
      </p:pic>
      <p:pic>
        <p:nvPicPr>
          <p:cNvPr id="5" name="Image 4"/>
          <p:cNvPicPr>
            <a:picLocks noChangeAspect="1"/>
          </p:cNvPicPr>
          <p:nvPr/>
        </p:nvPicPr>
        <p:blipFill rotWithShape="1">
          <a:blip r:embed="rId5"/>
          <a:srcRect l="47006"/>
          <a:stretch/>
        </p:blipFill>
        <p:spPr>
          <a:xfrm>
            <a:off x="9529691" y="2378031"/>
            <a:ext cx="2550703" cy="2484401"/>
          </a:xfrm>
          <a:prstGeom prst="rect">
            <a:avLst/>
          </a:prstGeom>
          <a:ln>
            <a:noFill/>
          </a:ln>
          <a:effectLst>
            <a:softEdge rad="112500"/>
          </a:effectLst>
        </p:spPr>
      </p:pic>
      <p:pic>
        <p:nvPicPr>
          <p:cNvPr id="6" name="Image 5"/>
          <p:cNvPicPr>
            <a:picLocks noChangeAspect="1"/>
          </p:cNvPicPr>
          <p:nvPr/>
        </p:nvPicPr>
        <p:blipFill>
          <a:blip r:embed="rId6"/>
          <a:stretch>
            <a:fillRect/>
          </a:stretch>
        </p:blipFill>
        <p:spPr>
          <a:xfrm>
            <a:off x="6309438" y="4983134"/>
            <a:ext cx="4182700" cy="167308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 name="Image 6"/>
          <p:cNvPicPr>
            <a:picLocks noChangeAspect="1"/>
          </p:cNvPicPr>
          <p:nvPr/>
        </p:nvPicPr>
        <p:blipFill>
          <a:blip r:embed="rId7"/>
          <a:stretch>
            <a:fillRect/>
          </a:stretch>
        </p:blipFill>
        <p:spPr>
          <a:xfrm>
            <a:off x="339151" y="2599078"/>
            <a:ext cx="2071083" cy="1871941"/>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8" name="Image 7"/>
          <p:cNvPicPr>
            <a:picLocks noChangeAspect="1"/>
          </p:cNvPicPr>
          <p:nvPr/>
        </p:nvPicPr>
        <p:blipFill>
          <a:blip r:embed="rId8"/>
          <a:stretch>
            <a:fillRect/>
          </a:stretch>
        </p:blipFill>
        <p:spPr>
          <a:xfrm>
            <a:off x="822220" y="4915290"/>
            <a:ext cx="2470647" cy="1730414"/>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9" name="Flèche vers le bas 8"/>
          <p:cNvSpPr/>
          <p:nvPr/>
        </p:nvSpPr>
        <p:spPr>
          <a:xfrm rot="19315497">
            <a:off x="3345226" y="2131567"/>
            <a:ext cx="252092" cy="691674"/>
          </a:xfrm>
          <a:prstGeom prst="downArrow">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 name="Flèche droite 9"/>
          <p:cNvSpPr/>
          <p:nvPr/>
        </p:nvSpPr>
        <p:spPr>
          <a:xfrm>
            <a:off x="2510682" y="3015125"/>
            <a:ext cx="1018358" cy="178676"/>
          </a:xfrm>
          <a:prstGeom prst="rightArrow">
            <a:avLst/>
          </a:prstGeom>
          <a:solidFill>
            <a:schemeClr val="tx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 name="Flèche vers le haut 10"/>
          <p:cNvSpPr/>
          <p:nvPr/>
        </p:nvSpPr>
        <p:spPr>
          <a:xfrm>
            <a:off x="6831126" y="4471019"/>
            <a:ext cx="231228" cy="426417"/>
          </a:xfrm>
          <a:prstGeom prst="up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 name="Flèche gauche 11"/>
          <p:cNvSpPr/>
          <p:nvPr/>
        </p:nvSpPr>
        <p:spPr>
          <a:xfrm>
            <a:off x="8442859" y="2769476"/>
            <a:ext cx="1086832" cy="334987"/>
          </a:xfrm>
          <a:prstGeom prst="leftArrow">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 name="Flèche vers le bas 12"/>
          <p:cNvSpPr/>
          <p:nvPr/>
        </p:nvSpPr>
        <p:spPr>
          <a:xfrm>
            <a:off x="8660524" y="2378031"/>
            <a:ext cx="304800" cy="391445"/>
          </a:xfrm>
          <a:prstGeom prst="downArrow">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 name="Flèche vers le haut 13"/>
          <p:cNvSpPr/>
          <p:nvPr/>
        </p:nvSpPr>
        <p:spPr>
          <a:xfrm rot="3425357">
            <a:off x="3691736" y="4317547"/>
            <a:ext cx="313097" cy="1025463"/>
          </a:xfrm>
          <a:prstGeom prst="upArrow">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404792690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02190" y="1487023"/>
            <a:ext cx="6096000" cy="3170099"/>
          </a:xfrm>
          <a:prstGeom prst="rect">
            <a:avLst/>
          </a:prstGeom>
        </p:spPr>
        <p:txBody>
          <a:bodyPr>
            <a:spAutoFit/>
          </a:bodyPr>
          <a:lstStyle/>
          <a:p>
            <a:pPr algn="ctr"/>
            <a:r>
              <a:rPr lang="fr-FR" sz="2000" dirty="0">
                <a:latin typeface="+mj-lt"/>
                <a:ea typeface="Batang" panose="02030600000101010101" pitchFamily="18" charset="-127"/>
              </a:rPr>
              <a:t>Direction</a:t>
            </a:r>
          </a:p>
          <a:p>
            <a:pPr algn="ctr"/>
            <a:r>
              <a:rPr lang="fr-FR" sz="2000" dirty="0">
                <a:latin typeface="+mj-lt"/>
                <a:ea typeface="Batang" panose="02030600000101010101" pitchFamily="18" charset="-127"/>
              </a:rPr>
              <a:t>Au-delà d'une grande fonctionnalité, les bureaux de direction doivent également être représentatifs, sans pour autant être imposants. La modernité du design confère de l'élégance et illustre la culture d'entreprise ainsi que le style individuel. Les meubles de direction renforcent le rôle du bureau du manager en tant que lieu de communication et symbolisent clairement, par leur design formel, que les décisions importantes y sont prises.</a:t>
            </a:r>
            <a:endParaRPr lang="fr-FR" sz="2000" b="0" i="0" dirty="0">
              <a:effectLst/>
              <a:latin typeface="+mj-lt"/>
              <a:ea typeface="Batang" panose="02030600000101010101" pitchFamily="18" charset="-127"/>
            </a:endParaRPr>
          </a:p>
        </p:txBody>
      </p:sp>
      <p:pic>
        <p:nvPicPr>
          <p:cNvPr id="5" name="Image 4"/>
          <p:cNvPicPr>
            <a:picLocks noChangeAspect="1"/>
          </p:cNvPicPr>
          <p:nvPr/>
        </p:nvPicPr>
        <p:blipFill>
          <a:blip r:embed="rId3"/>
          <a:stretch>
            <a:fillRect/>
          </a:stretch>
        </p:blipFill>
        <p:spPr>
          <a:xfrm>
            <a:off x="6355844" y="1489746"/>
            <a:ext cx="5717384" cy="3807468"/>
          </a:xfrm>
          <a:prstGeom prst="rect">
            <a:avLst/>
          </a:prstGeom>
        </p:spPr>
      </p:pic>
      <p:sp>
        <p:nvSpPr>
          <p:cNvPr id="6" name="ZoneTexte 5"/>
          <p:cNvSpPr txBox="1"/>
          <p:nvPr/>
        </p:nvSpPr>
        <p:spPr>
          <a:xfrm>
            <a:off x="3032911" y="362139"/>
            <a:ext cx="4918313" cy="646331"/>
          </a:xfrm>
          <a:prstGeom prst="rect">
            <a:avLst/>
          </a:prstGeom>
          <a:noFill/>
        </p:spPr>
        <p:txBody>
          <a:bodyPr wrap="square" rtlCol="0">
            <a:spAutoFit/>
          </a:bodyPr>
          <a:lstStyle/>
          <a:p>
            <a:pPr algn="ctr"/>
            <a:r>
              <a:rPr lang="fr-FR" dirty="0" smtClean="0"/>
              <a:t>BUREAU </a:t>
            </a:r>
          </a:p>
          <a:p>
            <a:pPr algn="ctr"/>
            <a:r>
              <a:rPr lang="fr-FR" dirty="0" smtClean="0"/>
              <a:t>DIRECTION</a:t>
            </a:r>
            <a:endParaRPr lang="fr-FR" dirty="0"/>
          </a:p>
        </p:txBody>
      </p:sp>
    </p:spTree>
    <p:extLst>
      <p:ext uri="{BB962C8B-B14F-4D97-AF65-F5344CB8AC3E}">
        <p14:creationId xmlns:p14="http://schemas.microsoft.com/office/powerpoint/2010/main" val="339331533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p:cNvPicPr>
            <a:picLocks noChangeAspect="1"/>
          </p:cNvPicPr>
          <p:nvPr/>
        </p:nvPicPr>
        <p:blipFill>
          <a:blip r:embed="rId2"/>
          <a:stretch>
            <a:fillRect/>
          </a:stretch>
        </p:blipFill>
        <p:spPr>
          <a:xfrm>
            <a:off x="156963" y="138566"/>
            <a:ext cx="3391995" cy="2260365"/>
          </a:xfrm>
          <a:prstGeom prst="rect">
            <a:avLst/>
          </a:prstGeom>
        </p:spPr>
      </p:pic>
      <p:pic>
        <p:nvPicPr>
          <p:cNvPr id="8" name="Image 7"/>
          <p:cNvPicPr>
            <a:picLocks noChangeAspect="1"/>
          </p:cNvPicPr>
          <p:nvPr/>
        </p:nvPicPr>
        <p:blipFill>
          <a:blip r:embed="rId3"/>
          <a:stretch>
            <a:fillRect/>
          </a:stretch>
        </p:blipFill>
        <p:spPr>
          <a:xfrm>
            <a:off x="2028866" y="4473023"/>
            <a:ext cx="4136544" cy="2201368"/>
          </a:xfrm>
          <a:prstGeom prst="rect">
            <a:avLst/>
          </a:prstGeom>
        </p:spPr>
      </p:pic>
      <p:pic>
        <p:nvPicPr>
          <p:cNvPr id="9" name="Image 8"/>
          <p:cNvPicPr>
            <a:picLocks noChangeAspect="1"/>
          </p:cNvPicPr>
          <p:nvPr/>
        </p:nvPicPr>
        <p:blipFill>
          <a:blip r:embed="rId4"/>
          <a:stretch>
            <a:fillRect/>
          </a:stretch>
        </p:blipFill>
        <p:spPr>
          <a:xfrm>
            <a:off x="9658590" y="2874468"/>
            <a:ext cx="1988505" cy="2048245"/>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6" name="Image 15"/>
          <p:cNvPicPr>
            <a:picLocks noChangeAspect="1"/>
          </p:cNvPicPr>
          <p:nvPr/>
        </p:nvPicPr>
        <p:blipFill rotWithShape="1">
          <a:blip r:embed="rId5"/>
          <a:srcRect l="32829" t="4693" r="32875"/>
          <a:stretch/>
        </p:blipFill>
        <p:spPr>
          <a:xfrm>
            <a:off x="8121385" y="114854"/>
            <a:ext cx="1382751" cy="2260391"/>
          </a:xfrm>
          <a:prstGeom prst="rect">
            <a:avLst/>
          </a:prstGeom>
        </p:spPr>
      </p:pic>
      <p:pic>
        <p:nvPicPr>
          <p:cNvPr id="7" name="Image 6"/>
          <p:cNvPicPr>
            <a:picLocks noChangeAspect="1"/>
          </p:cNvPicPr>
          <p:nvPr/>
        </p:nvPicPr>
        <p:blipFill rotWithShape="1">
          <a:blip r:embed="rId6"/>
          <a:srcRect t="7563" r="6766" b="8483"/>
          <a:stretch/>
        </p:blipFill>
        <p:spPr>
          <a:xfrm>
            <a:off x="3799845" y="244059"/>
            <a:ext cx="2365565" cy="2051727"/>
          </a:xfrm>
          <a:prstGeom prst="rect">
            <a:avLst/>
          </a:prstGeom>
        </p:spPr>
      </p:pic>
      <p:pic>
        <p:nvPicPr>
          <p:cNvPr id="13" name="Image 12"/>
          <p:cNvPicPr>
            <a:picLocks noChangeAspect="1"/>
          </p:cNvPicPr>
          <p:nvPr/>
        </p:nvPicPr>
        <p:blipFill>
          <a:blip r:embed="rId7"/>
          <a:stretch>
            <a:fillRect/>
          </a:stretch>
        </p:blipFill>
        <p:spPr>
          <a:xfrm>
            <a:off x="9751438" y="452384"/>
            <a:ext cx="1972797" cy="215214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 name="Image 1"/>
          <p:cNvPicPr>
            <a:picLocks noChangeAspect="1"/>
          </p:cNvPicPr>
          <p:nvPr/>
        </p:nvPicPr>
        <p:blipFill rotWithShape="1">
          <a:blip r:embed="rId8"/>
          <a:srcRect t="19259" b="26325"/>
          <a:stretch/>
        </p:blipFill>
        <p:spPr>
          <a:xfrm>
            <a:off x="3399470" y="2485442"/>
            <a:ext cx="6077653" cy="1859401"/>
          </a:xfrm>
          <a:prstGeom prst="rect">
            <a:avLst/>
          </a:prstGeom>
          <a:ln w="38100" cap="sq">
            <a:solidFill>
              <a:schemeClr val="tx1">
                <a:lumMod val="50000"/>
              </a:schemeClr>
            </a:solidFill>
            <a:prstDash val="solid"/>
            <a:miter lim="800000"/>
          </a:ln>
          <a:effectLst>
            <a:outerShdw blurRad="50800" dist="38100" dir="2700000" algn="tl" rotWithShape="0">
              <a:srgbClr val="000000">
                <a:alpha val="43000"/>
              </a:srgbClr>
            </a:outerShdw>
          </a:effectLst>
        </p:spPr>
      </p:pic>
      <p:sp>
        <p:nvSpPr>
          <p:cNvPr id="3" name="ZoneTexte 2"/>
          <p:cNvSpPr txBox="1"/>
          <p:nvPr/>
        </p:nvSpPr>
        <p:spPr>
          <a:xfrm>
            <a:off x="6400800" y="362139"/>
            <a:ext cx="1550424" cy="646331"/>
          </a:xfrm>
          <a:prstGeom prst="rect">
            <a:avLst/>
          </a:prstGeom>
          <a:noFill/>
        </p:spPr>
        <p:txBody>
          <a:bodyPr wrap="none" rtlCol="0">
            <a:spAutoFit/>
          </a:bodyPr>
          <a:lstStyle/>
          <a:p>
            <a:pPr algn="ctr"/>
            <a:r>
              <a:rPr lang="fr-FR" dirty="0" smtClean="0"/>
              <a:t>BUREAU </a:t>
            </a:r>
          </a:p>
          <a:p>
            <a:pPr algn="ctr"/>
            <a:r>
              <a:rPr lang="fr-FR" dirty="0" smtClean="0"/>
              <a:t>DIRECTION</a:t>
            </a:r>
            <a:endParaRPr lang="fr-FR" dirty="0"/>
          </a:p>
        </p:txBody>
      </p:sp>
      <p:pic>
        <p:nvPicPr>
          <p:cNvPr id="5" name="Image 4"/>
          <p:cNvPicPr>
            <a:picLocks noChangeAspect="1"/>
          </p:cNvPicPr>
          <p:nvPr/>
        </p:nvPicPr>
        <p:blipFill>
          <a:blip r:embed="rId9"/>
          <a:stretch>
            <a:fillRect/>
          </a:stretch>
        </p:blipFill>
        <p:spPr>
          <a:xfrm>
            <a:off x="6766035" y="4863445"/>
            <a:ext cx="3093615" cy="1644159"/>
          </a:xfrm>
          <a:prstGeom prst="rect">
            <a:avLst/>
          </a:prstGeom>
        </p:spPr>
      </p:pic>
      <p:pic>
        <p:nvPicPr>
          <p:cNvPr id="6" name="Image 5"/>
          <p:cNvPicPr>
            <a:picLocks noChangeAspect="1"/>
          </p:cNvPicPr>
          <p:nvPr/>
        </p:nvPicPr>
        <p:blipFill rotWithShape="1">
          <a:blip r:embed="rId10"/>
          <a:srcRect t="26868" b="19369"/>
          <a:stretch/>
        </p:blipFill>
        <p:spPr>
          <a:xfrm>
            <a:off x="241927" y="2590213"/>
            <a:ext cx="2954448" cy="1588382"/>
          </a:xfrm>
          <a:prstGeom prst="rect">
            <a:avLst/>
          </a:prstGeom>
        </p:spPr>
      </p:pic>
    </p:spTree>
    <p:extLst>
      <p:ext uri="{BB962C8B-B14F-4D97-AF65-F5344CB8AC3E}">
        <p14:creationId xmlns:p14="http://schemas.microsoft.com/office/powerpoint/2010/main" val="380495469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p:cNvSpPr txBox="1"/>
          <p:nvPr/>
        </p:nvSpPr>
        <p:spPr>
          <a:xfrm>
            <a:off x="5239634" y="130539"/>
            <a:ext cx="1465401" cy="523220"/>
          </a:xfrm>
          <a:prstGeom prst="rect">
            <a:avLst/>
          </a:prstGeom>
          <a:noFill/>
        </p:spPr>
        <p:txBody>
          <a:bodyPr wrap="none" rtlCol="0">
            <a:spAutoFit/>
          </a:bodyPr>
          <a:lstStyle/>
          <a:p>
            <a:r>
              <a:rPr lang="fr-FR" sz="2800" dirty="0" smtClean="0">
                <a:latin typeface="+mj-lt"/>
                <a:cs typeface="DIN Pro Medium" panose="020B0604020101020102" pitchFamily="34" charset="0"/>
              </a:rPr>
              <a:t>Réunion</a:t>
            </a:r>
            <a:endParaRPr lang="fr-FR" sz="2800" dirty="0">
              <a:latin typeface="+mj-lt"/>
              <a:cs typeface="DIN Pro Medium" panose="020B0604020101020102" pitchFamily="34" charset="0"/>
            </a:endParaRPr>
          </a:p>
        </p:txBody>
      </p:sp>
      <p:sp>
        <p:nvSpPr>
          <p:cNvPr id="5" name="Rectangle 4"/>
          <p:cNvSpPr/>
          <p:nvPr/>
        </p:nvSpPr>
        <p:spPr>
          <a:xfrm>
            <a:off x="2502117" y="687408"/>
            <a:ext cx="7211406" cy="1754326"/>
          </a:xfrm>
          <a:prstGeom prst="rect">
            <a:avLst/>
          </a:prstGeom>
        </p:spPr>
        <p:txBody>
          <a:bodyPr wrap="square">
            <a:spAutoFit/>
          </a:bodyPr>
          <a:lstStyle/>
          <a:p>
            <a:pPr algn="ctr"/>
            <a:r>
              <a:rPr lang="fr-FR" dirty="0" smtClean="0">
                <a:latin typeface="+mj-lt"/>
                <a:ea typeface="Batang" panose="02030600000101010101" pitchFamily="18" charset="-127"/>
              </a:rPr>
              <a:t>Les </a:t>
            </a:r>
            <a:r>
              <a:rPr lang="fr-FR" dirty="0">
                <a:latin typeface="+mj-lt"/>
                <a:ea typeface="Batang" panose="02030600000101010101" pitchFamily="18" charset="-127"/>
              </a:rPr>
              <a:t>espaces dédiés aux réunions et aux conférences sont des lieux de productivité moderne. L'aménagement de ces espaces de communication requiert une gamme de meubles fonctionnels, des petites tables de réunion aux tables Stand Up, en passant par les tables de conférence à plusieurs éléments avec équipement multimédia intégré.</a:t>
            </a:r>
            <a:endParaRPr lang="fr-FR" b="0" i="0" dirty="0">
              <a:effectLst/>
              <a:latin typeface="+mj-lt"/>
              <a:ea typeface="Batang" panose="02030600000101010101" pitchFamily="18" charset="-127"/>
            </a:endParaRPr>
          </a:p>
        </p:txBody>
      </p:sp>
      <p:pic>
        <p:nvPicPr>
          <p:cNvPr id="7" name="Image 6"/>
          <p:cNvPicPr>
            <a:picLocks noChangeAspect="1"/>
          </p:cNvPicPr>
          <p:nvPr/>
        </p:nvPicPr>
        <p:blipFill>
          <a:blip r:embed="rId3"/>
          <a:stretch>
            <a:fillRect/>
          </a:stretch>
        </p:blipFill>
        <p:spPr>
          <a:xfrm>
            <a:off x="5077010" y="2788467"/>
            <a:ext cx="6901268" cy="3834038"/>
          </a:xfrm>
          <a:prstGeom prst="rect">
            <a:avLst/>
          </a:prstGeom>
        </p:spPr>
      </p:pic>
      <p:pic>
        <p:nvPicPr>
          <p:cNvPr id="6" name="Image 5"/>
          <p:cNvPicPr>
            <a:picLocks noChangeAspect="1"/>
          </p:cNvPicPr>
          <p:nvPr/>
        </p:nvPicPr>
        <p:blipFill>
          <a:blip r:embed="rId4"/>
          <a:stretch>
            <a:fillRect/>
          </a:stretch>
        </p:blipFill>
        <p:spPr>
          <a:xfrm>
            <a:off x="452883" y="1564571"/>
            <a:ext cx="4401693" cy="4029805"/>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Tree>
    <p:extLst>
      <p:ext uri="{BB962C8B-B14F-4D97-AF65-F5344CB8AC3E}">
        <p14:creationId xmlns:p14="http://schemas.microsoft.com/office/powerpoint/2010/main" val="13970814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p:cNvSpPr txBox="1"/>
          <p:nvPr/>
        </p:nvSpPr>
        <p:spPr>
          <a:xfrm>
            <a:off x="5239634" y="130539"/>
            <a:ext cx="1465401" cy="523220"/>
          </a:xfrm>
          <a:prstGeom prst="rect">
            <a:avLst/>
          </a:prstGeom>
          <a:noFill/>
        </p:spPr>
        <p:txBody>
          <a:bodyPr wrap="none" rtlCol="0">
            <a:spAutoFit/>
          </a:bodyPr>
          <a:lstStyle/>
          <a:p>
            <a:r>
              <a:rPr lang="fr-FR" sz="2800" dirty="0" smtClean="0">
                <a:latin typeface="+mj-lt"/>
                <a:cs typeface="DIN Pro Medium" panose="020B0604020101020102" pitchFamily="34" charset="0"/>
              </a:rPr>
              <a:t>Réunion</a:t>
            </a:r>
            <a:endParaRPr lang="fr-FR" sz="2800" dirty="0">
              <a:latin typeface="+mj-lt"/>
              <a:cs typeface="DIN Pro Medium" panose="020B0604020101020102" pitchFamily="34" charset="0"/>
            </a:endParaRPr>
          </a:p>
        </p:txBody>
      </p:sp>
      <p:pic>
        <p:nvPicPr>
          <p:cNvPr id="8" name="Image 7"/>
          <p:cNvPicPr>
            <a:picLocks noChangeAspect="1"/>
          </p:cNvPicPr>
          <p:nvPr/>
        </p:nvPicPr>
        <p:blipFill rotWithShape="1">
          <a:blip r:embed="rId3"/>
          <a:srcRect l="5272" t="21633" r="49208" b="12831"/>
          <a:stretch/>
        </p:blipFill>
        <p:spPr>
          <a:xfrm>
            <a:off x="3115966" y="1367073"/>
            <a:ext cx="5549774" cy="4010685"/>
          </a:xfrm>
          <a:prstGeom prst="rect">
            <a:avLst/>
          </a:prstGeom>
        </p:spPr>
      </p:pic>
      <p:pic>
        <p:nvPicPr>
          <p:cNvPr id="9" name="Image 8"/>
          <p:cNvPicPr>
            <a:picLocks noChangeAspect="1"/>
          </p:cNvPicPr>
          <p:nvPr/>
        </p:nvPicPr>
        <p:blipFill>
          <a:blip r:embed="rId4"/>
          <a:stretch>
            <a:fillRect/>
          </a:stretch>
        </p:blipFill>
        <p:spPr>
          <a:xfrm>
            <a:off x="214001" y="253497"/>
            <a:ext cx="3382796" cy="2540480"/>
          </a:xfrm>
          <a:prstGeom prst="rect">
            <a:avLst/>
          </a:prstGeom>
        </p:spPr>
      </p:pic>
      <p:pic>
        <p:nvPicPr>
          <p:cNvPr id="10" name="Image 9"/>
          <p:cNvPicPr>
            <a:picLocks noChangeAspect="1"/>
          </p:cNvPicPr>
          <p:nvPr/>
        </p:nvPicPr>
        <p:blipFill>
          <a:blip r:embed="rId5"/>
          <a:stretch>
            <a:fillRect/>
          </a:stretch>
        </p:blipFill>
        <p:spPr>
          <a:xfrm>
            <a:off x="7837337" y="253497"/>
            <a:ext cx="2936287" cy="2203453"/>
          </a:xfrm>
          <a:prstGeom prst="rect">
            <a:avLst/>
          </a:prstGeom>
        </p:spPr>
      </p:pic>
      <p:pic>
        <p:nvPicPr>
          <p:cNvPr id="11" name="Image 10"/>
          <p:cNvPicPr>
            <a:picLocks noChangeAspect="1"/>
          </p:cNvPicPr>
          <p:nvPr/>
        </p:nvPicPr>
        <p:blipFill>
          <a:blip r:embed="rId6"/>
          <a:stretch>
            <a:fillRect/>
          </a:stretch>
        </p:blipFill>
        <p:spPr>
          <a:xfrm>
            <a:off x="8857844" y="2571764"/>
            <a:ext cx="2914141" cy="1243692"/>
          </a:xfrm>
          <a:prstGeom prst="rect">
            <a:avLst/>
          </a:prstGeom>
        </p:spPr>
      </p:pic>
      <p:pic>
        <p:nvPicPr>
          <p:cNvPr id="12" name="Image 11"/>
          <p:cNvPicPr>
            <a:picLocks noChangeAspect="1"/>
          </p:cNvPicPr>
          <p:nvPr/>
        </p:nvPicPr>
        <p:blipFill>
          <a:blip r:embed="rId7"/>
          <a:stretch>
            <a:fillRect/>
          </a:stretch>
        </p:blipFill>
        <p:spPr>
          <a:xfrm>
            <a:off x="1488913" y="4164750"/>
            <a:ext cx="1938696" cy="1914310"/>
          </a:xfrm>
          <a:prstGeom prst="rect">
            <a:avLst/>
          </a:prstGeom>
        </p:spPr>
      </p:pic>
      <p:pic>
        <p:nvPicPr>
          <p:cNvPr id="13" name="Image 12"/>
          <p:cNvPicPr>
            <a:picLocks noChangeAspect="1"/>
          </p:cNvPicPr>
          <p:nvPr/>
        </p:nvPicPr>
        <p:blipFill>
          <a:blip r:embed="rId8"/>
          <a:stretch>
            <a:fillRect/>
          </a:stretch>
        </p:blipFill>
        <p:spPr>
          <a:xfrm>
            <a:off x="3427609" y="4900478"/>
            <a:ext cx="1506624" cy="1848053"/>
          </a:xfrm>
          <a:prstGeom prst="rect">
            <a:avLst/>
          </a:prstGeom>
        </p:spPr>
      </p:pic>
    </p:spTree>
    <p:extLst>
      <p:ext uri="{BB962C8B-B14F-4D97-AF65-F5344CB8AC3E}">
        <p14:creationId xmlns:p14="http://schemas.microsoft.com/office/powerpoint/2010/main" val="31555776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9981" y="468147"/>
            <a:ext cx="3588192" cy="4524315"/>
          </a:xfrm>
          <a:prstGeom prst="rect">
            <a:avLst/>
          </a:prstGeom>
        </p:spPr>
        <p:txBody>
          <a:bodyPr wrap="square">
            <a:spAutoFit/>
          </a:bodyPr>
          <a:lstStyle/>
          <a:p>
            <a:r>
              <a:rPr lang="fr-FR" dirty="0" smtClean="0">
                <a:latin typeface="+mj-lt"/>
                <a:ea typeface="Batang" panose="02030600000101010101" pitchFamily="18" charset="-127"/>
              </a:rPr>
              <a:t>Du </a:t>
            </a:r>
            <a:r>
              <a:rPr lang="fr-FR" dirty="0">
                <a:latin typeface="+mj-lt"/>
                <a:ea typeface="Batang" panose="02030600000101010101" pitchFamily="18" charset="-127"/>
              </a:rPr>
              <a:t>mobilier qui incite à travailler en équipe et à communiquer dans les endroits les plus divers –  que ce soit pour des réunions informelles ou ad hoc, des présentations, des séminaires ou des ateliers, ou encore des entretiens informels en petit comité. Dans notre société du savoir, la performance de l’équipe prévaut sur la performance individuelle. Il est important de se voir, de se rencontrer : les interlocuteurs et les échanges se succèdent, mais le cadre reste le même, le bureau.</a:t>
            </a:r>
            <a:endParaRPr lang="fr-FR" b="0" i="0" dirty="0">
              <a:effectLst/>
              <a:latin typeface="+mj-lt"/>
              <a:ea typeface="Batang" panose="02030600000101010101" pitchFamily="18" charset="-127"/>
            </a:endParaRPr>
          </a:p>
        </p:txBody>
      </p:sp>
      <p:pic>
        <p:nvPicPr>
          <p:cNvPr id="5" name="Image 4"/>
          <p:cNvPicPr>
            <a:picLocks noChangeAspect="1"/>
          </p:cNvPicPr>
          <p:nvPr/>
        </p:nvPicPr>
        <p:blipFill>
          <a:blip r:embed="rId3"/>
          <a:stretch>
            <a:fillRect/>
          </a:stretch>
        </p:blipFill>
        <p:spPr>
          <a:xfrm>
            <a:off x="4420261" y="101951"/>
            <a:ext cx="7715250" cy="4286250"/>
          </a:xfrm>
          <a:prstGeom prst="rect">
            <a:avLst/>
          </a:prstGeom>
        </p:spPr>
      </p:pic>
      <p:pic>
        <p:nvPicPr>
          <p:cNvPr id="3" name="Image 2"/>
          <p:cNvPicPr>
            <a:picLocks noChangeAspect="1"/>
          </p:cNvPicPr>
          <p:nvPr/>
        </p:nvPicPr>
        <p:blipFill>
          <a:blip r:embed="rId4"/>
          <a:stretch>
            <a:fillRect/>
          </a:stretch>
        </p:blipFill>
        <p:spPr>
          <a:xfrm>
            <a:off x="6019122" y="3126925"/>
            <a:ext cx="4517528" cy="3731075"/>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Tree>
    <p:extLst>
      <p:ext uri="{BB962C8B-B14F-4D97-AF65-F5344CB8AC3E}">
        <p14:creationId xmlns:p14="http://schemas.microsoft.com/office/powerpoint/2010/main" val="169545697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Résultat de recherche d'images pour &quot;sedus&quot;&quot;"/>
          <p:cNvPicPr>
            <a:picLocks noChangeAspect="1" noChangeArrowheads="1"/>
          </p:cNvPicPr>
          <p:nvPr/>
        </p:nvPicPr>
        <p:blipFill rotWithShape="1">
          <a:blip r:embed="rId3">
            <a:extLst>
              <a:ext uri="{28A0092B-C50C-407E-A947-70E740481C1C}">
                <a14:useLocalDpi xmlns:a14="http://schemas.microsoft.com/office/drawing/2010/main" val="0"/>
              </a:ext>
            </a:extLst>
          </a:blip>
          <a:srcRect l="4794" t="24502" r="3970" b="15264"/>
          <a:stretch/>
        </p:blipFill>
        <p:spPr bwMode="auto">
          <a:xfrm>
            <a:off x="2670152" y="2227884"/>
            <a:ext cx="6463862" cy="214203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pic>
        <p:nvPicPr>
          <p:cNvPr id="6" name="Image 5"/>
          <p:cNvPicPr>
            <a:picLocks noChangeAspect="1"/>
          </p:cNvPicPr>
          <p:nvPr/>
        </p:nvPicPr>
        <p:blipFill rotWithShape="1">
          <a:blip r:embed="rId4">
            <a:extLst>
              <a:ext uri="{28A0092B-C50C-407E-A947-70E740481C1C}">
                <a14:useLocalDpi xmlns:a14="http://schemas.microsoft.com/office/drawing/2010/main" val="0"/>
              </a:ext>
            </a:extLst>
          </a:blip>
          <a:srcRect l="-1" t="23529" r="328" b="26946"/>
          <a:stretch/>
        </p:blipFill>
        <p:spPr>
          <a:xfrm>
            <a:off x="194701" y="373528"/>
            <a:ext cx="4382293" cy="1545411"/>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2" name="Flèche vers le bas 1"/>
          <p:cNvSpPr/>
          <p:nvPr/>
        </p:nvSpPr>
        <p:spPr>
          <a:xfrm rot="19124886">
            <a:off x="3609314" y="1255315"/>
            <a:ext cx="194340" cy="1480576"/>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8" name="Image 7"/>
          <p:cNvPicPr>
            <a:picLocks noChangeAspect="1"/>
          </p:cNvPicPr>
          <p:nvPr/>
        </p:nvPicPr>
        <p:blipFill rotWithShape="1">
          <a:blip r:embed="rId5"/>
          <a:srcRect b="9796"/>
          <a:stretch/>
        </p:blipFill>
        <p:spPr>
          <a:xfrm>
            <a:off x="8984765" y="4435207"/>
            <a:ext cx="3147849" cy="1945760"/>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3" name="Flèche vers le haut 2"/>
          <p:cNvSpPr/>
          <p:nvPr/>
        </p:nvSpPr>
        <p:spPr>
          <a:xfrm rot="18674192">
            <a:off x="8484063" y="3769538"/>
            <a:ext cx="239967" cy="1590496"/>
          </a:xfrm>
          <a:prstGeom prst="upArrow">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 name="ZoneTexte 6"/>
          <p:cNvSpPr txBox="1"/>
          <p:nvPr/>
        </p:nvSpPr>
        <p:spPr>
          <a:xfrm>
            <a:off x="4131753" y="147501"/>
            <a:ext cx="4738978" cy="523220"/>
          </a:xfrm>
          <a:prstGeom prst="rect">
            <a:avLst/>
          </a:prstGeom>
          <a:noFill/>
          <a:effectLst/>
        </p:spPr>
        <p:txBody>
          <a:bodyPr wrap="square" rtlCol="0">
            <a:spAutoFit/>
          </a:bodyPr>
          <a:lstStyle/>
          <a:p>
            <a:pPr algn="ctr"/>
            <a:r>
              <a:rPr lang="fr-FR" sz="2800" dirty="0" smtClean="0">
                <a:latin typeface="DIN Pro Medium" panose="020B0604020101020102" pitchFamily="34" charset="0"/>
                <a:cs typeface="DIN Pro Medium" panose="020B0604020101020102" pitchFamily="34" charset="0"/>
              </a:rPr>
              <a:t>Espaces Collaboratifs</a:t>
            </a:r>
            <a:endParaRPr lang="fr-FR" sz="2800" dirty="0">
              <a:latin typeface="DIN Pro Medium" panose="020B0604020101020102" pitchFamily="34" charset="0"/>
              <a:cs typeface="DIN Pro Medium" panose="020B0604020101020102" pitchFamily="34" charset="0"/>
            </a:endParaRPr>
          </a:p>
        </p:txBody>
      </p:sp>
      <p:pic>
        <p:nvPicPr>
          <p:cNvPr id="4" name="Image 3"/>
          <p:cNvPicPr>
            <a:picLocks noChangeAspect="1"/>
          </p:cNvPicPr>
          <p:nvPr/>
        </p:nvPicPr>
        <p:blipFill>
          <a:blip r:embed="rId6"/>
          <a:stretch>
            <a:fillRect/>
          </a:stretch>
        </p:blipFill>
        <p:spPr>
          <a:xfrm>
            <a:off x="194701" y="2623188"/>
            <a:ext cx="2116043" cy="2007046"/>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5" name="Image 4"/>
          <p:cNvPicPr>
            <a:picLocks noChangeAspect="1"/>
          </p:cNvPicPr>
          <p:nvPr/>
        </p:nvPicPr>
        <p:blipFill>
          <a:blip r:embed="rId7"/>
          <a:stretch>
            <a:fillRect/>
          </a:stretch>
        </p:blipFill>
        <p:spPr>
          <a:xfrm>
            <a:off x="2670152" y="4759646"/>
            <a:ext cx="2747390" cy="1941429"/>
          </a:xfrm>
          <a:prstGeom prst="rect">
            <a:avLst/>
          </a:prstGeom>
        </p:spPr>
      </p:pic>
      <p:sp>
        <p:nvSpPr>
          <p:cNvPr id="9" name="Flèche droite 8"/>
          <p:cNvSpPr/>
          <p:nvPr/>
        </p:nvSpPr>
        <p:spPr>
          <a:xfrm>
            <a:off x="2310744" y="3005959"/>
            <a:ext cx="978994" cy="292944"/>
          </a:xfrm>
          <a:prstGeom prst="rightArrow">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 name="Flèche vers le haut 9"/>
          <p:cNvSpPr/>
          <p:nvPr/>
        </p:nvSpPr>
        <p:spPr>
          <a:xfrm>
            <a:off x="4403573" y="3805277"/>
            <a:ext cx="346841" cy="867197"/>
          </a:xfrm>
          <a:prstGeom prst="upArrow">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2" name="Image 11"/>
          <p:cNvPicPr>
            <a:picLocks noChangeAspect="1"/>
          </p:cNvPicPr>
          <p:nvPr/>
        </p:nvPicPr>
        <p:blipFill rotWithShape="1">
          <a:blip r:embed="rId8"/>
          <a:srcRect l="13664" r="14233"/>
          <a:stretch/>
        </p:blipFill>
        <p:spPr>
          <a:xfrm>
            <a:off x="5372153" y="719757"/>
            <a:ext cx="2622057" cy="1454598"/>
          </a:xfrm>
          <a:prstGeom prst="rect">
            <a:avLst/>
          </a:prstGeom>
        </p:spPr>
      </p:pic>
    </p:spTree>
    <p:extLst>
      <p:ext uri="{BB962C8B-B14F-4D97-AF65-F5344CB8AC3E}">
        <p14:creationId xmlns:p14="http://schemas.microsoft.com/office/powerpoint/2010/main" val="18716738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Résultat de recherche d'images pour &quot;sedus&quot;&quo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4529" y="1188268"/>
            <a:ext cx="7954250" cy="3992662"/>
          </a:xfrm>
          <a:prstGeom prst="rect">
            <a:avLst/>
          </a:prstGeom>
          <a:noFill/>
          <a:extLst>
            <a:ext uri="{909E8E84-426E-40DD-AFC4-6F175D3DCCD1}">
              <a14:hiddenFill xmlns:a14="http://schemas.microsoft.com/office/drawing/2010/main">
                <a:solidFill>
                  <a:srgbClr val="FFFFFF"/>
                </a:solidFill>
              </a14:hiddenFill>
            </a:ext>
          </a:extLst>
        </p:spPr>
      </p:pic>
      <p:sp>
        <p:nvSpPr>
          <p:cNvPr id="3" name="ZoneTexte 2"/>
          <p:cNvSpPr txBox="1"/>
          <p:nvPr/>
        </p:nvSpPr>
        <p:spPr>
          <a:xfrm>
            <a:off x="3914470" y="356361"/>
            <a:ext cx="4738978" cy="523220"/>
          </a:xfrm>
          <a:prstGeom prst="rect">
            <a:avLst/>
          </a:prstGeom>
          <a:noFill/>
          <a:effectLst/>
        </p:spPr>
        <p:txBody>
          <a:bodyPr wrap="square" rtlCol="0">
            <a:spAutoFit/>
          </a:bodyPr>
          <a:lstStyle/>
          <a:p>
            <a:pPr algn="ctr"/>
            <a:r>
              <a:rPr lang="fr-FR" sz="2800" dirty="0" smtClean="0">
                <a:latin typeface="DIN Pro Medium" panose="020B0604020101020102" pitchFamily="34" charset="0"/>
                <a:cs typeface="DIN Pro Medium" panose="020B0604020101020102" pitchFamily="34" charset="0"/>
              </a:rPr>
              <a:t>ESPACE COLLABORATIF</a:t>
            </a:r>
            <a:endParaRPr lang="fr-FR" sz="2800" dirty="0">
              <a:latin typeface="DIN Pro Medium" panose="020B0604020101020102" pitchFamily="34" charset="0"/>
              <a:cs typeface="DIN Pro Medium" panose="020B0604020101020102" pitchFamily="34" charset="0"/>
            </a:endParaRPr>
          </a:p>
        </p:txBody>
      </p:sp>
      <p:pic>
        <p:nvPicPr>
          <p:cNvPr id="4" name="Image 3"/>
          <p:cNvPicPr>
            <a:picLocks noChangeAspect="1"/>
          </p:cNvPicPr>
          <p:nvPr/>
        </p:nvPicPr>
        <p:blipFill>
          <a:blip r:embed="rId4"/>
          <a:stretch>
            <a:fillRect/>
          </a:stretch>
        </p:blipFill>
        <p:spPr>
          <a:xfrm>
            <a:off x="8914616" y="433220"/>
            <a:ext cx="2692936" cy="1757362"/>
          </a:xfrm>
          <a:prstGeom prst="rect">
            <a:avLst/>
          </a:prstGeom>
        </p:spPr>
      </p:pic>
      <p:pic>
        <p:nvPicPr>
          <p:cNvPr id="5" name="Image 4"/>
          <p:cNvPicPr>
            <a:picLocks noChangeAspect="1"/>
          </p:cNvPicPr>
          <p:nvPr/>
        </p:nvPicPr>
        <p:blipFill rotWithShape="1">
          <a:blip r:embed="rId5"/>
          <a:srcRect l="18179" r="37391"/>
          <a:stretch/>
        </p:blipFill>
        <p:spPr>
          <a:xfrm>
            <a:off x="416459" y="2335792"/>
            <a:ext cx="1602213" cy="3287823"/>
          </a:xfrm>
          <a:prstGeom prst="rect">
            <a:avLst/>
          </a:prstGeom>
        </p:spPr>
      </p:pic>
      <p:pic>
        <p:nvPicPr>
          <p:cNvPr id="6" name="Image 5"/>
          <p:cNvPicPr>
            <a:picLocks noChangeAspect="1"/>
          </p:cNvPicPr>
          <p:nvPr/>
        </p:nvPicPr>
        <p:blipFill rotWithShape="1">
          <a:blip r:embed="rId6"/>
          <a:srcRect t="19010" b="11683"/>
          <a:stretch/>
        </p:blipFill>
        <p:spPr>
          <a:xfrm>
            <a:off x="9876898" y="4157888"/>
            <a:ext cx="2087079" cy="2046084"/>
          </a:xfrm>
          <a:prstGeom prst="rect">
            <a:avLst/>
          </a:prstGeom>
        </p:spPr>
      </p:pic>
      <p:pic>
        <p:nvPicPr>
          <p:cNvPr id="7" name="Image 6"/>
          <p:cNvPicPr>
            <a:picLocks noChangeAspect="1"/>
          </p:cNvPicPr>
          <p:nvPr/>
        </p:nvPicPr>
        <p:blipFill>
          <a:blip r:embed="rId7"/>
          <a:stretch>
            <a:fillRect/>
          </a:stretch>
        </p:blipFill>
        <p:spPr>
          <a:xfrm>
            <a:off x="2509960" y="4654267"/>
            <a:ext cx="2591025" cy="1938696"/>
          </a:xfrm>
          <a:prstGeom prst="rect">
            <a:avLst/>
          </a:prstGeom>
        </p:spPr>
      </p:pic>
    </p:spTree>
    <p:extLst>
      <p:ext uri="{BB962C8B-B14F-4D97-AF65-F5344CB8AC3E}">
        <p14:creationId xmlns:p14="http://schemas.microsoft.com/office/powerpoint/2010/main" val="247632013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p:cNvPicPr>
            <a:picLocks noChangeAspect="1"/>
          </p:cNvPicPr>
          <p:nvPr/>
        </p:nvPicPr>
        <p:blipFill>
          <a:blip r:embed="rId2"/>
          <a:stretch>
            <a:fillRect/>
          </a:stretch>
        </p:blipFill>
        <p:spPr>
          <a:xfrm>
            <a:off x="333282" y="181174"/>
            <a:ext cx="5072514" cy="2510638"/>
          </a:xfrm>
          <a:prstGeom prst="rect">
            <a:avLst/>
          </a:prstGeom>
        </p:spPr>
      </p:pic>
      <p:pic>
        <p:nvPicPr>
          <p:cNvPr id="9" name="Image 8"/>
          <p:cNvPicPr>
            <a:picLocks noChangeAspect="1"/>
          </p:cNvPicPr>
          <p:nvPr/>
        </p:nvPicPr>
        <p:blipFill>
          <a:blip r:embed="rId3"/>
          <a:stretch>
            <a:fillRect/>
          </a:stretch>
        </p:blipFill>
        <p:spPr>
          <a:xfrm>
            <a:off x="8221574" y="207181"/>
            <a:ext cx="3108714" cy="2071181"/>
          </a:xfrm>
          <a:prstGeom prst="rect">
            <a:avLst/>
          </a:prstGeom>
        </p:spPr>
      </p:pic>
      <p:pic>
        <p:nvPicPr>
          <p:cNvPr id="4" name="Image 3"/>
          <p:cNvPicPr>
            <a:picLocks noChangeAspect="1"/>
          </p:cNvPicPr>
          <p:nvPr/>
        </p:nvPicPr>
        <p:blipFill>
          <a:blip r:embed="rId4"/>
          <a:stretch>
            <a:fillRect/>
          </a:stretch>
        </p:blipFill>
        <p:spPr>
          <a:xfrm>
            <a:off x="5705588" y="178166"/>
            <a:ext cx="2216194" cy="2216194"/>
          </a:xfrm>
          <a:prstGeom prst="rect">
            <a:avLst/>
          </a:prstGeom>
        </p:spPr>
      </p:pic>
      <p:pic>
        <p:nvPicPr>
          <p:cNvPr id="3" name="Image 2"/>
          <p:cNvPicPr>
            <a:picLocks noChangeAspect="1"/>
          </p:cNvPicPr>
          <p:nvPr/>
        </p:nvPicPr>
        <p:blipFill>
          <a:blip r:embed="rId5"/>
          <a:stretch>
            <a:fillRect/>
          </a:stretch>
        </p:blipFill>
        <p:spPr>
          <a:xfrm>
            <a:off x="8499422" y="2452689"/>
            <a:ext cx="3538290" cy="1574496"/>
          </a:xfrm>
          <a:prstGeom prst="rect">
            <a:avLst/>
          </a:prstGeom>
        </p:spPr>
      </p:pic>
      <p:pic>
        <p:nvPicPr>
          <p:cNvPr id="7" name="Image 6"/>
          <p:cNvPicPr>
            <a:picLocks noChangeAspect="1"/>
          </p:cNvPicPr>
          <p:nvPr/>
        </p:nvPicPr>
        <p:blipFill>
          <a:blip r:embed="rId6"/>
          <a:stretch>
            <a:fillRect/>
          </a:stretch>
        </p:blipFill>
        <p:spPr>
          <a:xfrm>
            <a:off x="4274553" y="2480650"/>
            <a:ext cx="4005992" cy="2225551"/>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5" name="Image 4"/>
          <p:cNvPicPr>
            <a:picLocks noChangeAspect="1"/>
          </p:cNvPicPr>
          <p:nvPr/>
        </p:nvPicPr>
        <p:blipFill>
          <a:blip r:embed="rId7"/>
          <a:stretch>
            <a:fillRect/>
          </a:stretch>
        </p:blipFill>
        <p:spPr>
          <a:xfrm>
            <a:off x="3833684" y="4817228"/>
            <a:ext cx="2777151" cy="1851434"/>
          </a:xfrm>
          <a:prstGeom prst="rect">
            <a:avLst/>
          </a:prstGeom>
        </p:spPr>
      </p:pic>
      <p:pic>
        <p:nvPicPr>
          <p:cNvPr id="6" name="Image 5"/>
          <p:cNvPicPr>
            <a:picLocks noChangeAspect="1"/>
          </p:cNvPicPr>
          <p:nvPr/>
        </p:nvPicPr>
        <p:blipFill rotWithShape="1">
          <a:blip r:embed="rId8"/>
          <a:srcRect l="8554" r="7328"/>
          <a:stretch/>
        </p:blipFill>
        <p:spPr>
          <a:xfrm>
            <a:off x="6826975" y="4792491"/>
            <a:ext cx="3188623" cy="1876171"/>
          </a:xfrm>
          <a:prstGeom prst="rect">
            <a:avLst/>
          </a:prstGeom>
        </p:spPr>
      </p:pic>
      <p:pic>
        <p:nvPicPr>
          <p:cNvPr id="10" name="Image 9"/>
          <p:cNvPicPr>
            <a:picLocks noChangeAspect="1"/>
          </p:cNvPicPr>
          <p:nvPr/>
        </p:nvPicPr>
        <p:blipFill>
          <a:blip r:embed="rId9"/>
          <a:stretch>
            <a:fillRect/>
          </a:stretch>
        </p:blipFill>
        <p:spPr>
          <a:xfrm>
            <a:off x="336227" y="2941809"/>
            <a:ext cx="3288589" cy="3708935"/>
          </a:xfrm>
          <a:prstGeom prst="rect">
            <a:avLst/>
          </a:prstGeom>
        </p:spPr>
      </p:pic>
      <p:pic>
        <p:nvPicPr>
          <p:cNvPr id="8" name="Image 7"/>
          <p:cNvPicPr>
            <a:picLocks noChangeAspect="1"/>
          </p:cNvPicPr>
          <p:nvPr/>
        </p:nvPicPr>
        <p:blipFill>
          <a:blip r:embed="rId10"/>
          <a:stretch>
            <a:fillRect/>
          </a:stretch>
        </p:blipFill>
        <p:spPr>
          <a:xfrm>
            <a:off x="9890267" y="4203672"/>
            <a:ext cx="2147445" cy="1227112"/>
          </a:xfrm>
          <a:prstGeom prst="rect">
            <a:avLst/>
          </a:prstGeom>
        </p:spPr>
      </p:pic>
    </p:spTree>
    <p:extLst>
      <p:ext uri="{BB962C8B-B14F-4D97-AF65-F5344CB8AC3E}">
        <p14:creationId xmlns:p14="http://schemas.microsoft.com/office/powerpoint/2010/main" val="427082225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p:cNvPicPr>
            <a:picLocks noChangeAspect="1"/>
          </p:cNvPicPr>
          <p:nvPr/>
        </p:nvPicPr>
        <p:blipFill>
          <a:blip r:embed="rId3"/>
          <a:stretch>
            <a:fillRect/>
          </a:stretch>
        </p:blipFill>
        <p:spPr>
          <a:xfrm>
            <a:off x="4288829" y="1421677"/>
            <a:ext cx="7715250" cy="4286250"/>
          </a:xfrm>
          <a:prstGeom prst="rect">
            <a:avLst/>
          </a:prstGeom>
        </p:spPr>
      </p:pic>
      <p:sp>
        <p:nvSpPr>
          <p:cNvPr id="6" name="ZoneTexte 5"/>
          <p:cNvSpPr txBox="1"/>
          <p:nvPr/>
        </p:nvSpPr>
        <p:spPr>
          <a:xfrm>
            <a:off x="3407476" y="114883"/>
            <a:ext cx="4738978" cy="954107"/>
          </a:xfrm>
          <a:prstGeom prst="rect">
            <a:avLst/>
          </a:prstGeom>
          <a:noFill/>
          <a:effectLst/>
        </p:spPr>
        <p:txBody>
          <a:bodyPr wrap="square" rtlCol="0">
            <a:spAutoFit/>
          </a:bodyPr>
          <a:lstStyle/>
          <a:p>
            <a:pPr algn="ctr"/>
            <a:r>
              <a:rPr lang="fr-FR" sz="2800" dirty="0" smtClean="0">
                <a:latin typeface="DIN Pro Medium" panose="020B0604020101020102" pitchFamily="34" charset="0"/>
                <a:cs typeface="DIN Pro Medium" panose="020B0604020101020102" pitchFamily="34" charset="0"/>
              </a:rPr>
              <a:t>ESPACE</a:t>
            </a:r>
          </a:p>
          <a:p>
            <a:pPr algn="ctr"/>
            <a:r>
              <a:rPr lang="fr-FR" sz="2800" dirty="0" smtClean="0">
                <a:latin typeface="DIN Pro Medium" panose="020B0604020101020102" pitchFamily="34" charset="0"/>
                <a:cs typeface="DIN Pro Medium" panose="020B0604020101020102" pitchFamily="34" charset="0"/>
              </a:rPr>
              <a:t>ATTENTE / DETENTE</a:t>
            </a:r>
            <a:endParaRPr lang="fr-FR" sz="2800" dirty="0">
              <a:latin typeface="DIN Pro Medium" panose="020B0604020101020102" pitchFamily="34" charset="0"/>
              <a:cs typeface="DIN Pro Medium" panose="020B0604020101020102" pitchFamily="34" charset="0"/>
            </a:endParaRPr>
          </a:p>
        </p:txBody>
      </p:sp>
      <p:sp>
        <p:nvSpPr>
          <p:cNvPr id="7" name="Rectangle 6"/>
          <p:cNvSpPr/>
          <p:nvPr/>
        </p:nvSpPr>
        <p:spPr>
          <a:xfrm>
            <a:off x="157032" y="1421677"/>
            <a:ext cx="3932222" cy="4770537"/>
          </a:xfrm>
          <a:prstGeom prst="rect">
            <a:avLst/>
          </a:prstGeom>
        </p:spPr>
        <p:txBody>
          <a:bodyPr wrap="square">
            <a:spAutoFit/>
          </a:bodyPr>
          <a:lstStyle/>
          <a:p>
            <a:r>
              <a:rPr lang="fr-FR" sz="1600" dirty="0">
                <a:latin typeface="+mj-lt"/>
                <a:ea typeface="Batang" panose="02030600000101010101" pitchFamily="18" charset="-127"/>
              </a:rPr>
              <a:t>Nous passons la majeure partie de notre temps de travail au bureau en position assise – une bonne raison pour concentrer notre attention sur les chaises et les sièges. </a:t>
            </a:r>
            <a:endParaRPr lang="fr-FR" sz="1600" dirty="0" smtClean="0">
              <a:latin typeface="+mj-lt"/>
              <a:ea typeface="Batang" panose="02030600000101010101" pitchFamily="18" charset="-127"/>
            </a:endParaRPr>
          </a:p>
          <a:p>
            <a:endParaRPr lang="fr-FR" sz="1600" dirty="0">
              <a:latin typeface="+mj-lt"/>
              <a:ea typeface="Batang" panose="02030600000101010101" pitchFamily="18" charset="-127"/>
            </a:endParaRPr>
          </a:p>
          <a:p>
            <a:r>
              <a:rPr lang="fr-FR" sz="1600" dirty="0" smtClean="0">
                <a:latin typeface="+mj-lt"/>
                <a:ea typeface="Batang" panose="02030600000101010101" pitchFamily="18" charset="-127"/>
              </a:rPr>
              <a:t>Le </a:t>
            </a:r>
            <a:r>
              <a:rPr lang="fr-FR" sz="1600" dirty="0">
                <a:latin typeface="+mj-lt"/>
                <a:ea typeface="Batang" panose="02030600000101010101" pitchFamily="18" charset="-127"/>
              </a:rPr>
              <a:t>siège de bureau doit satisfaire les exigences ergonomiques et offrir une assise confortable. </a:t>
            </a:r>
            <a:endParaRPr lang="fr-FR" sz="1600" dirty="0" smtClean="0">
              <a:latin typeface="+mj-lt"/>
              <a:ea typeface="Batang" panose="02030600000101010101" pitchFamily="18" charset="-127"/>
            </a:endParaRPr>
          </a:p>
          <a:p>
            <a:endParaRPr lang="fr-FR" sz="1600" dirty="0">
              <a:latin typeface="+mj-lt"/>
              <a:ea typeface="Batang" panose="02030600000101010101" pitchFamily="18" charset="-127"/>
            </a:endParaRPr>
          </a:p>
          <a:p>
            <a:r>
              <a:rPr lang="fr-FR" sz="1600" dirty="0" smtClean="0">
                <a:latin typeface="+mj-lt"/>
                <a:ea typeface="Batang" panose="02030600000101010101" pitchFamily="18" charset="-127"/>
              </a:rPr>
              <a:t>De </a:t>
            </a:r>
            <a:r>
              <a:rPr lang="fr-FR" sz="1600" dirty="0">
                <a:latin typeface="+mj-lt"/>
                <a:ea typeface="Batang" panose="02030600000101010101" pitchFamily="18" charset="-127"/>
              </a:rPr>
              <a:t>plus, un siège pivotant accroît la liberté de mouvement. La flexibilité joue également un rôle crucial : placés à portée de main, les chaises visiteurs, sièges d'appoint et autres tabourets servent à l'utilisation temporaire. </a:t>
            </a:r>
            <a:endParaRPr lang="fr-FR" sz="1600" dirty="0" smtClean="0">
              <a:latin typeface="+mj-lt"/>
              <a:ea typeface="Batang" panose="02030600000101010101" pitchFamily="18" charset="-127"/>
            </a:endParaRPr>
          </a:p>
          <a:p>
            <a:endParaRPr lang="fr-FR" sz="1600" dirty="0">
              <a:latin typeface="+mj-lt"/>
              <a:ea typeface="Batang" panose="02030600000101010101" pitchFamily="18" charset="-127"/>
            </a:endParaRPr>
          </a:p>
          <a:p>
            <a:r>
              <a:rPr lang="fr-FR" sz="1600" dirty="0" smtClean="0">
                <a:latin typeface="+mj-lt"/>
                <a:ea typeface="Batang" panose="02030600000101010101" pitchFamily="18" charset="-127"/>
              </a:rPr>
              <a:t>Le </a:t>
            </a:r>
            <a:r>
              <a:rPr lang="fr-FR" sz="1600" dirty="0">
                <a:latin typeface="+mj-lt"/>
                <a:ea typeface="Batang" panose="02030600000101010101" pitchFamily="18" charset="-127"/>
              </a:rPr>
              <a:t>siège </a:t>
            </a:r>
            <a:r>
              <a:rPr lang="fr-FR" sz="1600" dirty="0" err="1">
                <a:latin typeface="+mj-lt"/>
                <a:ea typeface="Batang" panose="02030600000101010101" pitchFamily="18" charset="-127"/>
              </a:rPr>
              <a:t>lounge</a:t>
            </a:r>
            <a:r>
              <a:rPr lang="fr-FR" sz="1600" dirty="0">
                <a:latin typeface="+mj-lt"/>
                <a:ea typeface="Batang" panose="02030600000101010101" pitchFamily="18" charset="-127"/>
              </a:rPr>
              <a:t> et le canapé sont, quant à eux, dédiés à la détente, au temps d'attente et à la communication informelle.</a:t>
            </a:r>
          </a:p>
        </p:txBody>
      </p:sp>
    </p:spTree>
    <p:extLst>
      <p:ext uri="{BB962C8B-B14F-4D97-AF65-F5344CB8AC3E}">
        <p14:creationId xmlns:p14="http://schemas.microsoft.com/office/powerpoint/2010/main" val="86552232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Résultat de recherche d'images pour &quot;sedus&quot;&quot;"/>
          <p:cNvPicPr>
            <a:picLocks noChangeAspect="1" noChangeArrowheads="1"/>
          </p:cNvPicPr>
          <p:nvPr/>
        </p:nvPicPr>
        <p:blipFill rotWithShape="1">
          <a:blip r:embed="rId3">
            <a:extLst>
              <a:ext uri="{28A0092B-C50C-407E-A947-70E740481C1C}">
                <a14:useLocalDpi xmlns:a14="http://schemas.microsoft.com/office/drawing/2010/main" val="0"/>
              </a:ext>
            </a:extLst>
          </a:blip>
          <a:srcRect l="4495" t="22605" r="3765" b="11902"/>
          <a:stretch/>
        </p:blipFill>
        <p:spPr bwMode="auto">
          <a:xfrm>
            <a:off x="2355824" y="1755583"/>
            <a:ext cx="6863256" cy="2459421"/>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a:extLst/>
        </p:spPr>
      </p:pic>
      <p:sp>
        <p:nvSpPr>
          <p:cNvPr id="3" name="ZoneTexte 2"/>
          <p:cNvSpPr txBox="1"/>
          <p:nvPr/>
        </p:nvSpPr>
        <p:spPr>
          <a:xfrm>
            <a:off x="3407476" y="307816"/>
            <a:ext cx="4738978" cy="954107"/>
          </a:xfrm>
          <a:prstGeom prst="rect">
            <a:avLst/>
          </a:prstGeom>
          <a:noFill/>
          <a:effectLst/>
        </p:spPr>
        <p:txBody>
          <a:bodyPr wrap="square" rtlCol="0">
            <a:spAutoFit/>
          </a:bodyPr>
          <a:lstStyle/>
          <a:p>
            <a:pPr algn="ctr"/>
            <a:r>
              <a:rPr lang="fr-FR" sz="2800" dirty="0" smtClean="0">
                <a:latin typeface="DIN Pro Medium" panose="020B0604020101020102" pitchFamily="34" charset="0"/>
                <a:cs typeface="DIN Pro Medium" panose="020B0604020101020102" pitchFamily="34" charset="0"/>
              </a:rPr>
              <a:t>ESPACE</a:t>
            </a:r>
          </a:p>
          <a:p>
            <a:pPr algn="ctr"/>
            <a:r>
              <a:rPr lang="fr-FR" sz="2800" dirty="0" smtClean="0">
                <a:latin typeface="DIN Pro Medium" panose="020B0604020101020102" pitchFamily="34" charset="0"/>
                <a:cs typeface="DIN Pro Medium" panose="020B0604020101020102" pitchFamily="34" charset="0"/>
              </a:rPr>
              <a:t>ATTENTE / DETENTE</a:t>
            </a:r>
            <a:endParaRPr lang="fr-FR" sz="2800" dirty="0">
              <a:latin typeface="DIN Pro Medium" panose="020B0604020101020102" pitchFamily="34" charset="0"/>
              <a:cs typeface="DIN Pro Medium" panose="020B0604020101020102" pitchFamily="34" charset="0"/>
            </a:endParaRPr>
          </a:p>
        </p:txBody>
      </p:sp>
      <p:pic>
        <p:nvPicPr>
          <p:cNvPr id="2" name="Image 1"/>
          <p:cNvPicPr>
            <a:picLocks noChangeAspect="1"/>
          </p:cNvPicPr>
          <p:nvPr/>
        </p:nvPicPr>
        <p:blipFill>
          <a:blip r:embed="rId4"/>
          <a:stretch>
            <a:fillRect/>
          </a:stretch>
        </p:blipFill>
        <p:spPr>
          <a:xfrm>
            <a:off x="370495" y="3842558"/>
            <a:ext cx="2091109" cy="2731245"/>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5" name="Image 4"/>
          <p:cNvPicPr>
            <a:picLocks noChangeAspect="1"/>
          </p:cNvPicPr>
          <p:nvPr/>
        </p:nvPicPr>
        <p:blipFill>
          <a:blip r:embed="rId5"/>
          <a:stretch>
            <a:fillRect/>
          </a:stretch>
        </p:blipFill>
        <p:spPr>
          <a:xfrm>
            <a:off x="8783569" y="497003"/>
            <a:ext cx="3084214" cy="2313161"/>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6" name="Image 5"/>
          <p:cNvPicPr>
            <a:picLocks noChangeAspect="1"/>
          </p:cNvPicPr>
          <p:nvPr/>
        </p:nvPicPr>
        <p:blipFill>
          <a:blip r:embed="rId6"/>
          <a:stretch>
            <a:fillRect/>
          </a:stretch>
        </p:blipFill>
        <p:spPr>
          <a:xfrm>
            <a:off x="370495" y="377690"/>
            <a:ext cx="2399866" cy="2066310"/>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4" name="Flèche droite 3"/>
          <p:cNvSpPr/>
          <p:nvPr/>
        </p:nvSpPr>
        <p:spPr>
          <a:xfrm rot="2528636">
            <a:off x="2550499" y="2516946"/>
            <a:ext cx="830317" cy="399393"/>
          </a:xfrm>
          <a:prstGeom prst="righ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 name="Flèche gauche 6"/>
          <p:cNvSpPr/>
          <p:nvPr/>
        </p:nvSpPr>
        <p:spPr>
          <a:xfrm rot="19509687">
            <a:off x="8334417" y="2054490"/>
            <a:ext cx="735687" cy="366164"/>
          </a:xfrm>
          <a:prstGeom prst="leftArrow">
            <a:avLst/>
          </a:prstGeom>
          <a:solidFill>
            <a:schemeClr val="bg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 name="Flèche vers le haut 7"/>
          <p:cNvSpPr/>
          <p:nvPr/>
        </p:nvSpPr>
        <p:spPr>
          <a:xfrm rot="3714704">
            <a:off x="2823876" y="3568725"/>
            <a:ext cx="295450" cy="998483"/>
          </a:xfrm>
          <a:prstGeom prst="up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9" name="Image 8"/>
          <p:cNvPicPr>
            <a:picLocks noChangeAspect="1"/>
          </p:cNvPicPr>
          <p:nvPr/>
        </p:nvPicPr>
        <p:blipFill>
          <a:blip r:embed="rId7"/>
          <a:stretch>
            <a:fillRect/>
          </a:stretch>
        </p:blipFill>
        <p:spPr>
          <a:xfrm>
            <a:off x="3237503" y="4749426"/>
            <a:ext cx="3145809" cy="1737511"/>
          </a:xfrm>
          <a:prstGeom prst="rect">
            <a:avLst/>
          </a:prstGeom>
        </p:spPr>
      </p:pic>
    </p:spTree>
    <p:extLst>
      <p:ext uri="{BB962C8B-B14F-4D97-AF65-F5344CB8AC3E}">
        <p14:creationId xmlns:p14="http://schemas.microsoft.com/office/powerpoint/2010/main" val="316847168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mage 8"/>
          <p:cNvPicPr>
            <a:picLocks noChangeAspect="1"/>
          </p:cNvPicPr>
          <p:nvPr/>
        </p:nvPicPr>
        <p:blipFill rotWithShape="1">
          <a:blip r:embed="rId3"/>
          <a:srcRect l="39873" t="13396"/>
          <a:stretch/>
        </p:blipFill>
        <p:spPr>
          <a:xfrm>
            <a:off x="308912" y="192464"/>
            <a:ext cx="4976395" cy="2613226"/>
          </a:xfrm>
          <a:prstGeom prst="rect">
            <a:avLst/>
          </a:prstGeom>
        </p:spPr>
      </p:pic>
      <p:pic>
        <p:nvPicPr>
          <p:cNvPr id="13" name="Image 12"/>
          <p:cNvPicPr>
            <a:picLocks noChangeAspect="1"/>
          </p:cNvPicPr>
          <p:nvPr/>
        </p:nvPicPr>
        <p:blipFill rotWithShape="1">
          <a:blip r:embed="rId4"/>
          <a:srcRect t="29387" b="12246"/>
          <a:stretch/>
        </p:blipFill>
        <p:spPr>
          <a:xfrm>
            <a:off x="5530536" y="1355271"/>
            <a:ext cx="4153399" cy="2424229"/>
          </a:xfrm>
          <a:prstGeom prst="rect">
            <a:avLst/>
          </a:prstGeom>
        </p:spPr>
      </p:pic>
      <p:pic>
        <p:nvPicPr>
          <p:cNvPr id="14" name="Image 13"/>
          <p:cNvPicPr>
            <a:picLocks noChangeAspect="1"/>
          </p:cNvPicPr>
          <p:nvPr/>
        </p:nvPicPr>
        <p:blipFill>
          <a:blip r:embed="rId5"/>
          <a:stretch>
            <a:fillRect/>
          </a:stretch>
        </p:blipFill>
        <p:spPr>
          <a:xfrm>
            <a:off x="10039148" y="3294578"/>
            <a:ext cx="2025424" cy="3010184"/>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5" name="Image 14"/>
          <p:cNvPicPr>
            <a:picLocks noChangeAspect="1"/>
          </p:cNvPicPr>
          <p:nvPr/>
        </p:nvPicPr>
        <p:blipFill>
          <a:blip r:embed="rId6"/>
          <a:stretch>
            <a:fillRect/>
          </a:stretch>
        </p:blipFill>
        <p:spPr>
          <a:xfrm>
            <a:off x="4861937" y="3849459"/>
            <a:ext cx="2179131" cy="2179131"/>
          </a:xfrm>
          <a:prstGeom prst="rect">
            <a:avLst/>
          </a:prstGeom>
        </p:spPr>
      </p:pic>
      <p:pic>
        <p:nvPicPr>
          <p:cNvPr id="16" name="Image 15"/>
          <p:cNvPicPr>
            <a:picLocks noChangeAspect="1"/>
          </p:cNvPicPr>
          <p:nvPr/>
        </p:nvPicPr>
        <p:blipFill>
          <a:blip r:embed="rId7"/>
          <a:stretch>
            <a:fillRect/>
          </a:stretch>
        </p:blipFill>
        <p:spPr>
          <a:xfrm>
            <a:off x="127936" y="2974866"/>
            <a:ext cx="4318744" cy="2879162"/>
          </a:xfrm>
          <a:prstGeom prst="rect">
            <a:avLst/>
          </a:prstGeom>
        </p:spPr>
      </p:pic>
      <p:pic>
        <p:nvPicPr>
          <p:cNvPr id="18" name="Image 17"/>
          <p:cNvPicPr>
            <a:picLocks noChangeAspect="1"/>
          </p:cNvPicPr>
          <p:nvPr/>
        </p:nvPicPr>
        <p:blipFill>
          <a:blip r:embed="rId8"/>
          <a:stretch>
            <a:fillRect/>
          </a:stretch>
        </p:blipFill>
        <p:spPr>
          <a:xfrm>
            <a:off x="8104271" y="3343489"/>
            <a:ext cx="1485075" cy="3191069"/>
          </a:xfrm>
          <a:prstGeom prst="rect">
            <a:avLst/>
          </a:prstGeom>
        </p:spPr>
      </p:pic>
      <p:sp>
        <p:nvSpPr>
          <p:cNvPr id="21" name="ZoneTexte 20"/>
          <p:cNvSpPr txBox="1"/>
          <p:nvPr/>
        </p:nvSpPr>
        <p:spPr>
          <a:xfrm>
            <a:off x="9821467" y="1355271"/>
            <a:ext cx="1516762" cy="461665"/>
          </a:xfrm>
          <a:prstGeom prst="rect">
            <a:avLst/>
          </a:prstGeom>
          <a:noFill/>
        </p:spPr>
        <p:txBody>
          <a:bodyPr wrap="none" rtlCol="0">
            <a:spAutoFit/>
          </a:bodyPr>
          <a:lstStyle/>
          <a:p>
            <a:r>
              <a:rPr lang="fr-FR" sz="1200" dirty="0" smtClean="0">
                <a:latin typeface="Batang" panose="02030600000101010101" pitchFamily="18" charset="-127"/>
                <a:ea typeface="Batang" panose="02030600000101010101" pitchFamily="18" charset="-127"/>
              </a:rPr>
              <a:t>Je me transforme </a:t>
            </a:r>
          </a:p>
          <a:p>
            <a:r>
              <a:rPr lang="fr-FR" sz="1200" dirty="0" smtClean="0">
                <a:latin typeface="Batang" panose="02030600000101010101" pitchFamily="18" charset="-127"/>
                <a:ea typeface="Batang" panose="02030600000101010101" pitchFamily="18" charset="-127"/>
              </a:rPr>
              <a:t>en table </a:t>
            </a:r>
            <a:endParaRPr lang="fr-FR" sz="1200" dirty="0">
              <a:latin typeface="Batang" panose="02030600000101010101" pitchFamily="18" charset="-127"/>
              <a:ea typeface="Batang" panose="02030600000101010101" pitchFamily="18" charset="-127"/>
            </a:endParaRPr>
          </a:p>
        </p:txBody>
      </p:sp>
      <p:sp>
        <p:nvSpPr>
          <p:cNvPr id="17" name="ZoneTexte 16"/>
          <p:cNvSpPr txBox="1"/>
          <p:nvPr/>
        </p:nvSpPr>
        <p:spPr>
          <a:xfrm>
            <a:off x="5082489" y="192464"/>
            <a:ext cx="4738978" cy="954107"/>
          </a:xfrm>
          <a:prstGeom prst="rect">
            <a:avLst/>
          </a:prstGeom>
          <a:noFill/>
          <a:effectLst/>
        </p:spPr>
        <p:txBody>
          <a:bodyPr wrap="square" rtlCol="0">
            <a:spAutoFit/>
          </a:bodyPr>
          <a:lstStyle/>
          <a:p>
            <a:pPr algn="ctr"/>
            <a:r>
              <a:rPr lang="fr-FR" sz="2800" dirty="0" smtClean="0">
                <a:latin typeface="DIN Pro Medium" panose="020B0604020101020102" pitchFamily="34" charset="0"/>
                <a:cs typeface="DIN Pro Medium" panose="020B0604020101020102" pitchFamily="34" charset="0"/>
              </a:rPr>
              <a:t>ESPACE</a:t>
            </a:r>
          </a:p>
          <a:p>
            <a:pPr algn="ctr"/>
            <a:r>
              <a:rPr lang="fr-FR" sz="2800" dirty="0" smtClean="0">
                <a:latin typeface="DIN Pro Medium" panose="020B0604020101020102" pitchFamily="34" charset="0"/>
                <a:cs typeface="DIN Pro Medium" panose="020B0604020101020102" pitchFamily="34" charset="0"/>
              </a:rPr>
              <a:t>COMMUN / DETENTE</a:t>
            </a:r>
            <a:endParaRPr lang="fr-FR" sz="2800" dirty="0">
              <a:latin typeface="DIN Pro Medium" panose="020B0604020101020102" pitchFamily="34" charset="0"/>
              <a:cs typeface="DIN Pro Medium" panose="020B0604020101020102" pitchFamily="34" charset="0"/>
            </a:endParaRPr>
          </a:p>
        </p:txBody>
      </p:sp>
    </p:spTree>
    <p:extLst>
      <p:ext uri="{BB962C8B-B14F-4D97-AF65-F5344CB8AC3E}">
        <p14:creationId xmlns:p14="http://schemas.microsoft.com/office/powerpoint/2010/main" val="236949656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p:cNvPicPr>
            <a:picLocks noChangeAspect="1"/>
          </p:cNvPicPr>
          <p:nvPr/>
        </p:nvPicPr>
        <p:blipFill rotWithShape="1">
          <a:blip r:embed="rId3"/>
          <a:srcRect b="15280"/>
          <a:stretch/>
        </p:blipFill>
        <p:spPr>
          <a:xfrm>
            <a:off x="3363444" y="4558042"/>
            <a:ext cx="5069995" cy="2145644"/>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3" name="Image 2"/>
          <p:cNvPicPr>
            <a:picLocks noChangeAspect="1"/>
          </p:cNvPicPr>
          <p:nvPr/>
        </p:nvPicPr>
        <p:blipFill>
          <a:blip r:embed="rId4"/>
          <a:stretch>
            <a:fillRect/>
          </a:stretch>
        </p:blipFill>
        <p:spPr>
          <a:xfrm>
            <a:off x="87421" y="128217"/>
            <a:ext cx="3320055" cy="2490041"/>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7" name="Image 6"/>
          <p:cNvPicPr>
            <a:picLocks noChangeAspect="1"/>
          </p:cNvPicPr>
          <p:nvPr/>
        </p:nvPicPr>
        <p:blipFill>
          <a:blip r:embed="rId5"/>
          <a:stretch>
            <a:fillRect/>
          </a:stretch>
        </p:blipFill>
        <p:spPr>
          <a:xfrm>
            <a:off x="8255120" y="302183"/>
            <a:ext cx="3672184" cy="214210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9" name="Rectangle 8"/>
          <p:cNvSpPr/>
          <p:nvPr/>
        </p:nvSpPr>
        <p:spPr>
          <a:xfrm>
            <a:off x="410469" y="2846049"/>
            <a:ext cx="2455413" cy="1077218"/>
          </a:xfrm>
          <a:prstGeom prst="rect">
            <a:avLst/>
          </a:prstGeom>
        </p:spPr>
        <p:txBody>
          <a:bodyPr wrap="square">
            <a:spAutoFit/>
          </a:bodyPr>
          <a:lstStyle/>
          <a:p>
            <a:r>
              <a:rPr lang="fr-FR" sz="1600" dirty="0">
                <a:latin typeface="+mj-lt"/>
                <a:ea typeface="Batang" panose="02030600000101010101" pitchFamily="18" charset="-127"/>
              </a:rPr>
              <a:t> </a:t>
            </a:r>
            <a:r>
              <a:rPr lang="fr-FR" sz="1600" dirty="0" smtClean="0">
                <a:latin typeface="+mj-lt"/>
                <a:ea typeface="Batang" panose="02030600000101010101" pitchFamily="18" charset="-127"/>
              </a:rPr>
              <a:t>Cloisonner vos espaces vous apportent un confort visuel, esthétique, sonore et écologique</a:t>
            </a:r>
            <a:endParaRPr lang="fr-FR" sz="1600" dirty="0">
              <a:latin typeface="+mj-lt"/>
              <a:ea typeface="Batang" panose="02030600000101010101" pitchFamily="18" charset="-127"/>
            </a:endParaRPr>
          </a:p>
        </p:txBody>
      </p:sp>
      <p:pic>
        <p:nvPicPr>
          <p:cNvPr id="4" name="Image 3"/>
          <p:cNvPicPr>
            <a:picLocks noChangeAspect="1"/>
          </p:cNvPicPr>
          <p:nvPr/>
        </p:nvPicPr>
        <p:blipFill>
          <a:blip r:embed="rId6"/>
          <a:stretch>
            <a:fillRect/>
          </a:stretch>
        </p:blipFill>
        <p:spPr>
          <a:xfrm>
            <a:off x="8198739" y="3208207"/>
            <a:ext cx="3886421" cy="2591861"/>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11" name="ZoneTexte 10"/>
          <p:cNvSpPr txBox="1"/>
          <p:nvPr/>
        </p:nvSpPr>
        <p:spPr>
          <a:xfrm>
            <a:off x="3407476" y="184346"/>
            <a:ext cx="4738978" cy="954107"/>
          </a:xfrm>
          <a:prstGeom prst="rect">
            <a:avLst/>
          </a:prstGeom>
          <a:noFill/>
          <a:effectLst/>
        </p:spPr>
        <p:txBody>
          <a:bodyPr wrap="square" rtlCol="0">
            <a:spAutoFit/>
          </a:bodyPr>
          <a:lstStyle/>
          <a:p>
            <a:pPr algn="ctr"/>
            <a:r>
              <a:rPr lang="fr-FR" sz="2800" dirty="0" smtClean="0">
                <a:latin typeface="DIN Pro Medium" panose="020B0604020101020102" pitchFamily="34" charset="0"/>
                <a:cs typeface="DIN Pro Medium" panose="020B0604020101020102" pitchFamily="34" charset="0"/>
              </a:rPr>
              <a:t>CLOISON</a:t>
            </a:r>
          </a:p>
          <a:p>
            <a:pPr algn="ctr"/>
            <a:r>
              <a:rPr lang="fr-FR" sz="2800" dirty="0" smtClean="0">
                <a:latin typeface="DIN Pro Medium" panose="020B0604020101020102" pitchFamily="34" charset="0"/>
                <a:cs typeface="DIN Pro Medium" panose="020B0604020101020102" pitchFamily="34" charset="0"/>
              </a:rPr>
              <a:t>DE SEPARATION</a:t>
            </a:r>
            <a:endParaRPr lang="fr-FR" sz="2800" dirty="0">
              <a:latin typeface="DIN Pro Medium" panose="020B0604020101020102" pitchFamily="34" charset="0"/>
              <a:cs typeface="DIN Pro Medium" panose="020B0604020101020102" pitchFamily="34" charset="0"/>
            </a:endParaRPr>
          </a:p>
        </p:txBody>
      </p:sp>
      <p:pic>
        <p:nvPicPr>
          <p:cNvPr id="12" name="Image 11"/>
          <p:cNvPicPr>
            <a:picLocks noChangeAspect="1"/>
          </p:cNvPicPr>
          <p:nvPr/>
        </p:nvPicPr>
        <p:blipFill>
          <a:blip r:embed="rId7"/>
          <a:stretch>
            <a:fillRect/>
          </a:stretch>
        </p:blipFill>
        <p:spPr>
          <a:xfrm>
            <a:off x="3461800" y="1343630"/>
            <a:ext cx="4624024" cy="2905428"/>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13" name="Image 12"/>
          <p:cNvPicPr>
            <a:picLocks noChangeAspect="1"/>
          </p:cNvPicPr>
          <p:nvPr/>
        </p:nvPicPr>
        <p:blipFill>
          <a:blip r:embed="rId8"/>
          <a:stretch>
            <a:fillRect/>
          </a:stretch>
        </p:blipFill>
        <p:spPr>
          <a:xfrm>
            <a:off x="339284" y="4249058"/>
            <a:ext cx="2597782" cy="191415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5" name="Flèche gauche 4"/>
          <p:cNvSpPr/>
          <p:nvPr/>
        </p:nvSpPr>
        <p:spPr>
          <a:xfrm rot="1748945">
            <a:off x="7623974" y="3263836"/>
            <a:ext cx="1007713" cy="366387"/>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 name="Flèche vers le haut 5"/>
          <p:cNvSpPr/>
          <p:nvPr/>
        </p:nvSpPr>
        <p:spPr>
          <a:xfrm>
            <a:off x="5097876" y="3113032"/>
            <a:ext cx="346483" cy="1341203"/>
          </a:xfrm>
          <a:prstGeom prst="upArrow">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8" name="Flèche droite 7"/>
          <p:cNvSpPr/>
          <p:nvPr/>
        </p:nvSpPr>
        <p:spPr>
          <a:xfrm>
            <a:off x="3233272" y="1651960"/>
            <a:ext cx="1397876" cy="336331"/>
          </a:xfrm>
          <a:prstGeom prst="rightArrow">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0" name="Flèche gauche 9"/>
          <p:cNvSpPr/>
          <p:nvPr/>
        </p:nvSpPr>
        <p:spPr>
          <a:xfrm>
            <a:off x="6196588" y="1494909"/>
            <a:ext cx="1997902" cy="285615"/>
          </a:xfrm>
          <a:prstGeom prst="leftArrow">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 name="Flèche droite 13"/>
          <p:cNvSpPr/>
          <p:nvPr/>
        </p:nvSpPr>
        <p:spPr>
          <a:xfrm rot="19211026">
            <a:off x="2814207" y="3307442"/>
            <a:ext cx="2130478" cy="315219"/>
          </a:xfrm>
          <a:prstGeom prst="rightArrow">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322643783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Image 12"/>
          <p:cNvPicPr>
            <a:picLocks noChangeAspect="1"/>
          </p:cNvPicPr>
          <p:nvPr/>
        </p:nvPicPr>
        <p:blipFill>
          <a:blip r:embed="rId2"/>
          <a:stretch>
            <a:fillRect/>
          </a:stretch>
        </p:blipFill>
        <p:spPr>
          <a:xfrm>
            <a:off x="9760412" y="30596"/>
            <a:ext cx="2136477" cy="3212870"/>
          </a:xfrm>
          <a:prstGeom prst="rect">
            <a:avLst/>
          </a:prstGeom>
        </p:spPr>
      </p:pic>
      <p:sp>
        <p:nvSpPr>
          <p:cNvPr id="16" name="ZoneTexte 15"/>
          <p:cNvSpPr txBox="1"/>
          <p:nvPr/>
        </p:nvSpPr>
        <p:spPr>
          <a:xfrm>
            <a:off x="6125841" y="30596"/>
            <a:ext cx="3799640" cy="584775"/>
          </a:xfrm>
          <a:prstGeom prst="rect">
            <a:avLst/>
          </a:prstGeom>
          <a:noFill/>
        </p:spPr>
        <p:txBody>
          <a:bodyPr wrap="square" rtlCol="0">
            <a:spAutoFit/>
          </a:bodyPr>
          <a:lstStyle/>
          <a:p>
            <a:pPr algn="ctr"/>
            <a:r>
              <a:rPr lang="fr-FR" sz="1600" dirty="0" smtClean="0">
                <a:latin typeface="Batang" panose="02030600000101010101" pitchFamily="18" charset="-127"/>
                <a:ea typeface="Batang" panose="02030600000101010101" pitchFamily="18" charset="-127"/>
              </a:rPr>
              <a:t>Armoire de séparation 2 portes battantes</a:t>
            </a:r>
          </a:p>
        </p:txBody>
      </p:sp>
      <p:pic>
        <p:nvPicPr>
          <p:cNvPr id="19" name="Image 18"/>
          <p:cNvPicPr>
            <a:picLocks noChangeAspect="1"/>
          </p:cNvPicPr>
          <p:nvPr/>
        </p:nvPicPr>
        <p:blipFill>
          <a:blip r:embed="rId3"/>
          <a:stretch>
            <a:fillRect/>
          </a:stretch>
        </p:blipFill>
        <p:spPr>
          <a:xfrm>
            <a:off x="5208332" y="3421637"/>
            <a:ext cx="6823633" cy="2729453"/>
          </a:xfrm>
          <a:prstGeom prst="rect">
            <a:avLst/>
          </a:prstGeom>
        </p:spPr>
      </p:pic>
      <p:sp>
        <p:nvSpPr>
          <p:cNvPr id="20" name="ZoneTexte 19"/>
          <p:cNvSpPr txBox="1"/>
          <p:nvPr/>
        </p:nvSpPr>
        <p:spPr>
          <a:xfrm>
            <a:off x="8135258" y="5632767"/>
            <a:ext cx="1462260" cy="338554"/>
          </a:xfrm>
          <a:prstGeom prst="rect">
            <a:avLst/>
          </a:prstGeom>
          <a:noFill/>
        </p:spPr>
        <p:txBody>
          <a:bodyPr wrap="none" rtlCol="0">
            <a:spAutoFit/>
          </a:bodyPr>
          <a:lstStyle/>
          <a:p>
            <a:r>
              <a:rPr lang="fr-FR" sz="1600" dirty="0" smtClean="0">
                <a:solidFill>
                  <a:schemeClr val="bg1">
                    <a:lumMod val="50000"/>
                  </a:schemeClr>
                </a:solidFill>
                <a:latin typeface="Batang" panose="02030600000101010101" pitchFamily="18" charset="-127"/>
                <a:ea typeface="Batang" panose="02030600000101010101" pitchFamily="18" charset="-127"/>
              </a:rPr>
              <a:t>Dancing </a:t>
            </a:r>
            <a:r>
              <a:rPr lang="fr-FR" sz="1600" dirty="0">
                <a:solidFill>
                  <a:schemeClr val="bg1">
                    <a:lumMod val="50000"/>
                  </a:schemeClr>
                </a:solidFill>
                <a:latin typeface="Batang" panose="02030600000101010101" pitchFamily="18" charset="-127"/>
                <a:ea typeface="Batang" panose="02030600000101010101" pitchFamily="18" charset="-127"/>
              </a:rPr>
              <a:t>W</a:t>
            </a:r>
            <a:r>
              <a:rPr lang="fr-FR" sz="1600" dirty="0" smtClean="0">
                <a:solidFill>
                  <a:schemeClr val="bg1">
                    <a:lumMod val="50000"/>
                  </a:schemeClr>
                </a:solidFill>
                <a:latin typeface="Batang" panose="02030600000101010101" pitchFamily="18" charset="-127"/>
                <a:ea typeface="Batang" panose="02030600000101010101" pitchFamily="18" charset="-127"/>
              </a:rPr>
              <a:t>all</a:t>
            </a:r>
            <a:endParaRPr lang="fr-FR" sz="1600" dirty="0">
              <a:solidFill>
                <a:schemeClr val="bg1">
                  <a:lumMod val="50000"/>
                </a:schemeClr>
              </a:solidFill>
              <a:latin typeface="Batang" panose="02030600000101010101" pitchFamily="18" charset="-127"/>
              <a:ea typeface="Batang" panose="02030600000101010101" pitchFamily="18" charset="-127"/>
            </a:endParaRPr>
          </a:p>
        </p:txBody>
      </p:sp>
      <p:pic>
        <p:nvPicPr>
          <p:cNvPr id="7" name="Image 6"/>
          <p:cNvPicPr>
            <a:picLocks noChangeAspect="1"/>
          </p:cNvPicPr>
          <p:nvPr/>
        </p:nvPicPr>
        <p:blipFill>
          <a:blip r:embed="rId4"/>
          <a:stretch>
            <a:fillRect/>
          </a:stretch>
        </p:blipFill>
        <p:spPr>
          <a:xfrm>
            <a:off x="237510" y="183025"/>
            <a:ext cx="3060441" cy="3060441"/>
          </a:xfrm>
          <a:prstGeom prst="rect">
            <a:avLst/>
          </a:prstGeom>
        </p:spPr>
      </p:pic>
      <p:pic>
        <p:nvPicPr>
          <p:cNvPr id="8" name="Image 7"/>
          <p:cNvPicPr>
            <a:picLocks noChangeAspect="1"/>
          </p:cNvPicPr>
          <p:nvPr/>
        </p:nvPicPr>
        <p:blipFill rotWithShape="1">
          <a:blip r:embed="rId5"/>
          <a:srcRect t="6258" r="62388" b="12517"/>
          <a:stretch/>
        </p:blipFill>
        <p:spPr>
          <a:xfrm>
            <a:off x="237510" y="3330310"/>
            <a:ext cx="1719907" cy="2536392"/>
          </a:xfrm>
          <a:prstGeom prst="rect">
            <a:avLst/>
          </a:prstGeom>
          <a:noFill/>
          <a:ln>
            <a:noFill/>
          </a:ln>
        </p:spPr>
      </p:pic>
      <p:pic>
        <p:nvPicPr>
          <p:cNvPr id="2" name="Image 1"/>
          <p:cNvPicPr>
            <a:picLocks noChangeAspect="1"/>
          </p:cNvPicPr>
          <p:nvPr/>
        </p:nvPicPr>
        <p:blipFill rotWithShape="1">
          <a:blip r:embed="rId6"/>
          <a:srcRect r="5223"/>
          <a:stretch/>
        </p:blipFill>
        <p:spPr>
          <a:xfrm>
            <a:off x="1985654" y="3368035"/>
            <a:ext cx="3194440" cy="1788930"/>
          </a:xfrm>
          <a:prstGeom prst="rect">
            <a:avLst/>
          </a:prstGeom>
        </p:spPr>
      </p:pic>
      <p:pic>
        <p:nvPicPr>
          <p:cNvPr id="3" name="Image 2"/>
          <p:cNvPicPr>
            <a:picLocks noChangeAspect="1"/>
          </p:cNvPicPr>
          <p:nvPr/>
        </p:nvPicPr>
        <p:blipFill>
          <a:blip r:embed="rId7"/>
          <a:stretch>
            <a:fillRect/>
          </a:stretch>
        </p:blipFill>
        <p:spPr>
          <a:xfrm>
            <a:off x="6808424" y="612699"/>
            <a:ext cx="2237209" cy="2630767"/>
          </a:xfrm>
          <a:prstGeom prst="rect">
            <a:avLst/>
          </a:prstGeom>
        </p:spPr>
      </p:pic>
      <p:sp>
        <p:nvSpPr>
          <p:cNvPr id="14" name="ZoneTexte 13"/>
          <p:cNvSpPr txBox="1"/>
          <p:nvPr/>
        </p:nvSpPr>
        <p:spPr>
          <a:xfrm>
            <a:off x="3422049" y="234848"/>
            <a:ext cx="3138179" cy="954107"/>
          </a:xfrm>
          <a:prstGeom prst="rect">
            <a:avLst/>
          </a:prstGeom>
          <a:noFill/>
          <a:effectLst/>
        </p:spPr>
        <p:txBody>
          <a:bodyPr wrap="square" rtlCol="0">
            <a:spAutoFit/>
          </a:bodyPr>
          <a:lstStyle/>
          <a:p>
            <a:pPr algn="ctr"/>
            <a:r>
              <a:rPr lang="fr-FR" sz="2800" dirty="0" smtClean="0">
                <a:latin typeface="DIN Pro Medium" panose="020B0604020101020102" pitchFamily="34" charset="0"/>
                <a:cs typeface="DIN Pro Medium" panose="020B0604020101020102" pitchFamily="34" charset="0"/>
              </a:rPr>
              <a:t>RANGEMENT SEPARATIF</a:t>
            </a:r>
            <a:endParaRPr lang="fr-FR" sz="2800" dirty="0">
              <a:latin typeface="DIN Pro Medium" panose="020B0604020101020102" pitchFamily="34" charset="0"/>
              <a:cs typeface="DIN Pro Medium" panose="020B0604020101020102" pitchFamily="34" charset="0"/>
            </a:endParaRPr>
          </a:p>
        </p:txBody>
      </p:sp>
    </p:spTree>
    <p:extLst>
      <p:ext uri="{BB962C8B-B14F-4D97-AF65-F5344CB8AC3E}">
        <p14:creationId xmlns:p14="http://schemas.microsoft.com/office/powerpoint/2010/main" val="318868276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oneTexte 5"/>
          <p:cNvSpPr txBox="1"/>
          <p:nvPr/>
        </p:nvSpPr>
        <p:spPr>
          <a:xfrm>
            <a:off x="3726511" y="128003"/>
            <a:ext cx="4738978" cy="523220"/>
          </a:xfrm>
          <a:prstGeom prst="rect">
            <a:avLst/>
          </a:prstGeom>
          <a:noFill/>
          <a:effectLst/>
        </p:spPr>
        <p:txBody>
          <a:bodyPr wrap="square" rtlCol="0">
            <a:spAutoFit/>
          </a:bodyPr>
          <a:lstStyle/>
          <a:p>
            <a:pPr algn="ctr"/>
            <a:r>
              <a:rPr lang="fr-FR" sz="2800" dirty="0">
                <a:latin typeface="DIN Pro Medium" panose="020B0604020101020102" pitchFamily="34" charset="0"/>
                <a:cs typeface="DIN Pro Medium" panose="020B0604020101020102" pitchFamily="34" charset="0"/>
              </a:rPr>
              <a:t>Cloisons</a:t>
            </a:r>
          </a:p>
        </p:txBody>
      </p:sp>
      <p:pic>
        <p:nvPicPr>
          <p:cNvPr id="2" name="Imag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549" y="790279"/>
            <a:ext cx="4271872" cy="2135937"/>
          </a:xfrm>
          <a:prstGeom prst="rect">
            <a:avLst/>
          </a:prstGeom>
          <a:noFill/>
          <a:ln>
            <a:noFill/>
          </a:ln>
        </p:spPr>
      </p:pic>
      <p:pic>
        <p:nvPicPr>
          <p:cNvPr id="3" name="Image 2"/>
          <p:cNvPicPr>
            <a:picLocks noChangeAspect="1"/>
          </p:cNvPicPr>
          <p:nvPr/>
        </p:nvPicPr>
        <p:blipFill rotWithShape="1">
          <a:blip r:embed="rId4">
            <a:extLst>
              <a:ext uri="{28A0092B-C50C-407E-A947-70E740481C1C}">
                <a14:useLocalDpi xmlns:a14="http://schemas.microsoft.com/office/drawing/2010/main" val="0"/>
              </a:ext>
            </a:extLst>
          </a:blip>
          <a:srcRect l="477"/>
          <a:stretch/>
        </p:blipFill>
        <p:spPr>
          <a:xfrm>
            <a:off x="4320533" y="788722"/>
            <a:ext cx="4404719" cy="2135937"/>
          </a:xfrm>
          <a:prstGeom prst="rect">
            <a:avLst/>
          </a:prstGeom>
        </p:spPr>
      </p:pic>
      <p:pic>
        <p:nvPicPr>
          <p:cNvPr id="4" name="Imag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27438" y="2943400"/>
            <a:ext cx="3299235" cy="1656585"/>
          </a:xfrm>
          <a:prstGeom prst="rect">
            <a:avLst/>
          </a:prstGeom>
        </p:spPr>
      </p:pic>
      <p:pic>
        <p:nvPicPr>
          <p:cNvPr id="5" name="Image 4"/>
          <p:cNvPicPr>
            <a:picLocks noChangeAspect="1"/>
          </p:cNvPicPr>
          <p:nvPr/>
        </p:nvPicPr>
        <p:blipFill rotWithShape="1">
          <a:blip r:embed="rId6">
            <a:extLst>
              <a:ext uri="{28A0092B-C50C-407E-A947-70E740481C1C}">
                <a14:useLocalDpi xmlns:a14="http://schemas.microsoft.com/office/drawing/2010/main" val="0"/>
              </a:ext>
            </a:extLst>
          </a:blip>
          <a:srcRect l="8283" r="17862"/>
          <a:stretch/>
        </p:blipFill>
        <p:spPr>
          <a:xfrm>
            <a:off x="7452921" y="2941518"/>
            <a:ext cx="2480807" cy="1649618"/>
          </a:xfrm>
          <a:prstGeom prst="rect">
            <a:avLst/>
          </a:prstGeom>
        </p:spPr>
      </p:pic>
      <p:pic>
        <p:nvPicPr>
          <p:cNvPr id="7" name="Image 6"/>
          <p:cNvPicPr>
            <a:picLocks noChangeAspect="1"/>
          </p:cNvPicPr>
          <p:nvPr/>
        </p:nvPicPr>
        <p:blipFill rotWithShape="1">
          <a:blip r:embed="rId7">
            <a:extLst>
              <a:ext uri="{28A0092B-C50C-407E-A947-70E740481C1C}">
                <a14:useLocalDpi xmlns:a14="http://schemas.microsoft.com/office/drawing/2010/main" val="0"/>
              </a:ext>
            </a:extLst>
          </a:blip>
          <a:srcRect l="669" r="-1"/>
          <a:stretch/>
        </p:blipFill>
        <p:spPr>
          <a:xfrm>
            <a:off x="28150" y="4623022"/>
            <a:ext cx="3012986" cy="2215439"/>
          </a:xfrm>
          <a:prstGeom prst="rect">
            <a:avLst/>
          </a:prstGeom>
        </p:spPr>
      </p:pic>
      <p:pic>
        <p:nvPicPr>
          <p:cNvPr id="8" name="Image 7"/>
          <p:cNvPicPr>
            <a:picLocks noChangeAspect="1"/>
          </p:cNvPicPr>
          <p:nvPr/>
        </p:nvPicPr>
        <p:blipFill rotWithShape="1">
          <a:blip r:embed="rId8">
            <a:extLst>
              <a:ext uri="{28A0092B-C50C-407E-A947-70E740481C1C}">
                <a14:useLocalDpi xmlns:a14="http://schemas.microsoft.com/office/drawing/2010/main" val="0"/>
              </a:ext>
            </a:extLst>
          </a:blip>
          <a:srcRect t="1384" r="16004" b="-1"/>
          <a:stretch/>
        </p:blipFill>
        <p:spPr>
          <a:xfrm>
            <a:off x="3072396" y="4623022"/>
            <a:ext cx="4637172" cy="2215439"/>
          </a:xfrm>
          <a:prstGeom prst="rect">
            <a:avLst/>
          </a:prstGeom>
        </p:spPr>
      </p:pic>
      <p:pic>
        <p:nvPicPr>
          <p:cNvPr id="9" name="Image 8"/>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4549" y="2949333"/>
            <a:ext cx="4063146" cy="1650653"/>
          </a:xfrm>
          <a:prstGeom prst="rect">
            <a:avLst/>
          </a:prstGeom>
        </p:spPr>
      </p:pic>
      <p:pic>
        <p:nvPicPr>
          <p:cNvPr id="10" name="Image 9"/>
          <p:cNvPicPr>
            <a:picLocks noChangeAspect="1"/>
          </p:cNvPicPr>
          <p:nvPr/>
        </p:nvPicPr>
        <p:blipFill rotWithShape="1">
          <a:blip r:embed="rId10">
            <a:extLst>
              <a:ext uri="{28A0092B-C50C-407E-A947-70E740481C1C}">
                <a14:useLocalDpi xmlns:a14="http://schemas.microsoft.com/office/drawing/2010/main" val="0"/>
              </a:ext>
            </a:extLst>
          </a:blip>
          <a:srcRect l="6702" r="3191"/>
          <a:stretch/>
        </p:blipFill>
        <p:spPr>
          <a:xfrm>
            <a:off x="8748698" y="786647"/>
            <a:ext cx="3419855" cy="2134899"/>
          </a:xfrm>
          <a:prstGeom prst="rect">
            <a:avLst/>
          </a:prstGeom>
        </p:spPr>
      </p:pic>
      <p:pic>
        <p:nvPicPr>
          <p:cNvPr id="11" name="Image 10"/>
          <p:cNvPicPr>
            <a:picLocks noChangeAspect="1"/>
          </p:cNvPicPr>
          <p:nvPr/>
        </p:nvPicPr>
        <p:blipFill rotWithShape="1">
          <a:blip r:embed="rId11">
            <a:extLst>
              <a:ext uri="{28A0092B-C50C-407E-A947-70E740481C1C}">
                <a14:useLocalDpi xmlns:a14="http://schemas.microsoft.com/office/drawing/2010/main" val="0"/>
              </a:ext>
            </a:extLst>
          </a:blip>
          <a:srcRect t="16741" r="807" b="3594"/>
          <a:stretch/>
        </p:blipFill>
        <p:spPr>
          <a:xfrm>
            <a:off x="7740828" y="4623022"/>
            <a:ext cx="4408765" cy="2207624"/>
          </a:xfrm>
          <a:prstGeom prst="rect">
            <a:avLst/>
          </a:prstGeom>
        </p:spPr>
      </p:pic>
      <p:pic>
        <p:nvPicPr>
          <p:cNvPr id="12" name="Image 11"/>
          <p:cNvPicPr>
            <a:picLocks noChangeAspect="1"/>
          </p:cNvPicPr>
          <p:nvPr/>
        </p:nvPicPr>
        <p:blipFill rotWithShape="1">
          <a:blip r:embed="rId12">
            <a:extLst>
              <a:ext uri="{28A0092B-C50C-407E-A947-70E740481C1C}">
                <a14:useLocalDpi xmlns:a14="http://schemas.microsoft.com/office/drawing/2010/main" val="0"/>
              </a:ext>
            </a:extLst>
          </a:blip>
          <a:srcRect r="25437"/>
          <a:stretch/>
        </p:blipFill>
        <p:spPr>
          <a:xfrm>
            <a:off x="9966497" y="2943658"/>
            <a:ext cx="2181902" cy="1647478"/>
          </a:xfrm>
          <a:prstGeom prst="rect">
            <a:avLst/>
          </a:prstGeom>
        </p:spPr>
      </p:pic>
    </p:spTree>
    <p:extLst>
      <p:ext uri="{BB962C8B-B14F-4D97-AF65-F5344CB8AC3E}">
        <p14:creationId xmlns:p14="http://schemas.microsoft.com/office/powerpoint/2010/main" val="361008253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oneTexte 5"/>
          <p:cNvSpPr txBox="1"/>
          <p:nvPr/>
        </p:nvSpPr>
        <p:spPr>
          <a:xfrm>
            <a:off x="3726511" y="128003"/>
            <a:ext cx="4738978" cy="523220"/>
          </a:xfrm>
          <a:prstGeom prst="rect">
            <a:avLst/>
          </a:prstGeom>
          <a:noFill/>
          <a:effectLst/>
        </p:spPr>
        <p:txBody>
          <a:bodyPr wrap="square" rtlCol="0">
            <a:spAutoFit/>
          </a:bodyPr>
          <a:lstStyle/>
          <a:p>
            <a:pPr algn="ctr"/>
            <a:r>
              <a:rPr lang="fr-FR" sz="2800" dirty="0">
                <a:latin typeface="DIN Pro Medium" panose="020B0604020101020102" pitchFamily="34" charset="0"/>
                <a:cs typeface="DIN Pro Medium" panose="020B0604020101020102" pitchFamily="34" charset="0"/>
              </a:rPr>
              <a:t>Cloisons</a:t>
            </a:r>
          </a:p>
        </p:txBody>
      </p:sp>
      <p:pic>
        <p:nvPicPr>
          <p:cNvPr id="2" name="Imag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549" y="790279"/>
            <a:ext cx="4271872" cy="2135937"/>
          </a:xfrm>
          <a:prstGeom prst="rect">
            <a:avLst/>
          </a:prstGeom>
          <a:noFill/>
          <a:ln>
            <a:noFill/>
          </a:ln>
        </p:spPr>
      </p:pic>
      <p:pic>
        <p:nvPicPr>
          <p:cNvPr id="3" name="Image 2"/>
          <p:cNvPicPr>
            <a:picLocks noChangeAspect="1"/>
          </p:cNvPicPr>
          <p:nvPr/>
        </p:nvPicPr>
        <p:blipFill rotWithShape="1">
          <a:blip r:embed="rId4">
            <a:extLst>
              <a:ext uri="{28A0092B-C50C-407E-A947-70E740481C1C}">
                <a14:useLocalDpi xmlns:a14="http://schemas.microsoft.com/office/drawing/2010/main" val="0"/>
              </a:ext>
            </a:extLst>
          </a:blip>
          <a:srcRect l="477"/>
          <a:stretch/>
        </p:blipFill>
        <p:spPr>
          <a:xfrm>
            <a:off x="4320533" y="788722"/>
            <a:ext cx="4404719" cy="2135937"/>
          </a:xfrm>
          <a:prstGeom prst="rect">
            <a:avLst/>
          </a:prstGeom>
        </p:spPr>
      </p:pic>
      <p:pic>
        <p:nvPicPr>
          <p:cNvPr id="4" name="Imag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27438" y="2943400"/>
            <a:ext cx="3299235" cy="1656585"/>
          </a:xfrm>
          <a:prstGeom prst="rect">
            <a:avLst/>
          </a:prstGeom>
        </p:spPr>
      </p:pic>
      <p:pic>
        <p:nvPicPr>
          <p:cNvPr id="5" name="Image 4"/>
          <p:cNvPicPr>
            <a:picLocks noChangeAspect="1"/>
          </p:cNvPicPr>
          <p:nvPr/>
        </p:nvPicPr>
        <p:blipFill rotWithShape="1">
          <a:blip r:embed="rId6">
            <a:extLst>
              <a:ext uri="{28A0092B-C50C-407E-A947-70E740481C1C}">
                <a14:useLocalDpi xmlns:a14="http://schemas.microsoft.com/office/drawing/2010/main" val="0"/>
              </a:ext>
            </a:extLst>
          </a:blip>
          <a:srcRect l="8283" r="17862"/>
          <a:stretch/>
        </p:blipFill>
        <p:spPr>
          <a:xfrm>
            <a:off x="7452921" y="2941518"/>
            <a:ext cx="2480807" cy="1649618"/>
          </a:xfrm>
          <a:prstGeom prst="rect">
            <a:avLst/>
          </a:prstGeom>
        </p:spPr>
      </p:pic>
      <p:pic>
        <p:nvPicPr>
          <p:cNvPr id="7" name="Image 6"/>
          <p:cNvPicPr>
            <a:picLocks noChangeAspect="1"/>
          </p:cNvPicPr>
          <p:nvPr/>
        </p:nvPicPr>
        <p:blipFill rotWithShape="1">
          <a:blip r:embed="rId7">
            <a:extLst>
              <a:ext uri="{28A0092B-C50C-407E-A947-70E740481C1C}">
                <a14:useLocalDpi xmlns:a14="http://schemas.microsoft.com/office/drawing/2010/main" val="0"/>
              </a:ext>
            </a:extLst>
          </a:blip>
          <a:srcRect l="669" r="-1"/>
          <a:stretch/>
        </p:blipFill>
        <p:spPr>
          <a:xfrm>
            <a:off x="28150" y="4623022"/>
            <a:ext cx="3012986" cy="2215439"/>
          </a:xfrm>
          <a:prstGeom prst="rect">
            <a:avLst/>
          </a:prstGeom>
        </p:spPr>
      </p:pic>
      <p:pic>
        <p:nvPicPr>
          <p:cNvPr id="8" name="Image 7"/>
          <p:cNvPicPr>
            <a:picLocks noChangeAspect="1"/>
          </p:cNvPicPr>
          <p:nvPr/>
        </p:nvPicPr>
        <p:blipFill rotWithShape="1">
          <a:blip r:embed="rId8">
            <a:extLst>
              <a:ext uri="{28A0092B-C50C-407E-A947-70E740481C1C}">
                <a14:useLocalDpi xmlns:a14="http://schemas.microsoft.com/office/drawing/2010/main" val="0"/>
              </a:ext>
            </a:extLst>
          </a:blip>
          <a:srcRect t="1384" r="16004" b="-1"/>
          <a:stretch/>
        </p:blipFill>
        <p:spPr>
          <a:xfrm>
            <a:off x="3072396" y="4623022"/>
            <a:ext cx="4637172" cy="2215439"/>
          </a:xfrm>
          <a:prstGeom prst="rect">
            <a:avLst/>
          </a:prstGeom>
        </p:spPr>
      </p:pic>
      <p:pic>
        <p:nvPicPr>
          <p:cNvPr id="9" name="Image 8"/>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4549" y="2949333"/>
            <a:ext cx="4063146" cy="1650653"/>
          </a:xfrm>
          <a:prstGeom prst="rect">
            <a:avLst/>
          </a:prstGeom>
        </p:spPr>
      </p:pic>
      <p:pic>
        <p:nvPicPr>
          <p:cNvPr id="10" name="Image 9"/>
          <p:cNvPicPr>
            <a:picLocks noChangeAspect="1"/>
          </p:cNvPicPr>
          <p:nvPr/>
        </p:nvPicPr>
        <p:blipFill rotWithShape="1">
          <a:blip r:embed="rId10">
            <a:extLst>
              <a:ext uri="{28A0092B-C50C-407E-A947-70E740481C1C}">
                <a14:useLocalDpi xmlns:a14="http://schemas.microsoft.com/office/drawing/2010/main" val="0"/>
              </a:ext>
            </a:extLst>
          </a:blip>
          <a:srcRect l="6702" r="3191"/>
          <a:stretch/>
        </p:blipFill>
        <p:spPr>
          <a:xfrm>
            <a:off x="8748698" y="786647"/>
            <a:ext cx="3419855" cy="2134899"/>
          </a:xfrm>
          <a:prstGeom prst="rect">
            <a:avLst/>
          </a:prstGeom>
        </p:spPr>
      </p:pic>
      <p:pic>
        <p:nvPicPr>
          <p:cNvPr id="11" name="Image 10"/>
          <p:cNvPicPr>
            <a:picLocks noChangeAspect="1"/>
          </p:cNvPicPr>
          <p:nvPr/>
        </p:nvPicPr>
        <p:blipFill rotWithShape="1">
          <a:blip r:embed="rId11">
            <a:extLst>
              <a:ext uri="{28A0092B-C50C-407E-A947-70E740481C1C}">
                <a14:useLocalDpi xmlns:a14="http://schemas.microsoft.com/office/drawing/2010/main" val="0"/>
              </a:ext>
            </a:extLst>
          </a:blip>
          <a:srcRect t="16741" r="807" b="3594"/>
          <a:stretch/>
        </p:blipFill>
        <p:spPr>
          <a:xfrm>
            <a:off x="7740828" y="4623022"/>
            <a:ext cx="4408765" cy="2207624"/>
          </a:xfrm>
          <a:prstGeom prst="rect">
            <a:avLst/>
          </a:prstGeom>
        </p:spPr>
      </p:pic>
      <p:pic>
        <p:nvPicPr>
          <p:cNvPr id="12" name="Image 11"/>
          <p:cNvPicPr>
            <a:picLocks noChangeAspect="1"/>
          </p:cNvPicPr>
          <p:nvPr/>
        </p:nvPicPr>
        <p:blipFill rotWithShape="1">
          <a:blip r:embed="rId12">
            <a:extLst>
              <a:ext uri="{28A0092B-C50C-407E-A947-70E740481C1C}">
                <a14:useLocalDpi xmlns:a14="http://schemas.microsoft.com/office/drawing/2010/main" val="0"/>
              </a:ext>
            </a:extLst>
          </a:blip>
          <a:srcRect r="25437"/>
          <a:stretch/>
        </p:blipFill>
        <p:spPr>
          <a:xfrm>
            <a:off x="9966497" y="2943658"/>
            <a:ext cx="2181902" cy="1647478"/>
          </a:xfrm>
          <a:prstGeom prst="rect">
            <a:avLst/>
          </a:prstGeom>
        </p:spPr>
      </p:pic>
    </p:spTree>
    <p:extLst>
      <p:ext uri="{BB962C8B-B14F-4D97-AF65-F5344CB8AC3E}">
        <p14:creationId xmlns:p14="http://schemas.microsoft.com/office/powerpoint/2010/main" val="37828297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oneTexte 5"/>
          <p:cNvSpPr txBox="1"/>
          <p:nvPr/>
        </p:nvSpPr>
        <p:spPr>
          <a:xfrm>
            <a:off x="3073752" y="103472"/>
            <a:ext cx="6172863" cy="523220"/>
          </a:xfrm>
          <a:prstGeom prst="rect">
            <a:avLst/>
          </a:prstGeom>
          <a:noFill/>
          <a:effectLst/>
        </p:spPr>
        <p:txBody>
          <a:bodyPr wrap="square" rtlCol="0">
            <a:spAutoFit/>
          </a:bodyPr>
          <a:lstStyle/>
          <a:p>
            <a:pPr algn="ctr"/>
            <a:r>
              <a:rPr lang="fr-FR" sz="2800" dirty="0" smtClean="0">
                <a:latin typeface="DIN Pro Medium" panose="020B0604020101020102" pitchFamily="34" charset="0"/>
                <a:cs typeface="DIN Pro Medium" panose="020B0604020101020102" pitchFamily="34" charset="0"/>
              </a:rPr>
              <a:t>Acoustique</a:t>
            </a:r>
            <a:endParaRPr lang="fr-FR" sz="2800" dirty="0">
              <a:latin typeface="DIN Pro Medium" panose="020B0604020101020102" pitchFamily="34" charset="0"/>
              <a:cs typeface="DIN Pro Medium" panose="020B0604020101020102" pitchFamily="34" charset="0"/>
            </a:endParaRPr>
          </a:p>
        </p:txBody>
      </p:sp>
      <p:pic>
        <p:nvPicPr>
          <p:cNvPr id="2" name="Image 1"/>
          <p:cNvPicPr>
            <a:picLocks noChangeAspect="1"/>
          </p:cNvPicPr>
          <p:nvPr/>
        </p:nvPicPr>
        <p:blipFill rotWithShape="1">
          <a:blip r:embed="rId3">
            <a:extLst>
              <a:ext uri="{28A0092B-C50C-407E-A947-70E740481C1C}">
                <a14:useLocalDpi xmlns:a14="http://schemas.microsoft.com/office/drawing/2010/main" val="0"/>
              </a:ext>
            </a:extLst>
          </a:blip>
          <a:srcRect t="21198" b="2935"/>
          <a:stretch/>
        </p:blipFill>
        <p:spPr>
          <a:xfrm>
            <a:off x="4701441" y="5271349"/>
            <a:ext cx="3039569" cy="1542721"/>
          </a:xfrm>
          <a:prstGeom prst="rect">
            <a:avLst/>
          </a:prstGeom>
        </p:spPr>
      </p:pic>
      <p:pic>
        <p:nvPicPr>
          <p:cNvPr id="3" name="Image 2"/>
          <p:cNvPicPr>
            <a:picLocks noChangeAspect="1"/>
          </p:cNvPicPr>
          <p:nvPr/>
        </p:nvPicPr>
        <p:blipFill rotWithShape="1">
          <a:blip r:embed="rId4">
            <a:extLst>
              <a:ext uri="{28A0092B-C50C-407E-A947-70E740481C1C}">
                <a14:useLocalDpi xmlns:a14="http://schemas.microsoft.com/office/drawing/2010/main" val="0"/>
              </a:ext>
            </a:extLst>
          </a:blip>
          <a:srcRect l="34495" r="-1" b="8080"/>
          <a:stretch/>
        </p:blipFill>
        <p:spPr>
          <a:xfrm>
            <a:off x="9857874" y="748227"/>
            <a:ext cx="2305292" cy="2395825"/>
          </a:xfrm>
          <a:prstGeom prst="rect">
            <a:avLst/>
          </a:prstGeom>
        </p:spPr>
      </p:pic>
      <p:pic>
        <p:nvPicPr>
          <p:cNvPr id="4" name="Image 3"/>
          <p:cNvPicPr>
            <a:picLocks noChangeAspect="1"/>
          </p:cNvPicPr>
          <p:nvPr/>
        </p:nvPicPr>
        <p:blipFill rotWithShape="1">
          <a:blip r:embed="rId5">
            <a:extLst>
              <a:ext uri="{28A0092B-C50C-407E-A947-70E740481C1C}">
                <a14:useLocalDpi xmlns:a14="http://schemas.microsoft.com/office/drawing/2010/main" val="0"/>
              </a:ext>
            </a:extLst>
          </a:blip>
          <a:srcRect r="20368"/>
          <a:stretch/>
        </p:blipFill>
        <p:spPr>
          <a:xfrm>
            <a:off x="2461919" y="5271349"/>
            <a:ext cx="2209970" cy="1542721"/>
          </a:xfrm>
          <a:prstGeom prst="rect">
            <a:avLst/>
          </a:prstGeom>
        </p:spPr>
      </p:pic>
      <p:pic>
        <p:nvPicPr>
          <p:cNvPr id="5" name="Image 4"/>
          <p:cNvPicPr>
            <a:picLocks noChangeAspect="1"/>
          </p:cNvPicPr>
          <p:nvPr/>
        </p:nvPicPr>
        <p:blipFill rotWithShape="1">
          <a:blip r:embed="rId6">
            <a:extLst>
              <a:ext uri="{28A0092B-C50C-407E-A947-70E740481C1C}">
                <a14:useLocalDpi xmlns:a14="http://schemas.microsoft.com/office/drawing/2010/main" val="0"/>
              </a:ext>
            </a:extLst>
          </a:blip>
          <a:srcRect t="18916" r="1295" b="6171"/>
          <a:stretch/>
        </p:blipFill>
        <p:spPr>
          <a:xfrm>
            <a:off x="8801659" y="3169232"/>
            <a:ext cx="3358257" cy="2068897"/>
          </a:xfrm>
          <a:prstGeom prst="rect">
            <a:avLst/>
          </a:prstGeom>
        </p:spPr>
      </p:pic>
      <p:pic>
        <p:nvPicPr>
          <p:cNvPr id="7" name="Image 6"/>
          <p:cNvPicPr>
            <a:picLocks noChangeAspect="1"/>
          </p:cNvPicPr>
          <p:nvPr/>
        </p:nvPicPr>
        <p:blipFill rotWithShape="1">
          <a:blip r:embed="rId7">
            <a:extLst>
              <a:ext uri="{28A0092B-C50C-407E-A947-70E740481C1C}">
                <a14:useLocalDpi xmlns:a14="http://schemas.microsoft.com/office/drawing/2010/main" val="0"/>
              </a:ext>
            </a:extLst>
          </a:blip>
          <a:srcRect l="14533" r="988"/>
          <a:stretch/>
        </p:blipFill>
        <p:spPr>
          <a:xfrm>
            <a:off x="6964157" y="751599"/>
            <a:ext cx="2849940" cy="2392453"/>
          </a:xfrm>
          <a:prstGeom prst="rect">
            <a:avLst/>
          </a:prstGeom>
        </p:spPr>
      </p:pic>
      <p:pic>
        <p:nvPicPr>
          <p:cNvPr id="9" name="Image 8"/>
          <p:cNvPicPr>
            <a:picLocks noChangeAspect="1"/>
          </p:cNvPicPr>
          <p:nvPr/>
        </p:nvPicPr>
        <p:blipFill rotWithShape="1">
          <a:blip r:embed="rId8">
            <a:extLst>
              <a:ext uri="{28A0092B-C50C-407E-A947-70E740481C1C}">
                <a14:useLocalDpi xmlns:a14="http://schemas.microsoft.com/office/drawing/2010/main" val="0"/>
              </a:ext>
            </a:extLst>
          </a:blip>
          <a:srcRect l="8972" r="15269"/>
          <a:stretch/>
        </p:blipFill>
        <p:spPr>
          <a:xfrm>
            <a:off x="6164698" y="3171876"/>
            <a:ext cx="2604877" cy="2062094"/>
          </a:xfrm>
          <a:prstGeom prst="rect">
            <a:avLst/>
          </a:prstGeom>
        </p:spPr>
      </p:pic>
      <p:pic>
        <p:nvPicPr>
          <p:cNvPr id="10" name="Picture 2" descr="https://www.gotessons.com/media/_versions/uploads/Gotessons_The_Hut_Sofa.jpg.800x2000_q80.jpg"/>
          <p:cNvPicPr>
            <a:picLocks noChangeAspect="1" noChangeArrowheads="1"/>
          </p:cNvPicPr>
          <p:nvPr/>
        </p:nvPicPr>
        <p:blipFill rotWithShape="1">
          <a:blip r:embed="rId9">
            <a:extLst>
              <a:ext uri="{28A0092B-C50C-407E-A947-70E740481C1C}">
                <a14:useLocalDpi xmlns:a14="http://schemas.microsoft.com/office/drawing/2010/main" val="0"/>
              </a:ext>
            </a:extLst>
          </a:blip>
          <a:srcRect l="857"/>
          <a:stretch/>
        </p:blipFill>
        <p:spPr bwMode="auto">
          <a:xfrm>
            <a:off x="31263" y="751600"/>
            <a:ext cx="3556000" cy="2395826"/>
          </a:xfrm>
          <a:prstGeom prst="rect">
            <a:avLst/>
          </a:prstGeom>
          <a:noFill/>
          <a:extLst>
            <a:ext uri="{909E8E84-426E-40DD-AFC4-6F175D3DCCD1}">
              <a14:hiddenFill xmlns:a14="http://schemas.microsoft.com/office/drawing/2010/main">
                <a:solidFill>
                  <a:srgbClr val="FFFFFF"/>
                </a:solidFill>
              </a14:hiddenFill>
            </a:ext>
          </a:extLst>
        </p:spPr>
      </p:pic>
      <p:pic>
        <p:nvPicPr>
          <p:cNvPr id="11" name="Image 10"/>
          <p:cNvPicPr>
            <a:picLocks noChangeAspect="1"/>
          </p:cNvPicPr>
          <p:nvPr/>
        </p:nvPicPr>
        <p:blipFill>
          <a:blip r:embed="rId10"/>
          <a:stretch>
            <a:fillRect/>
          </a:stretch>
        </p:blipFill>
        <p:spPr>
          <a:xfrm>
            <a:off x="31807" y="3178683"/>
            <a:ext cx="3092115" cy="2061410"/>
          </a:xfrm>
          <a:prstGeom prst="rect">
            <a:avLst/>
          </a:prstGeom>
        </p:spPr>
      </p:pic>
      <p:pic>
        <p:nvPicPr>
          <p:cNvPr id="12" name="Image 11"/>
          <p:cNvPicPr>
            <a:picLocks noChangeAspect="1"/>
          </p:cNvPicPr>
          <p:nvPr/>
        </p:nvPicPr>
        <p:blipFill rotWithShape="1">
          <a:blip r:embed="rId11"/>
          <a:srcRect b="3507"/>
          <a:stretch/>
        </p:blipFill>
        <p:spPr>
          <a:xfrm>
            <a:off x="28242" y="5271350"/>
            <a:ext cx="2404125" cy="1546545"/>
          </a:xfrm>
          <a:prstGeom prst="rect">
            <a:avLst/>
          </a:prstGeom>
        </p:spPr>
      </p:pic>
      <p:pic>
        <p:nvPicPr>
          <p:cNvPr id="13" name="Picture 4" descr="https://www.gotessons.com/media/_versions/uploads/Gotessons_The_Hut_screen_1.jpg.800x2000_q80.jpg"/>
          <p:cNvPicPr>
            <a:picLocks noChangeAspect="1" noChangeArrowheads="1"/>
          </p:cNvPicPr>
          <p:nvPr/>
        </p:nvPicPr>
        <p:blipFill rotWithShape="1">
          <a:blip r:embed="rId12">
            <a:extLst>
              <a:ext uri="{28A0092B-C50C-407E-A947-70E740481C1C}">
                <a14:useLocalDpi xmlns:a14="http://schemas.microsoft.com/office/drawing/2010/main" val="0"/>
              </a:ext>
            </a:extLst>
          </a:blip>
          <a:srcRect t="14338" r="1718" b="14730"/>
          <a:stretch/>
        </p:blipFill>
        <p:spPr bwMode="auto">
          <a:xfrm>
            <a:off x="3618523" y="751600"/>
            <a:ext cx="3314374" cy="2392453"/>
          </a:xfrm>
          <a:prstGeom prst="rect">
            <a:avLst/>
          </a:prstGeom>
          <a:noFill/>
          <a:extLst>
            <a:ext uri="{909E8E84-426E-40DD-AFC4-6F175D3DCCD1}">
              <a14:hiddenFill xmlns:a14="http://schemas.microsoft.com/office/drawing/2010/main">
                <a:solidFill>
                  <a:srgbClr val="FFFFFF"/>
                </a:solidFill>
              </a14:hiddenFill>
            </a:ext>
          </a:extLst>
        </p:spPr>
      </p:pic>
      <p:pic>
        <p:nvPicPr>
          <p:cNvPr id="15" name="Image 14"/>
          <p:cNvPicPr>
            <a:picLocks noChangeAspect="1"/>
          </p:cNvPicPr>
          <p:nvPr/>
        </p:nvPicPr>
        <p:blipFill rotWithShape="1">
          <a:blip r:embed="rId13">
            <a:extLst>
              <a:ext uri="{28A0092B-C50C-407E-A947-70E740481C1C}">
                <a14:useLocalDpi xmlns:a14="http://schemas.microsoft.com/office/drawing/2010/main" val="0"/>
              </a:ext>
            </a:extLst>
          </a:blip>
          <a:srcRect t="1521" r="11067"/>
          <a:stretch/>
        </p:blipFill>
        <p:spPr>
          <a:xfrm>
            <a:off x="3156007" y="3175249"/>
            <a:ext cx="2972078" cy="2058721"/>
          </a:xfrm>
          <a:prstGeom prst="rect">
            <a:avLst/>
          </a:prstGeom>
        </p:spPr>
      </p:pic>
      <p:pic>
        <p:nvPicPr>
          <p:cNvPr id="16" name="Image 15"/>
          <p:cNvPicPr>
            <a:picLocks noChangeAspect="1"/>
          </p:cNvPicPr>
          <p:nvPr/>
        </p:nvPicPr>
        <p:blipFill rotWithShape="1">
          <a:blip r:embed="rId14">
            <a:extLst>
              <a:ext uri="{28A0092B-C50C-407E-A947-70E740481C1C}">
                <a14:useLocalDpi xmlns:a14="http://schemas.microsoft.com/office/drawing/2010/main" val="0"/>
              </a:ext>
            </a:extLst>
          </a:blip>
          <a:srcRect l="-1" t="23529" r="328" b="26946"/>
          <a:stretch/>
        </p:blipFill>
        <p:spPr>
          <a:xfrm>
            <a:off x="7777623" y="5271348"/>
            <a:ext cx="4382293" cy="1545411"/>
          </a:xfrm>
          <a:prstGeom prst="rect">
            <a:avLst/>
          </a:prstGeom>
        </p:spPr>
      </p:pic>
    </p:spTree>
    <p:extLst>
      <p:ext uri="{BB962C8B-B14F-4D97-AF65-F5344CB8AC3E}">
        <p14:creationId xmlns:p14="http://schemas.microsoft.com/office/powerpoint/2010/main" val="51669220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oneTexte 5"/>
          <p:cNvSpPr txBox="1"/>
          <p:nvPr/>
        </p:nvSpPr>
        <p:spPr>
          <a:xfrm>
            <a:off x="2692089" y="128001"/>
            <a:ext cx="6693710" cy="523220"/>
          </a:xfrm>
          <a:prstGeom prst="rect">
            <a:avLst/>
          </a:prstGeom>
          <a:noFill/>
          <a:effectLst/>
        </p:spPr>
        <p:txBody>
          <a:bodyPr wrap="square" rtlCol="0">
            <a:spAutoFit/>
          </a:bodyPr>
          <a:lstStyle/>
          <a:p>
            <a:pPr algn="ctr"/>
            <a:r>
              <a:rPr lang="fr-FR" sz="2800" dirty="0" smtClean="0">
                <a:latin typeface="DIN Pro Medium" panose="020B0604020101020102" pitchFamily="34" charset="0"/>
                <a:cs typeface="DIN Pro Medium" panose="020B0604020101020102" pitchFamily="34" charset="0"/>
              </a:rPr>
              <a:t>Accueil / Attente</a:t>
            </a:r>
            <a:endParaRPr lang="fr-FR" sz="2800" dirty="0">
              <a:latin typeface="DIN Pro Medium" panose="020B0604020101020102" pitchFamily="34" charset="0"/>
              <a:cs typeface="DIN Pro Medium" panose="020B0604020101020102" pitchFamily="34" charset="0"/>
            </a:endParaRPr>
          </a:p>
        </p:txBody>
      </p:sp>
      <p:pic>
        <p:nvPicPr>
          <p:cNvPr id="10" name="Image 9"/>
          <p:cNvPicPr>
            <a:picLocks noChangeAspect="1"/>
          </p:cNvPicPr>
          <p:nvPr/>
        </p:nvPicPr>
        <p:blipFill rotWithShape="1">
          <a:blip r:embed="rId3">
            <a:extLst>
              <a:ext uri="{28A0092B-C50C-407E-A947-70E740481C1C}">
                <a14:useLocalDpi xmlns:a14="http://schemas.microsoft.com/office/drawing/2010/main" val="0"/>
              </a:ext>
            </a:extLst>
          </a:blip>
          <a:srcRect l="601" t="16223" r="3046" b="1529"/>
          <a:stretch/>
        </p:blipFill>
        <p:spPr>
          <a:xfrm>
            <a:off x="4595447" y="715936"/>
            <a:ext cx="3425228" cy="2276257"/>
          </a:xfrm>
          <a:prstGeom prst="rect">
            <a:avLst/>
          </a:prstGeom>
        </p:spPr>
      </p:pic>
      <p:pic>
        <p:nvPicPr>
          <p:cNvPr id="11" name="Image 10"/>
          <p:cNvPicPr>
            <a:picLocks noChangeAspect="1"/>
          </p:cNvPicPr>
          <p:nvPr/>
        </p:nvPicPr>
        <p:blipFill rotWithShape="1">
          <a:blip r:embed="rId4">
            <a:extLst>
              <a:ext uri="{28A0092B-C50C-407E-A947-70E740481C1C}">
                <a14:useLocalDpi xmlns:a14="http://schemas.microsoft.com/office/drawing/2010/main" val="0"/>
              </a:ext>
            </a:extLst>
          </a:blip>
          <a:srcRect t="5676" r="8026" b="3334"/>
          <a:stretch/>
        </p:blipFill>
        <p:spPr>
          <a:xfrm>
            <a:off x="8053407" y="722689"/>
            <a:ext cx="4098488" cy="2276258"/>
          </a:xfrm>
          <a:prstGeom prst="rect">
            <a:avLst/>
          </a:prstGeom>
        </p:spPr>
      </p:pic>
      <p:pic>
        <p:nvPicPr>
          <p:cNvPr id="15" name="Image 14"/>
          <p:cNvPicPr>
            <a:picLocks noChangeAspect="1"/>
          </p:cNvPicPr>
          <p:nvPr/>
        </p:nvPicPr>
        <p:blipFill rotWithShape="1">
          <a:blip r:embed="rId5">
            <a:extLst>
              <a:ext uri="{28A0092B-C50C-407E-A947-70E740481C1C}">
                <a14:useLocalDpi xmlns:a14="http://schemas.microsoft.com/office/drawing/2010/main" val="0"/>
              </a:ext>
            </a:extLst>
          </a:blip>
          <a:srcRect t="19120" b="3620"/>
          <a:stretch/>
        </p:blipFill>
        <p:spPr>
          <a:xfrm>
            <a:off x="5600329" y="5142521"/>
            <a:ext cx="3386324" cy="1692033"/>
          </a:xfrm>
          <a:prstGeom prst="rect">
            <a:avLst/>
          </a:prstGeom>
        </p:spPr>
      </p:pic>
      <p:pic>
        <p:nvPicPr>
          <p:cNvPr id="16" name="Image 15"/>
          <p:cNvPicPr>
            <a:picLocks noChangeAspect="1"/>
          </p:cNvPicPr>
          <p:nvPr/>
        </p:nvPicPr>
        <p:blipFill rotWithShape="1">
          <a:blip r:embed="rId6">
            <a:extLst>
              <a:ext uri="{28A0092B-C50C-407E-A947-70E740481C1C}">
                <a14:useLocalDpi xmlns:a14="http://schemas.microsoft.com/office/drawing/2010/main" val="0"/>
              </a:ext>
            </a:extLst>
          </a:blip>
          <a:srcRect t="13202" b="1513"/>
          <a:stretch/>
        </p:blipFill>
        <p:spPr>
          <a:xfrm>
            <a:off x="4595447" y="3005700"/>
            <a:ext cx="4391207" cy="2110154"/>
          </a:xfrm>
          <a:prstGeom prst="rect">
            <a:avLst/>
          </a:prstGeom>
        </p:spPr>
      </p:pic>
      <p:pic>
        <p:nvPicPr>
          <p:cNvPr id="17" name="Image 16"/>
          <p:cNvPicPr>
            <a:picLocks noChangeAspect="1"/>
          </p:cNvPicPr>
          <p:nvPr/>
        </p:nvPicPr>
        <p:blipFill rotWithShape="1">
          <a:blip r:embed="rId7">
            <a:extLst>
              <a:ext uri="{28A0092B-C50C-407E-A947-70E740481C1C}">
                <a14:useLocalDpi xmlns:a14="http://schemas.microsoft.com/office/drawing/2010/main" val="0"/>
              </a:ext>
            </a:extLst>
          </a:blip>
          <a:srcRect t="33761" r="806" b="11990"/>
          <a:stretch/>
        </p:blipFill>
        <p:spPr>
          <a:xfrm>
            <a:off x="32702" y="5142522"/>
            <a:ext cx="5539667" cy="1699847"/>
          </a:xfrm>
          <a:prstGeom prst="rect">
            <a:avLst/>
          </a:prstGeom>
        </p:spPr>
      </p:pic>
      <p:pic>
        <p:nvPicPr>
          <p:cNvPr id="18" name="Picture 2" descr="RÃ©sultat de recherche d'images pour &quot;loop arper&quot;"/>
          <p:cNvPicPr>
            <a:picLocks noChangeAspect="1" noChangeArrowheads="1"/>
          </p:cNvPicPr>
          <p:nvPr/>
        </p:nvPicPr>
        <p:blipFill rotWithShape="1">
          <a:blip r:embed="rId8">
            <a:extLst>
              <a:ext uri="{28A0092B-C50C-407E-A947-70E740481C1C}">
                <a14:useLocalDpi xmlns:a14="http://schemas.microsoft.com/office/drawing/2010/main" val="0"/>
              </a:ext>
            </a:extLst>
          </a:blip>
          <a:srcRect l="3339" t="16654" r="13631" b="8559"/>
          <a:stretch/>
        </p:blipFill>
        <p:spPr bwMode="auto">
          <a:xfrm>
            <a:off x="9017628" y="3022392"/>
            <a:ext cx="3142082" cy="1736391"/>
          </a:xfrm>
          <a:prstGeom prst="rect">
            <a:avLst/>
          </a:prstGeom>
          <a:noFill/>
          <a:extLst>
            <a:ext uri="{909E8E84-426E-40DD-AFC4-6F175D3DCCD1}">
              <a14:hiddenFill xmlns:a14="http://schemas.microsoft.com/office/drawing/2010/main">
                <a:solidFill>
                  <a:srgbClr val="FFFFFF"/>
                </a:solidFill>
              </a14:hiddenFill>
            </a:ext>
          </a:extLst>
        </p:spPr>
      </p:pic>
      <p:pic>
        <p:nvPicPr>
          <p:cNvPr id="19" name="Image 18"/>
          <p:cNvPicPr>
            <a:picLocks noChangeAspect="1"/>
          </p:cNvPicPr>
          <p:nvPr/>
        </p:nvPicPr>
        <p:blipFill rotWithShape="1">
          <a:blip r:embed="rId9">
            <a:extLst>
              <a:ext uri="{28A0092B-C50C-407E-A947-70E740481C1C}">
                <a14:useLocalDpi xmlns:a14="http://schemas.microsoft.com/office/drawing/2010/main" val="0"/>
              </a:ext>
            </a:extLst>
          </a:blip>
          <a:srcRect l="17964" r="24673"/>
          <a:stretch/>
        </p:blipFill>
        <p:spPr>
          <a:xfrm>
            <a:off x="32702" y="722689"/>
            <a:ext cx="4539916" cy="4393165"/>
          </a:xfrm>
          <a:prstGeom prst="rect">
            <a:avLst/>
          </a:prstGeom>
        </p:spPr>
      </p:pic>
      <p:pic>
        <p:nvPicPr>
          <p:cNvPr id="2" name="Image 1"/>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017628" y="4782229"/>
            <a:ext cx="3149612" cy="2052326"/>
          </a:xfrm>
          <a:prstGeom prst="rect">
            <a:avLst/>
          </a:prstGeom>
        </p:spPr>
      </p:pic>
    </p:spTree>
    <p:extLst>
      <p:ext uri="{BB962C8B-B14F-4D97-AF65-F5344CB8AC3E}">
        <p14:creationId xmlns:p14="http://schemas.microsoft.com/office/powerpoint/2010/main" val="217969166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oneTexte 5"/>
          <p:cNvSpPr txBox="1"/>
          <p:nvPr/>
        </p:nvSpPr>
        <p:spPr>
          <a:xfrm>
            <a:off x="2689140" y="85723"/>
            <a:ext cx="6968947" cy="523220"/>
          </a:xfrm>
          <a:prstGeom prst="rect">
            <a:avLst/>
          </a:prstGeom>
          <a:noFill/>
          <a:effectLst/>
        </p:spPr>
        <p:txBody>
          <a:bodyPr wrap="square" rtlCol="0">
            <a:spAutoFit/>
          </a:bodyPr>
          <a:lstStyle/>
          <a:p>
            <a:pPr algn="ctr"/>
            <a:r>
              <a:rPr lang="fr-FR" sz="2800" dirty="0" smtClean="0">
                <a:latin typeface="DIN Pro Medium" panose="020B0604020101020102" pitchFamily="34" charset="0"/>
                <a:cs typeface="DIN Pro Medium" panose="020B0604020101020102" pitchFamily="34" charset="0"/>
              </a:rPr>
              <a:t>Flex Office / Brainstorming </a:t>
            </a:r>
            <a:r>
              <a:rPr lang="fr-FR" sz="2800" dirty="0">
                <a:latin typeface="DIN Pro Medium" panose="020B0604020101020102" pitchFamily="34" charset="0"/>
                <a:cs typeface="DIN Pro Medium" panose="020B0604020101020102" pitchFamily="34" charset="0"/>
              </a:rPr>
              <a:t>&amp; Créativité</a:t>
            </a:r>
          </a:p>
        </p:txBody>
      </p:sp>
      <p:pic>
        <p:nvPicPr>
          <p:cNvPr id="4" name="Image 3"/>
          <p:cNvPicPr>
            <a:picLocks noChangeAspect="1"/>
          </p:cNvPicPr>
          <p:nvPr/>
        </p:nvPicPr>
        <p:blipFill rotWithShape="1">
          <a:blip r:embed="rId3">
            <a:extLst>
              <a:ext uri="{28A0092B-C50C-407E-A947-70E740481C1C}">
                <a14:useLocalDpi xmlns:a14="http://schemas.microsoft.com/office/drawing/2010/main" val="0"/>
              </a:ext>
            </a:extLst>
          </a:blip>
          <a:srcRect t="16773" b="15041"/>
          <a:stretch/>
        </p:blipFill>
        <p:spPr>
          <a:xfrm>
            <a:off x="30150" y="713058"/>
            <a:ext cx="4381169" cy="1993561"/>
          </a:xfrm>
          <a:prstGeom prst="rect">
            <a:avLst/>
          </a:prstGeom>
        </p:spPr>
      </p:pic>
      <p:pic>
        <p:nvPicPr>
          <p:cNvPr id="11" name="Image 10"/>
          <p:cNvPicPr>
            <a:picLocks noChangeAspect="1"/>
          </p:cNvPicPr>
          <p:nvPr/>
        </p:nvPicPr>
        <p:blipFill rotWithShape="1">
          <a:blip r:embed="rId4">
            <a:extLst>
              <a:ext uri="{28A0092B-C50C-407E-A947-70E740481C1C}">
                <a14:useLocalDpi xmlns:a14="http://schemas.microsoft.com/office/drawing/2010/main" val="0"/>
              </a:ext>
            </a:extLst>
          </a:blip>
          <a:srcRect l="1" t="9586" r="9877" b="12694"/>
          <a:stretch/>
        </p:blipFill>
        <p:spPr>
          <a:xfrm>
            <a:off x="8513139" y="697015"/>
            <a:ext cx="3638756" cy="1993561"/>
          </a:xfrm>
          <a:prstGeom prst="rect">
            <a:avLst/>
          </a:prstGeom>
        </p:spPr>
      </p:pic>
      <p:pic>
        <p:nvPicPr>
          <p:cNvPr id="7" name="Image 6"/>
          <p:cNvPicPr>
            <a:picLocks noChangeAspect="1"/>
          </p:cNvPicPr>
          <p:nvPr/>
        </p:nvPicPr>
        <p:blipFill rotWithShape="1">
          <a:blip r:embed="rId5">
            <a:extLst>
              <a:ext uri="{28A0092B-C50C-407E-A947-70E740481C1C}">
                <a14:useLocalDpi xmlns:a14="http://schemas.microsoft.com/office/drawing/2010/main" val="0"/>
              </a:ext>
            </a:extLst>
          </a:blip>
          <a:srcRect l="7230" t="12408" b="3935"/>
          <a:stretch/>
        </p:blipFill>
        <p:spPr>
          <a:xfrm>
            <a:off x="3938285" y="2728276"/>
            <a:ext cx="4470657" cy="1995260"/>
          </a:xfrm>
          <a:prstGeom prst="rect">
            <a:avLst/>
          </a:prstGeom>
        </p:spPr>
      </p:pic>
      <p:pic>
        <p:nvPicPr>
          <p:cNvPr id="8" name="Picture 2" descr="RÃ©sultat de recherche d'images pour &quot;bene idea wall&quot;"/>
          <p:cNvPicPr>
            <a:picLocks noChangeAspect="1" noChangeArrowheads="1"/>
          </p:cNvPicPr>
          <p:nvPr/>
        </p:nvPicPr>
        <p:blipFill rotWithShape="1">
          <a:blip r:embed="rId6">
            <a:extLst>
              <a:ext uri="{28A0092B-C50C-407E-A947-70E740481C1C}">
                <a14:useLocalDpi xmlns:a14="http://schemas.microsoft.com/office/drawing/2010/main" val="0"/>
              </a:ext>
            </a:extLst>
          </a:blip>
          <a:srcRect t="19627" r="3509" b="4840"/>
          <a:stretch/>
        </p:blipFill>
        <p:spPr bwMode="auto">
          <a:xfrm>
            <a:off x="30150" y="4746484"/>
            <a:ext cx="3881891" cy="2088184"/>
          </a:xfrm>
          <a:prstGeom prst="rect">
            <a:avLst/>
          </a:prstGeom>
          <a:noFill/>
          <a:extLst>
            <a:ext uri="{909E8E84-426E-40DD-AFC4-6F175D3DCCD1}">
              <a14:hiddenFill xmlns:a14="http://schemas.microsoft.com/office/drawing/2010/main">
                <a:solidFill>
                  <a:srgbClr val="FFFFFF"/>
                </a:solidFill>
              </a14:hiddenFill>
            </a:ext>
          </a:extLst>
        </p:spPr>
      </p:pic>
      <p:pic>
        <p:nvPicPr>
          <p:cNvPr id="9" name="Image 8"/>
          <p:cNvPicPr>
            <a:picLocks noChangeAspect="1"/>
          </p:cNvPicPr>
          <p:nvPr/>
        </p:nvPicPr>
        <p:blipFill rotWithShape="1">
          <a:blip r:embed="rId7">
            <a:extLst>
              <a:ext uri="{28A0092B-C50C-407E-A947-70E740481C1C}">
                <a14:useLocalDpi xmlns:a14="http://schemas.microsoft.com/office/drawing/2010/main" val="0"/>
              </a:ext>
            </a:extLst>
          </a:blip>
          <a:srcRect t="26953" r="838" b="4079"/>
          <a:stretch/>
        </p:blipFill>
        <p:spPr>
          <a:xfrm>
            <a:off x="30150" y="2728276"/>
            <a:ext cx="3881892" cy="1995260"/>
          </a:xfrm>
          <a:prstGeom prst="rect">
            <a:avLst/>
          </a:prstGeom>
        </p:spPr>
      </p:pic>
      <p:pic>
        <p:nvPicPr>
          <p:cNvPr id="13" name="Image 12"/>
          <p:cNvPicPr>
            <a:picLocks noChangeAspect="1"/>
          </p:cNvPicPr>
          <p:nvPr/>
        </p:nvPicPr>
        <p:blipFill rotWithShape="1">
          <a:blip r:embed="rId8">
            <a:extLst>
              <a:ext uri="{28A0092B-C50C-407E-A947-70E740481C1C}">
                <a14:useLocalDpi xmlns:a14="http://schemas.microsoft.com/office/drawing/2010/main" val="0"/>
              </a:ext>
            </a:extLst>
          </a:blip>
          <a:srcRect l="3004" t="7283"/>
          <a:stretch/>
        </p:blipFill>
        <p:spPr>
          <a:xfrm>
            <a:off x="3938285" y="4748464"/>
            <a:ext cx="4470657" cy="2086204"/>
          </a:xfrm>
          <a:prstGeom prst="rect">
            <a:avLst/>
          </a:prstGeom>
        </p:spPr>
      </p:pic>
      <p:pic>
        <p:nvPicPr>
          <p:cNvPr id="14" name="Image 13"/>
          <p:cNvPicPr>
            <a:picLocks noChangeAspect="1"/>
          </p:cNvPicPr>
          <p:nvPr/>
        </p:nvPicPr>
        <p:blipFill rotWithShape="1">
          <a:blip r:embed="rId9">
            <a:extLst>
              <a:ext uri="{28A0092B-C50C-407E-A947-70E740481C1C}">
                <a14:useLocalDpi xmlns:a14="http://schemas.microsoft.com/office/drawing/2010/main" val="0"/>
              </a:ext>
            </a:extLst>
          </a:blip>
          <a:srcRect t="12805" b="3091"/>
          <a:stretch/>
        </p:blipFill>
        <p:spPr>
          <a:xfrm>
            <a:off x="8429537" y="2728276"/>
            <a:ext cx="3722358" cy="2317616"/>
          </a:xfrm>
          <a:prstGeom prst="rect">
            <a:avLst/>
          </a:prstGeom>
        </p:spPr>
      </p:pic>
      <p:pic>
        <p:nvPicPr>
          <p:cNvPr id="12" name="Image 11"/>
          <p:cNvPicPr>
            <a:picLocks noChangeAspect="1"/>
          </p:cNvPicPr>
          <p:nvPr/>
        </p:nvPicPr>
        <p:blipFill rotWithShape="1">
          <a:blip r:embed="rId10">
            <a:extLst>
              <a:ext uri="{28A0092B-C50C-407E-A947-70E740481C1C}">
                <a14:useLocalDpi xmlns:a14="http://schemas.microsoft.com/office/drawing/2010/main" val="0"/>
              </a:ext>
            </a:extLst>
          </a:blip>
          <a:srcRect t="18227" b="8149"/>
          <a:stretch/>
        </p:blipFill>
        <p:spPr>
          <a:xfrm>
            <a:off x="4437150" y="701346"/>
            <a:ext cx="4050158" cy="1989232"/>
          </a:xfrm>
          <a:prstGeom prst="rect">
            <a:avLst/>
          </a:prstGeom>
        </p:spPr>
      </p:pic>
      <p:pic>
        <p:nvPicPr>
          <p:cNvPr id="16" name="Image 15"/>
          <p:cNvPicPr>
            <a:picLocks noChangeAspect="1"/>
          </p:cNvPicPr>
          <p:nvPr/>
        </p:nvPicPr>
        <p:blipFill rotWithShape="1">
          <a:blip r:embed="rId11">
            <a:extLst>
              <a:ext uri="{28A0092B-C50C-407E-A947-70E740481C1C}">
                <a14:useLocalDpi xmlns:a14="http://schemas.microsoft.com/office/drawing/2010/main" val="0"/>
              </a:ext>
            </a:extLst>
          </a:blip>
          <a:srcRect l="10133" t="18371" b="24956"/>
          <a:stretch/>
        </p:blipFill>
        <p:spPr>
          <a:xfrm>
            <a:off x="8430085" y="5069264"/>
            <a:ext cx="3732559" cy="1765404"/>
          </a:xfrm>
          <a:prstGeom prst="rect">
            <a:avLst/>
          </a:prstGeom>
        </p:spPr>
      </p:pic>
    </p:spTree>
    <p:extLst>
      <p:ext uri="{BB962C8B-B14F-4D97-AF65-F5344CB8AC3E}">
        <p14:creationId xmlns:p14="http://schemas.microsoft.com/office/powerpoint/2010/main" val="92052632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oneTexte 5"/>
          <p:cNvSpPr txBox="1"/>
          <p:nvPr/>
        </p:nvSpPr>
        <p:spPr>
          <a:xfrm>
            <a:off x="2692089" y="128001"/>
            <a:ext cx="6693710" cy="523220"/>
          </a:xfrm>
          <a:prstGeom prst="rect">
            <a:avLst/>
          </a:prstGeom>
          <a:noFill/>
          <a:effectLst/>
        </p:spPr>
        <p:txBody>
          <a:bodyPr wrap="square" rtlCol="0">
            <a:spAutoFit/>
          </a:bodyPr>
          <a:lstStyle/>
          <a:p>
            <a:pPr algn="ctr"/>
            <a:r>
              <a:rPr lang="fr-FR" sz="2800" dirty="0" smtClean="0">
                <a:latin typeface="DIN Pro Medium" panose="020B0604020101020102" pitchFamily="34" charset="0"/>
                <a:cs typeface="DIN Pro Medium" panose="020B0604020101020102" pitchFamily="34" charset="0"/>
              </a:rPr>
              <a:t>Sur-mesure</a:t>
            </a:r>
            <a:endParaRPr lang="fr-FR" sz="2800" dirty="0">
              <a:latin typeface="DIN Pro Medium" panose="020B0604020101020102" pitchFamily="34" charset="0"/>
              <a:cs typeface="DIN Pro Medium" panose="020B0604020101020102" pitchFamily="34" charset="0"/>
            </a:endParaRPr>
          </a:p>
        </p:txBody>
      </p:sp>
      <p:pic>
        <p:nvPicPr>
          <p:cNvPr id="2" name="Imag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90872" y="751891"/>
            <a:ext cx="3722264" cy="2096967"/>
          </a:xfrm>
          <a:prstGeom prst="rect">
            <a:avLst/>
          </a:prstGeom>
        </p:spPr>
      </p:pic>
      <p:pic>
        <p:nvPicPr>
          <p:cNvPr id="11" name="Imag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847" y="2881255"/>
            <a:ext cx="3727943" cy="1960329"/>
          </a:xfrm>
          <a:prstGeom prst="rect">
            <a:avLst/>
          </a:prstGeom>
        </p:spPr>
      </p:pic>
      <p:pic>
        <p:nvPicPr>
          <p:cNvPr id="19" name="Image 18"/>
          <p:cNvPicPr>
            <a:picLocks noChangeAspect="1"/>
          </p:cNvPicPr>
          <p:nvPr/>
        </p:nvPicPr>
        <p:blipFill rotWithShape="1">
          <a:blip r:embed="rId5">
            <a:extLst>
              <a:ext uri="{28A0092B-C50C-407E-A947-70E740481C1C}">
                <a14:useLocalDpi xmlns:a14="http://schemas.microsoft.com/office/drawing/2010/main" val="0"/>
              </a:ext>
            </a:extLst>
          </a:blip>
          <a:srcRect b="1094"/>
          <a:stretch/>
        </p:blipFill>
        <p:spPr>
          <a:xfrm>
            <a:off x="30847" y="4873982"/>
            <a:ext cx="3727939" cy="1943914"/>
          </a:xfrm>
          <a:prstGeom prst="rect">
            <a:avLst/>
          </a:prstGeom>
        </p:spPr>
      </p:pic>
      <p:pic>
        <p:nvPicPr>
          <p:cNvPr id="20" name="Image 1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794876" y="2875109"/>
            <a:ext cx="3718259" cy="2091122"/>
          </a:xfrm>
          <a:prstGeom prst="rect">
            <a:avLst/>
          </a:prstGeom>
        </p:spPr>
      </p:pic>
      <p:pic>
        <p:nvPicPr>
          <p:cNvPr id="21" name="Image 20"/>
          <p:cNvPicPr>
            <a:picLocks noChangeAspect="1"/>
          </p:cNvPicPr>
          <p:nvPr/>
        </p:nvPicPr>
        <p:blipFill rotWithShape="1">
          <a:blip r:embed="rId7">
            <a:extLst>
              <a:ext uri="{28A0092B-C50C-407E-A947-70E740481C1C}">
                <a14:useLocalDpi xmlns:a14="http://schemas.microsoft.com/office/drawing/2010/main" val="0"/>
              </a:ext>
            </a:extLst>
          </a:blip>
          <a:srcRect l="608"/>
          <a:stretch/>
        </p:blipFill>
        <p:spPr>
          <a:xfrm>
            <a:off x="7545219" y="751891"/>
            <a:ext cx="4604087" cy="2437934"/>
          </a:xfrm>
          <a:prstGeom prst="rect">
            <a:avLst/>
          </a:prstGeom>
        </p:spPr>
      </p:pic>
      <p:pic>
        <p:nvPicPr>
          <p:cNvPr id="24" name="Image 23"/>
          <p:cNvPicPr>
            <a:picLocks noChangeAspect="1"/>
          </p:cNvPicPr>
          <p:nvPr/>
        </p:nvPicPr>
        <p:blipFill rotWithShape="1">
          <a:blip r:embed="rId8">
            <a:extLst>
              <a:ext uri="{28A0092B-C50C-407E-A947-70E740481C1C}">
                <a14:useLocalDpi xmlns:a14="http://schemas.microsoft.com/office/drawing/2010/main" val="0"/>
              </a:ext>
            </a:extLst>
          </a:blip>
          <a:srcRect t="13060"/>
          <a:stretch/>
        </p:blipFill>
        <p:spPr>
          <a:xfrm>
            <a:off x="3790871" y="4997116"/>
            <a:ext cx="3722263" cy="1820323"/>
          </a:xfrm>
          <a:prstGeom prst="rect">
            <a:avLst/>
          </a:prstGeom>
        </p:spPr>
      </p:pic>
      <p:pic>
        <p:nvPicPr>
          <p:cNvPr id="25" name="Image 24"/>
          <p:cNvPicPr>
            <a:picLocks noChangeAspect="1"/>
          </p:cNvPicPr>
          <p:nvPr/>
        </p:nvPicPr>
        <p:blipFill rotWithShape="1">
          <a:blip r:embed="rId9">
            <a:extLst>
              <a:ext uri="{28A0092B-C50C-407E-A947-70E740481C1C}">
                <a14:useLocalDpi xmlns:a14="http://schemas.microsoft.com/office/drawing/2010/main" val="0"/>
              </a:ext>
            </a:extLst>
          </a:blip>
          <a:srcRect l="13390" r="14408"/>
          <a:stretch/>
        </p:blipFill>
        <p:spPr>
          <a:xfrm>
            <a:off x="7545219" y="3226327"/>
            <a:ext cx="4604086" cy="3591112"/>
          </a:xfrm>
          <a:prstGeom prst="rect">
            <a:avLst/>
          </a:prstGeom>
        </p:spPr>
      </p:pic>
      <p:pic>
        <p:nvPicPr>
          <p:cNvPr id="26" name="Image 25"/>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0846" y="751892"/>
            <a:ext cx="3727939" cy="2096966"/>
          </a:xfrm>
          <a:prstGeom prst="rect">
            <a:avLst/>
          </a:prstGeom>
        </p:spPr>
      </p:pic>
    </p:spTree>
    <p:extLst>
      <p:ext uri="{BB962C8B-B14F-4D97-AF65-F5344CB8AC3E}">
        <p14:creationId xmlns:p14="http://schemas.microsoft.com/office/powerpoint/2010/main" val="373329077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oneTexte 5"/>
          <p:cNvSpPr txBox="1"/>
          <p:nvPr/>
        </p:nvSpPr>
        <p:spPr>
          <a:xfrm>
            <a:off x="2692089" y="128001"/>
            <a:ext cx="6693710" cy="523220"/>
          </a:xfrm>
          <a:prstGeom prst="rect">
            <a:avLst/>
          </a:prstGeom>
          <a:noFill/>
          <a:effectLst/>
        </p:spPr>
        <p:txBody>
          <a:bodyPr wrap="square" rtlCol="0">
            <a:spAutoFit/>
          </a:bodyPr>
          <a:lstStyle/>
          <a:p>
            <a:pPr algn="ctr"/>
            <a:r>
              <a:rPr lang="fr-FR" sz="2800" dirty="0" smtClean="0">
                <a:latin typeface="DIN Pro Medium" panose="020B0604020101020102" pitchFamily="34" charset="0"/>
                <a:cs typeface="DIN Pro Medium" panose="020B0604020101020102" pitchFamily="34" charset="0"/>
              </a:rPr>
              <a:t>Vestiaires</a:t>
            </a:r>
            <a:endParaRPr lang="fr-FR" sz="2800" dirty="0">
              <a:latin typeface="DIN Pro Medium" panose="020B0604020101020102" pitchFamily="34" charset="0"/>
              <a:cs typeface="DIN Pro Medium" panose="020B0604020101020102" pitchFamily="34" charset="0"/>
            </a:endParaRPr>
          </a:p>
        </p:txBody>
      </p:sp>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l="18526" t="42348" r="59753" b="17474"/>
          <a:stretch>
            <a:fillRect/>
          </a:stretch>
        </p:blipFill>
        <p:spPr bwMode="auto">
          <a:xfrm>
            <a:off x="41497" y="824140"/>
            <a:ext cx="2519363" cy="1555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497" y="2441492"/>
            <a:ext cx="2519363" cy="436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01832" y="824140"/>
            <a:ext cx="4550320" cy="5986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9" descr="interior design 001"/>
          <p:cNvPicPr>
            <a:picLocks noChangeAspect="1" noChangeArrowheads="1"/>
          </p:cNvPicPr>
          <p:nvPr/>
        </p:nvPicPr>
        <p:blipFill rotWithShape="1">
          <a:blip r:embed="rId6">
            <a:extLst>
              <a:ext uri="{28A0092B-C50C-407E-A947-70E740481C1C}">
                <a14:useLocalDpi xmlns:a14="http://schemas.microsoft.com/office/drawing/2010/main" val="0"/>
              </a:ext>
            </a:extLst>
          </a:blip>
          <a:srcRect r="17302" b="17050"/>
          <a:stretch/>
        </p:blipFill>
        <p:spPr bwMode="auto">
          <a:xfrm>
            <a:off x="10066024" y="824140"/>
            <a:ext cx="2094172" cy="288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9" descr="vestiaires Terre Blanche"/>
          <p:cNvPicPr>
            <a:picLocks noChangeAspect="1" noChangeArrowheads="1"/>
          </p:cNvPicPr>
          <p:nvPr/>
        </p:nvPicPr>
        <p:blipFill rotWithShape="1">
          <a:blip r:embed="rId7">
            <a:lum bright="6000"/>
            <a:extLst>
              <a:ext uri="{28A0092B-C50C-407E-A947-70E740481C1C}">
                <a14:useLocalDpi xmlns:a14="http://schemas.microsoft.com/office/drawing/2010/main" val="0"/>
              </a:ext>
            </a:extLst>
          </a:blip>
          <a:srcRect r="1357" b="2731"/>
          <a:stretch/>
        </p:blipFill>
        <p:spPr bwMode="auto">
          <a:xfrm>
            <a:off x="7186863" y="824140"/>
            <a:ext cx="2847683" cy="288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4" descr="http://img.directindustry.fr/images_di/photo-g/armoires-casiers-65582-3230089.jpg"/>
          <p:cNvPicPr>
            <a:picLocks noChangeAspect="1" noChangeArrowheads="1"/>
          </p:cNvPicPr>
          <p:nvPr/>
        </p:nvPicPr>
        <p:blipFill rotWithShape="1">
          <a:blip r:embed="rId8">
            <a:extLst>
              <a:ext uri="{28A0092B-C50C-407E-A947-70E740481C1C}">
                <a14:useLocalDpi xmlns:a14="http://schemas.microsoft.com/office/drawing/2010/main" val="0"/>
              </a:ext>
            </a:extLst>
          </a:blip>
          <a:srcRect l="359" t="10097" r="1" b="11143"/>
          <a:stretch/>
        </p:blipFill>
        <p:spPr bwMode="auto">
          <a:xfrm>
            <a:off x="7186863" y="3745832"/>
            <a:ext cx="4973333" cy="30644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6573821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oneTexte 5"/>
          <p:cNvSpPr txBox="1"/>
          <p:nvPr/>
        </p:nvSpPr>
        <p:spPr>
          <a:xfrm>
            <a:off x="3722499" y="95919"/>
            <a:ext cx="4738978" cy="523220"/>
          </a:xfrm>
          <a:prstGeom prst="rect">
            <a:avLst/>
          </a:prstGeom>
          <a:noFill/>
          <a:effectLst/>
        </p:spPr>
        <p:txBody>
          <a:bodyPr wrap="square" rtlCol="0">
            <a:spAutoFit/>
          </a:bodyPr>
          <a:lstStyle/>
          <a:p>
            <a:pPr algn="ctr"/>
            <a:r>
              <a:rPr lang="fr-FR" sz="2800" dirty="0">
                <a:latin typeface="DIN Pro Medium" panose="020B0604020101020102" pitchFamily="34" charset="0"/>
                <a:cs typeface="DIN Pro Medium" panose="020B0604020101020102" pitchFamily="34" charset="0"/>
              </a:rPr>
              <a:t>Outdoor</a:t>
            </a:r>
          </a:p>
        </p:txBody>
      </p:sp>
      <p:pic>
        <p:nvPicPr>
          <p:cNvPr id="2" name="Image 1"/>
          <p:cNvPicPr>
            <a:picLocks noChangeAspect="1"/>
          </p:cNvPicPr>
          <p:nvPr/>
        </p:nvPicPr>
        <p:blipFill rotWithShape="1">
          <a:blip r:embed="rId3">
            <a:extLst>
              <a:ext uri="{28A0092B-C50C-407E-A947-70E740481C1C}">
                <a14:useLocalDpi xmlns:a14="http://schemas.microsoft.com/office/drawing/2010/main" val="0"/>
              </a:ext>
            </a:extLst>
          </a:blip>
          <a:srcRect l="1462" t="6392" r="1844"/>
          <a:stretch/>
        </p:blipFill>
        <p:spPr>
          <a:xfrm>
            <a:off x="32154" y="731159"/>
            <a:ext cx="4445175" cy="2219593"/>
          </a:xfrm>
          <a:prstGeom prst="rect">
            <a:avLst/>
          </a:prstGeom>
        </p:spPr>
      </p:pic>
      <p:pic>
        <p:nvPicPr>
          <p:cNvPr id="4" name="Image 3"/>
          <p:cNvPicPr>
            <a:picLocks noChangeAspect="1"/>
          </p:cNvPicPr>
          <p:nvPr/>
        </p:nvPicPr>
        <p:blipFill rotWithShape="1">
          <a:blip r:embed="rId4">
            <a:extLst>
              <a:ext uri="{28A0092B-C50C-407E-A947-70E740481C1C}">
                <a14:useLocalDpi xmlns:a14="http://schemas.microsoft.com/office/drawing/2010/main" val="0"/>
              </a:ext>
            </a:extLst>
          </a:blip>
          <a:srcRect t="12747" b="5336"/>
          <a:stretch/>
        </p:blipFill>
        <p:spPr>
          <a:xfrm>
            <a:off x="32154" y="4769641"/>
            <a:ext cx="3726040" cy="2044090"/>
          </a:xfrm>
          <a:prstGeom prst="rect">
            <a:avLst/>
          </a:prstGeom>
        </p:spPr>
      </p:pic>
      <p:pic>
        <p:nvPicPr>
          <p:cNvPr id="5" name="Image 4"/>
          <p:cNvPicPr>
            <a:picLocks noChangeAspect="1"/>
          </p:cNvPicPr>
          <p:nvPr/>
        </p:nvPicPr>
        <p:blipFill rotWithShape="1">
          <a:blip r:embed="rId5">
            <a:extLst>
              <a:ext uri="{28A0092B-C50C-407E-A947-70E740481C1C}">
                <a14:useLocalDpi xmlns:a14="http://schemas.microsoft.com/office/drawing/2010/main" val="0"/>
              </a:ext>
            </a:extLst>
          </a:blip>
          <a:srcRect t="20683" b="7774"/>
          <a:stretch/>
        </p:blipFill>
        <p:spPr>
          <a:xfrm>
            <a:off x="3781639" y="4769641"/>
            <a:ext cx="4813256" cy="2044091"/>
          </a:xfrm>
          <a:prstGeom prst="rect">
            <a:avLst/>
          </a:prstGeom>
        </p:spPr>
      </p:pic>
      <p:pic>
        <p:nvPicPr>
          <p:cNvPr id="7" name="Image 6"/>
          <p:cNvPicPr>
            <a:picLocks noChangeAspect="1"/>
          </p:cNvPicPr>
          <p:nvPr/>
        </p:nvPicPr>
        <p:blipFill rotWithShape="1">
          <a:blip r:embed="rId6">
            <a:extLst>
              <a:ext uri="{28A0092B-C50C-407E-A947-70E740481C1C}">
                <a14:useLocalDpi xmlns:a14="http://schemas.microsoft.com/office/drawing/2010/main" val="0"/>
              </a:ext>
            </a:extLst>
          </a:blip>
          <a:srcRect l="6020" t="44930" r="3689"/>
          <a:stretch/>
        </p:blipFill>
        <p:spPr>
          <a:xfrm>
            <a:off x="8618340" y="4769641"/>
            <a:ext cx="3553326" cy="2044089"/>
          </a:xfrm>
          <a:prstGeom prst="rect">
            <a:avLst/>
          </a:prstGeom>
        </p:spPr>
      </p:pic>
      <p:pic>
        <p:nvPicPr>
          <p:cNvPr id="8" name="Image 7"/>
          <p:cNvPicPr>
            <a:picLocks noChangeAspect="1"/>
          </p:cNvPicPr>
          <p:nvPr/>
        </p:nvPicPr>
        <p:blipFill rotWithShape="1">
          <a:blip r:embed="rId7">
            <a:extLst>
              <a:ext uri="{28A0092B-C50C-407E-A947-70E740481C1C}">
                <a14:useLocalDpi xmlns:a14="http://schemas.microsoft.com/office/drawing/2010/main" val="0"/>
              </a:ext>
            </a:extLst>
          </a:blip>
          <a:srcRect l="5247" r="4981"/>
          <a:stretch/>
        </p:blipFill>
        <p:spPr>
          <a:xfrm>
            <a:off x="6775406" y="2993594"/>
            <a:ext cx="3380905" cy="1739591"/>
          </a:xfrm>
          <a:prstGeom prst="rect">
            <a:avLst/>
          </a:prstGeom>
        </p:spPr>
      </p:pic>
      <p:pic>
        <p:nvPicPr>
          <p:cNvPr id="9" name="Image 8"/>
          <p:cNvPicPr>
            <a:picLocks noChangeAspect="1"/>
          </p:cNvPicPr>
          <p:nvPr/>
        </p:nvPicPr>
        <p:blipFill rotWithShape="1">
          <a:blip r:embed="rId8">
            <a:extLst>
              <a:ext uri="{28A0092B-C50C-407E-A947-70E740481C1C}">
                <a14:useLocalDpi xmlns:a14="http://schemas.microsoft.com/office/drawing/2010/main" val="0"/>
              </a:ext>
            </a:extLst>
          </a:blip>
          <a:srcRect t="19738"/>
          <a:stretch/>
        </p:blipFill>
        <p:spPr>
          <a:xfrm>
            <a:off x="3483945" y="2993268"/>
            <a:ext cx="3266303" cy="1747733"/>
          </a:xfrm>
          <a:prstGeom prst="rect">
            <a:avLst/>
          </a:prstGeom>
        </p:spPr>
      </p:pic>
      <p:pic>
        <p:nvPicPr>
          <p:cNvPr id="10" name="Image 9"/>
          <p:cNvPicPr>
            <a:picLocks noChangeAspect="1"/>
          </p:cNvPicPr>
          <p:nvPr/>
        </p:nvPicPr>
        <p:blipFill rotWithShape="1">
          <a:blip r:embed="rId9">
            <a:extLst>
              <a:ext uri="{28A0092B-C50C-407E-A947-70E740481C1C}">
                <a14:useLocalDpi xmlns:a14="http://schemas.microsoft.com/office/drawing/2010/main" val="0"/>
              </a:ext>
            </a:extLst>
          </a:blip>
          <a:srcRect l="9323"/>
          <a:stretch/>
        </p:blipFill>
        <p:spPr>
          <a:xfrm>
            <a:off x="32155" y="2992719"/>
            <a:ext cx="3424948" cy="1740466"/>
          </a:xfrm>
          <a:prstGeom prst="rect">
            <a:avLst/>
          </a:prstGeom>
        </p:spPr>
      </p:pic>
      <p:pic>
        <p:nvPicPr>
          <p:cNvPr id="11" name="Image 10"/>
          <p:cNvPicPr>
            <a:picLocks noChangeAspect="1"/>
          </p:cNvPicPr>
          <p:nvPr/>
        </p:nvPicPr>
        <p:blipFill rotWithShape="1">
          <a:blip r:embed="rId10">
            <a:extLst>
              <a:ext uri="{28A0092B-C50C-407E-A947-70E740481C1C}">
                <a14:useLocalDpi xmlns:a14="http://schemas.microsoft.com/office/drawing/2010/main" val="0"/>
              </a:ext>
            </a:extLst>
          </a:blip>
          <a:srcRect t="21654" r="13850" b="5088"/>
          <a:stretch/>
        </p:blipFill>
        <p:spPr>
          <a:xfrm>
            <a:off x="10181469" y="2993014"/>
            <a:ext cx="1978727" cy="1747987"/>
          </a:xfrm>
          <a:prstGeom prst="rect">
            <a:avLst/>
          </a:prstGeom>
        </p:spPr>
      </p:pic>
      <p:pic>
        <p:nvPicPr>
          <p:cNvPr id="12" name="Image 11"/>
          <p:cNvPicPr>
            <a:picLocks noChangeAspect="1"/>
          </p:cNvPicPr>
          <p:nvPr/>
        </p:nvPicPr>
        <p:blipFill rotWithShape="1">
          <a:blip r:embed="rId11">
            <a:extLst>
              <a:ext uri="{28A0092B-C50C-407E-A947-70E740481C1C}">
                <a14:useLocalDpi xmlns:a14="http://schemas.microsoft.com/office/drawing/2010/main" val="0"/>
              </a:ext>
            </a:extLst>
          </a:blip>
          <a:srcRect l="523" r="26755" b="8924"/>
          <a:stretch/>
        </p:blipFill>
        <p:spPr>
          <a:xfrm>
            <a:off x="4508589" y="728534"/>
            <a:ext cx="3908581" cy="2222799"/>
          </a:xfrm>
          <a:prstGeom prst="rect">
            <a:avLst/>
          </a:prstGeom>
        </p:spPr>
      </p:pic>
      <p:pic>
        <p:nvPicPr>
          <p:cNvPr id="13" name="Image 12"/>
          <p:cNvPicPr>
            <a:picLocks noChangeAspect="1"/>
          </p:cNvPicPr>
          <p:nvPr/>
        </p:nvPicPr>
        <p:blipFill rotWithShape="1">
          <a:blip r:embed="rId12">
            <a:extLst>
              <a:ext uri="{28A0092B-C50C-407E-A947-70E740481C1C}">
                <a14:useLocalDpi xmlns:a14="http://schemas.microsoft.com/office/drawing/2010/main" val="0"/>
              </a:ext>
            </a:extLst>
          </a:blip>
          <a:srcRect l="5900" t="24685"/>
          <a:stretch/>
        </p:blipFill>
        <p:spPr>
          <a:xfrm>
            <a:off x="8456246" y="728534"/>
            <a:ext cx="3703950" cy="2224255"/>
          </a:xfrm>
          <a:prstGeom prst="rect">
            <a:avLst/>
          </a:prstGeom>
        </p:spPr>
      </p:pic>
    </p:spTree>
    <p:extLst>
      <p:ext uri="{BB962C8B-B14F-4D97-AF65-F5344CB8AC3E}">
        <p14:creationId xmlns:p14="http://schemas.microsoft.com/office/powerpoint/2010/main" val="183928201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rdoise">
  <a:themeElements>
    <a:clrScheme name="Ardois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Ardois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rdois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9" ma:contentTypeDescription="Create a new document." ma:contentTypeScope="" ma:versionID="76e25e1730b4532ab1d5e5b131a96a5a">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d1e9281a84c4949647088091c718de3"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543E42B-7C8A-4AB1-9F29-E7D83A36D5D6}">
  <ds:schemaRefs>
    <ds:schemaRef ds:uri="http://purl.org/dc/terms/"/>
    <ds:schemaRef ds:uri="http://purl.org/dc/elements/1.1/"/>
    <ds:schemaRef ds:uri="http://schemas.microsoft.com/office/infopath/2007/PartnerControls"/>
    <ds:schemaRef ds:uri="http://schemas.openxmlformats.org/package/2006/metadata/core-properties"/>
    <ds:schemaRef ds:uri="fb0879af-3eba-417a-a55a-ffe6dcd6ca77"/>
    <ds:schemaRef ds:uri="http://schemas.microsoft.com/office/2006/documentManagement/types"/>
    <ds:schemaRef ds:uri="http://schemas.microsoft.com/office/2006/metadata/properties"/>
    <ds:schemaRef ds:uri="6dc4bcd6-49db-4c07-9060-8acfc67cef9f"/>
    <ds:schemaRef ds:uri="http://schemas.microsoft.com/sharepoint/v3"/>
    <ds:schemaRef ds:uri="http://www.w3.org/XML/1998/namespace"/>
    <ds:schemaRef ds:uri="http://purl.org/dc/dcmitype/"/>
  </ds:schemaRefs>
</ds:datastoreItem>
</file>

<file path=customXml/itemProps2.xml><?xml version="1.0" encoding="utf-8"?>
<ds:datastoreItem xmlns:ds="http://schemas.openxmlformats.org/officeDocument/2006/customXml" ds:itemID="{0F655827-7CC1-40B1-BA1C-E9676D7EEDB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Ardoise</Template>
  <TotalTime>0</TotalTime>
  <Words>678</Words>
  <Application>Microsoft Office PowerPoint</Application>
  <PresentationFormat>Grand écran</PresentationFormat>
  <Paragraphs>251</Paragraphs>
  <Slides>28</Slides>
  <Notes>25</Notes>
  <HiddenSlides>0</HiddenSlides>
  <MMClips>0</MMClips>
  <ScaleCrop>false</ScaleCrop>
  <HeadingPairs>
    <vt:vector size="6" baseType="variant">
      <vt:variant>
        <vt:lpstr>Polices utilisées</vt:lpstr>
      </vt:variant>
      <vt:variant>
        <vt:i4>8</vt:i4>
      </vt:variant>
      <vt:variant>
        <vt:lpstr>Thème</vt:lpstr>
      </vt:variant>
      <vt:variant>
        <vt:i4>1</vt:i4>
      </vt:variant>
      <vt:variant>
        <vt:lpstr>Titres des diapositives</vt:lpstr>
      </vt:variant>
      <vt:variant>
        <vt:i4>28</vt:i4>
      </vt:variant>
    </vt:vector>
  </HeadingPairs>
  <TitlesOfParts>
    <vt:vector size="37" baseType="lpstr">
      <vt:lpstr>Batang</vt:lpstr>
      <vt:lpstr>Arial</vt:lpstr>
      <vt:lpstr>Calibri</vt:lpstr>
      <vt:lpstr>Calisto MT</vt:lpstr>
      <vt:lpstr>DIN Pro Medium</vt:lpstr>
      <vt:lpstr>Times New Roman</vt:lpstr>
      <vt:lpstr>Trebuchet MS</vt:lpstr>
      <vt:lpstr>Wingdings 2</vt:lpstr>
      <vt:lpstr>Ardoise</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2018-11-29T10:05:19Z</dcterms:created>
  <dcterms:modified xsi:type="dcterms:W3CDTF">2019-12-16T08:11:04Z</dcterms:modified>
</cp:coreProperties>
</file>