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89" r:id="rId5"/>
    <p:sldId id="308" r:id="rId6"/>
    <p:sldId id="309" r:id="rId7"/>
    <p:sldId id="311" r:id="rId8"/>
    <p:sldId id="312" r:id="rId9"/>
    <p:sldId id="313" r:id="rId10"/>
    <p:sldId id="314" r:id="rId11"/>
    <p:sldId id="315" r:id="rId12"/>
    <p:sldId id="317" r:id="rId13"/>
    <p:sldId id="316" r:id="rId14"/>
    <p:sldId id="318" r:id="rId15"/>
    <p:sldId id="319" r:id="rId16"/>
    <p:sldId id="320" r:id="rId17"/>
    <p:sldId id="322" r:id="rId18"/>
    <p:sldId id="323" r:id="rId19"/>
    <p:sldId id="298" r:id="rId20"/>
    <p:sldId id="321" r:id="rId21"/>
    <p:sldId id="337" r:id="rId22"/>
    <p:sldId id="324" r:id="rId23"/>
    <p:sldId id="325" r:id="rId24"/>
    <p:sldId id="326" r:id="rId25"/>
    <p:sldId id="336" r:id="rId26"/>
    <p:sldId id="327" r:id="rId27"/>
    <p:sldId id="328" r:id="rId28"/>
    <p:sldId id="329" r:id="rId29"/>
    <p:sldId id="335" r:id="rId30"/>
    <p:sldId id="330" r:id="rId31"/>
    <p:sldId id="331" r:id="rId32"/>
    <p:sldId id="334" r:id="rId33"/>
    <p:sldId id="332" r:id="rId34"/>
    <p:sldId id="333" r:id="rId35"/>
    <p:sldId id="338" r:id="rId36"/>
    <p:sldId id="339" r:id="rId37"/>
    <p:sldId id="344" r:id="rId38"/>
    <p:sldId id="340" r:id="rId39"/>
    <p:sldId id="342" r:id="rId40"/>
    <p:sldId id="341" r:id="rId41"/>
    <p:sldId id="343" r:id="rId42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17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A2"/>
    <a:srgbClr val="4040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474" y="72"/>
      </p:cViewPr>
      <p:guideLst>
        <p:guide pos="3817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xmlns="" id="{42F7A84F-E231-42BE-A9F8-B5131853C8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BCB813BC-9E49-4ABB-A3C3-CEE0885B02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376C9FE-6161-49F4-9B0C-8E8F4E0DC825}" type="datetime1">
              <a:rPr lang="fr-FR" smtClean="0"/>
              <a:t>13/12/2019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47ADFF29-9BE4-4CDF-A198-BBEE303F0E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60D4AFC6-5A97-4417-A16A-485E5801A6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FA8C659-3DDB-48CB-A056-6A658A161B7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767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17B90-74B4-4C3F-8BC3-941162B6672A}" type="datetime1">
              <a:rPr lang="fr-FR" smtClean="0"/>
              <a:pPr/>
              <a:t>13/12/2019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dirty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A004F4-F240-48F9-8AE1-486585C7F00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488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8853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797D165-49B0-44FF-A267-367F5A6EE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9514"/>
            <a:ext cx="9144000" cy="2128049"/>
          </a:xfrm>
        </p:spPr>
        <p:txBody>
          <a:bodyPr rtlCol="0" anchor="b"/>
          <a:lstStyle>
            <a:lvl1pPr algn="ctr">
              <a:lnSpc>
                <a:spcPct val="1250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56B52800-74D6-4A78-AC9B-8E737A1A3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1162"/>
            <a:ext cx="9144000" cy="882001"/>
          </a:xfrm>
          <a:solidFill>
            <a:schemeClr val="accent2">
              <a:alpha val="9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1" kern="1200" spc="65" dirty="0">
                <a:solidFill>
                  <a:schemeClr val="accent1"/>
                </a:solidFill>
                <a:latin typeface="+mn-lt"/>
                <a:ea typeface="+mn-ea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 smtClean="0"/>
              <a:t>Modifiez le style des sous-titres du masque</a:t>
            </a:r>
            <a:endParaRPr lang="fr-FR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8B91F7B-C4AF-4FC6-A6BE-657DEF6D5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F5AEC0-4151-413B-B0AC-25490BB0CB5E}" type="datetime1">
              <a:rPr lang="fr-FR" noProof="0" smtClean="0"/>
              <a:t>13/12/2019</a:t>
            </a:fld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BED32F8-B0C7-4332-B0A5-BC19DD8C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0030946-D0C7-4F78-94B0-427DAA6D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18950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0211141-A77D-4E0E-8CAF-4CD3B2799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17EFDE0-5A54-402A-B0C3-6BC0BB739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 noProof="0" smtClean="0"/>
              <a:t>Modifiez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A2825AD-4585-4E37-A076-3D0070C93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CC9460-AC45-4D28-8D2A-992BD279ED0A}" type="datetime1">
              <a:rPr lang="fr-FR" noProof="0" smtClean="0"/>
              <a:t>13/12/2019</a:t>
            </a:fld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12064AD-EDC3-4B13-8CD6-49EB6009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890FD1E-16F6-49B1-A938-8CE601ED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2546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C9FA988-92AD-48D7-890A-AA054096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AA999FA-A189-41DB-9CFC-D1356C534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 smtClean="0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24D83DC-20E7-4B71-9794-36FC33B1B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46C2EC-951B-4188-89DD-3C234AE22C8A}" type="datetime1">
              <a:rPr lang="fr-FR" noProof="0" smtClean="0"/>
              <a:t>13/12/2019</a:t>
            </a:fld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4E7D103-1290-4592-B37C-19C9C9DB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5955B1B-4A5C-42C7-99A5-B8217736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3320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 6">
            <a:extLst>
              <a:ext uri="{FF2B5EF4-FFF2-40B4-BE49-F238E27FC236}">
                <a16:creationId xmlns:a16="http://schemas.microsoft.com/office/drawing/2014/main" xmlns="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fr-FR" noProof="0" smtClean="0"/>
              <a:t>Modifiez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E4387105-2538-4216-9A7E-445FA092F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fr-FR" noProof="0" smtClean="0"/>
              <a:t>Modifiez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F895AD-A578-491A-A8E0-796FBA1CFCCA}" type="datetime1">
              <a:rPr lang="fr-FR" noProof="0" smtClean="0"/>
              <a:t>13/12/2019</a:t>
            </a:fld>
            <a:endParaRPr lang="fr-FR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325036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3B88E76-F6AB-4621-A9A6-20A81C5A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smtClean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6A313FB9-6D6C-4F61-9E7A-76E686D0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fr-FR" noProof="0" smtClean="0"/>
              <a:t>Modifiez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2A93A737-E48B-4909-BE04-F55B5810325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 rtl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D8F9958C-DB5F-444E-ACE8-73F5E0CA6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fr-FR" noProof="0" smtClean="0"/>
              <a:t>Modifiez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8E5984-EE76-4972-A77C-789403698123}" type="datetime1">
              <a:rPr lang="fr-FR" noProof="0" smtClean="0"/>
              <a:t>13/12/2019</a:t>
            </a:fld>
            <a:endParaRPr lang="fr-FR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32769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E789EF5-3FD9-4423-A9E8-B67B4E90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030D7191-31B4-440E-A4E9-F412FA55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6921A3-122E-4A1E-A73D-70B4FCDA7E44}" type="datetime1">
              <a:rPr lang="fr-FR" noProof="0" smtClean="0"/>
              <a:t>13/12/2019</a:t>
            </a:fld>
            <a:endParaRPr lang="fr-FR" noProof="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8EC85CB6-0880-4BF0-8E98-291E70C7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BE4A5E74-F26F-4C7A-BED1-6EE66C0B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91903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F655C546-684A-45B9-8890-66DC55DF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3387BA-9A4F-4085-8A5D-5732F67FD2F6}" type="datetime1">
              <a:rPr lang="fr-FR" noProof="0" smtClean="0"/>
              <a:t>13/12/2019</a:t>
            </a:fld>
            <a:endParaRPr lang="fr-FR" noProof="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4543EBDF-D696-42F7-B962-56F5FEE1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789D77E-1675-4F9D-9113-B274CB0E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4602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88E9C90-06AB-49B5-9970-F5791DE9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FFB0071-932D-4CA0-92FB-A6E75AC85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 smtClean="0"/>
              <a:t>Modifiez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71C8D9F5-8B70-4BDD-9CB5-BBF87CF55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smtClean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989DE91-7A80-4682-9D32-2CD41DEF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19E735-B1DE-44EE-B499-70EBF05DD47E}" type="datetime1">
              <a:rPr lang="fr-FR" noProof="0" smtClean="0"/>
              <a:t>13/12/2019</a:t>
            </a:fld>
            <a:endParaRPr lang="fr-FR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B9E2482-2E7D-4868-95A7-4A55B40F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F4E84CF-C3E5-4475-84C7-21CBAC06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96262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xmlns="" id="{8D44B7CE-2038-4CCA-AA8A-D03DE5FD9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A79774D-36EB-4201-B1AC-922DD2E0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smtClean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3FDE28-C6B5-4FC2-A144-671863FE142F}" type="datetime1">
              <a:rPr lang="fr-FR" noProof="0" smtClean="0"/>
              <a:t>13/12/2019</a:t>
            </a:fld>
            <a:endParaRPr lang="fr-FR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6744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>
            <a:extLst>
              <a:ext uri="{FF2B5EF4-FFF2-40B4-BE49-F238E27FC236}">
                <a16:creationId xmlns:a16="http://schemas.microsoft.com/office/drawing/2014/main" xmlns="" id="{C9CEC732-0DE2-456B-92A1-84321C9B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A816A5B-B156-4DC3-B18E-14F3E59A6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DB0252E-67CD-4B33-849F-7B1449CF2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832D104-F6EF-46A3-BB8C-CC3974B9BBC4}" type="datetime1">
              <a:rPr lang="fr-FR" noProof="0" smtClean="0"/>
              <a:t>13/12/2019</a:t>
            </a:fld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C620AD2-E3F8-48CB-8B72-B0945DF53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xmlns="" id="{5A5F3BCF-F6FD-4DFF-B0B4-9892C9389344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15DEFFD-817B-43EC-86F0-34DEA2BA5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i="1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fld id="{82EE24B5-652C-4DB5-B7C3-B5BBEC1280B1}" type="slidenum">
              <a:rPr lang="fr-FR" noProof="0" smtClean="0"/>
              <a:pPr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6410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1481070" y="1300951"/>
            <a:ext cx="7087673" cy="2128049"/>
          </a:xfrm>
        </p:spPr>
        <p:txBody>
          <a:bodyPr/>
          <a:lstStyle/>
          <a:p>
            <a:r>
              <a:rPr lang="fr-FR" dirty="0" smtClean="0"/>
              <a:t>   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9178344" y="4670267"/>
            <a:ext cx="3013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33" y="0"/>
            <a:ext cx="12397633" cy="6858000"/>
          </a:xfrm>
          <a:prstGeom prst="rect">
            <a:avLst/>
          </a:prstGeom>
        </p:spPr>
      </p:pic>
      <p:sp>
        <p:nvSpPr>
          <p:cNvPr id="4" name="objet 3" descr="Personnes avec des documents">
            <a:extLst>
              <a:ext uri="{FF2B5EF4-FFF2-40B4-BE49-F238E27FC236}">
                <a16:creationId xmlns:a16="http://schemas.microsoft.com/office/drawing/2014/main" xmlns="" id="{0CA2E80D-F3EC-4A5F-8E65-56FEA206EE0F}"/>
              </a:ext>
            </a:extLst>
          </p:cNvPr>
          <p:cNvSpPr/>
          <p:nvPr/>
        </p:nvSpPr>
        <p:spPr bwMode="ltGray">
          <a:xfrm>
            <a:off x="-205633" y="0"/>
            <a:ext cx="12397633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568743" y="5702578"/>
            <a:ext cx="3215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400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12/12/2019 </a:t>
            </a:r>
            <a:r>
              <a:rPr lang="fr-FR" sz="4000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4000" b="1" i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56823" y="2590254"/>
            <a:ext cx="11423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solidFill>
                  <a:schemeClr val="accent1">
                    <a:lumMod val="75000"/>
                  </a:schemeClr>
                </a:solidFill>
              </a:rPr>
              <a:t>Présentation</a:t>
            </a:r>
            <a:r>
              <a:rPr lang="fr-FR" sz="8000" dirty="0" smtClean="0"/>
              <a:t> </a:t>
            </a:r>
            <a:r>
              <a:rPr lang="fr-FR" sz="8000" b="1" i="1" dirty="0" smtClean="0">
                <a:solidFill>
                  <a:schemeClr val="accent1">
                    <a:lumMod val="75000"/>
                  </a:schemeClr>
                </a:solidFill>
              </a:rPr>
              <a:t>Visual</a:t>
            </a:r>
            <a:r>
              <a:rPr lang="fr-FR" sz="8000" dirty="0" smtClean="0"/>
              <a:t> </a:t>
            </a:r>
            <a:endParaRPr lang="en-US" sz="8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8881703" y="3824945"/>
            <a:ext cx="23744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DZ04</a:t>
            </a:r>
            <a:endParaRPr lang="en-US" sz="6600" b="1" i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55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10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" y="993788"/>
            <a:ext cx="8635492" cy="3587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63" y="4028801"/>
            <a:ext cx="6021081" cy="251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167425" y="160610"/>
            <a:ext cx="5383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APRES 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 a corriger la structure selon TYPE WALL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6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11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63" y="1263870"/>
            <a:ext cx="7565516" cy="474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360607" y="199209"/>
            <a:ext cx="6671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APRES :</a:t>
            </a:r>
          </a:p>
          <a:p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Remplacer la table avec P6 pour bien mettre les articles en valeur  </a:t>
            </a:r>
          </a:p>
          <a:p>
            <a:endParaRPr lang="fr-FR" sz="2400" b="1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8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12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479" y="3052293"/>
            <a:ext cx="5064551" cy="3589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1" y="1107582"/>
            <a:ext cx="6774288" cy="443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248191" y="279444"/>
            <a:ext cx="8406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APRES :</a:t>
            </a:r>
          </a:p>
          <a:p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 a rajouter un mini thème pyjama et on a accessoirisé le mur , on l’a bien blindé  </a:t>
            </a:r>
          </a:p>
          <a:p>
            <a:endParaRPr lang="fr-FR" b="1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189" y="0"/>
            <a:ext cx="3008811" cy="21378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41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13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03"/>
            <a:ext cx="6455044" cy="4868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044" y="1847859"/>
            <a:ext cx="5298117" cy="4327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231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14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6" y="2843891"/>
            <a:ext cx="6057364" cy="3319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0" y="1077876"/>
            <a:ext cx="5507866" cy="3425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115910" y="154546"/>
            <a:ext cx="4868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Avant : </a:t>
            </a:r>
          </a:p>
          <a:p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 structure n’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tais pas correcte  </a:t>
            </a:r>
          </a:p>
          <a:p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6211910" y="1867436"/>
            <a:ext cx="4404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APRES :</a:t>
            </a:r>
          </a:p>
          <a:p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 a régler la structure  </a:t>
            </a:r>
          </a:p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02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15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925" y="1087226"/>
            <a:ext cx="3515930" cy="440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35" y="436844"/>
            <a:ext cx="4177656" cy="2382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65" y="3391972"/>
            <a:ext cx="3927995" cy="3226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1" y="1628139"/>
            <a:ext cx="3717879" cy="477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190699" y="141668"/>
            <a:ext cx="521842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APRES: </a:t>
            </a:r>
          </a:p>
          <a:p>
            <a:r>
              <a:rPr lang="fr-FR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Quelques changements avec plus de créativité </a:t>
            </a:r>
          </a:p>
          <a:p>
            <a:endParaRPr lang="fr-FR" sz="2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83339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16</a:t>
            </a:fld>
            <a:endParaRPr lang="fr-FR" noProof="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39185" y="4447146"/>
            <a:ext cx="691025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ENFANT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986947" y="5380672"/>
            <a:ext cx="7320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CK-CU</a:t>
            </a:r>
            <a:r>
              <a:rPr lang="fr-FR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36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17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52" y="570686"/>
            <a:ext cx="9492295" cy="118272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624518" y="1950720"/>
            <a:ext cx="64960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CK4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Séparation des matières sur la tables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Refaire les meubles centraux en respectant les matières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CU4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Refaire le mini-thème de </a:t>
            </a:r>
            <a:r>
              <a:rPr lang="fr-FR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spider-man</a:t>
            </a:r>
            <a:r>
              <a:rPr lang="fr-F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Travailler beaucoup plus sur le </a:t>
            </a:r>
            <a:r>
              <a:rPr lang="fr-FR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outwear</a:t>
            </a:r>
            <a:endParaRPr lang="fr-FR" b="1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Séparation des styles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CK1: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Remplacer les barre Z par des </a:t>
            </a:r>
            <a:r>
              <a:rPr lang="fr-FR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facing</a:t>
            </a:r>
            <a:r>
              <a:rPr lang="fr-F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Remettre le focus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Travailler plus sur le focus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Refaire p4</a:t>
            </a:r>
          </a:p>
          <a:p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417" y="2537138"/>
            <a:ext cx="3972703" cy="3383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649" y="4262511"/>
            <a:ext cx="3867150" cy="2595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02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18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855131" y="4082021"/>
            <a:ext cx="43368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Ck4</a:t>
            </a:r>
            <a:endParaRPr lang="en-US" sz="1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8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19</a:t>
            </a:fld>
            <a:endParaRPr lang="fr-FR" noProof="0" dirty="0"/>
          </a:p>
        </p:txBody>
      </p:sp>
      <p:sp>
        <p:nvSpPr>
          <p:cNvPr id="4" name="ZoneTexte 3"/>
          <p:cNvSpPr txBox="1"/>
          <p:nvPr/>
        </p:nvSpPr>
        <p:spPr>
          <a:xfrm>
            <a:off x="285457" y="199737"/>
            <a:ext cx="3334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Plusieurs matière sur la table 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3556" t="-677" r="1674" b="14382"/>
          <a:stretch/>
        </p:blipFill>
        <p:spPr>
          <a:xfrm>
            <a:off x="301467" y="799901"/>
            <a:ext cx="4550899" cy="3123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5284470" y="2828835"/>
            <a:ext cx="6132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APRES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/>
              <a:t>On a travailler l’</a:t>
            </a:r>
            <a:r>
              <a:rPr lang="fr-FR" b="1" dirty="0" err="1" smtClean="0"/>
              <a:t>é</a:t>
            </a:r>
            <a:r>
              <a:rPr lang="fr-FR" b="1" dirty="0" err="1"/>
              <a:t>p</a:t>
            </a:r>
            <a:r>
              <a:rPr lang="fr-FR" b="1" dirty="0" err="1" smtClean="0"/>
              <a:t>ange</a:t>
            </a:r>
            <a:r>
              <a:rPr lang="fr-FR" b="1" dirty="0" smtClean="0"/>
              <a:t> de coté et </a:t>
            </a:r>
            <a:r>
              <a:rPr lang="fr-FR" b="1" dirty="0" err="1" smtClean="0"/>
              <a:t>trico</a:t>
            </a:r>
            <a:r>
              <a:rPr lang="fr-FR" b="1" dirty="0" smtClean="0"/>
              <a:t> de l’autre coté</a:t>
            </a:r>
            <a:endParaRPr lang="fr-FR" dirty="0" smtClean="0"/>
          </a:p>
          <a:p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154" y="3960054"/>
            <a:ext cx="3892647" cy="278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9858" y="3960054"/>
            <a:ext cx="4473527" cy="278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670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2</a:t>
            </a:fld>
            <a:endParaRPr lang="fr-FR" noProof="0" dirty="0"/>
          </a:p>
        </p:txBody>
      </p:sp>
      <p:sp>
        <p:nvSpPr>
          <p:cNvPr id="8" name="objet 3" descr="Personnes avec des documents">
            <a:extLst>
              <a:ext uri="{FF2B5EF4-FFF2-40B4-BE49-F238E27FC236}">
                <a16:creationId xmlns:a16="http://schemas.microsoft.com/office/drawing/2014/main" xmlns="" id="{0CA2E80D-F3EC-4A5F-8E65-56FEA206EE0F}"/>
              </a:ext>
            </a:extLst>
          </p:cNvPr>
          <p:cNvSpPr/>
          <p:nvPr/>
        </p:nvSpPr>
        <p:spPr bwMode="ltGray"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738647" y="1358537"/>
            <a:ext cx="87116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 eu l’honneur de recevoir le </a:t>
            </a:r>
            <a:r>
              <a:rPr lang="fr-FR" sz="36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VM</a:t>
            </a:r>
            <a:r>
              <a:rPr lang="fr-FR" sz="3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pays  </a:t>
            </a:r>
          </a:p>
          <a:p>
            <a:pPr algn="ctr"/>
            <a:r>
              <a:rPr lang="fr-FR" sz="36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Aymen</a:t>
            </a:r>
            <a:r>
              <a:rPr lang="fr-FR" sz="36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 </a:t>
            </a:r>
            <a:r>
              <a:rPr lang="fr-FR" sz="36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bahi</a:t>
            </a:r>
            <a:r>
              <a:rPr lang="fr-FR" sz="36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sz="3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FR" sz="3600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11/12/2019</a:t>
            </a:r>
            <a:r>
              <a:rPr lang="fr-FR" sz="3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une visite </a:t>
            </a:r>
            <a:r>
              <a:rPr lang="fr-FR" sz="3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général du magasin LC Waikiki </a:t>
            </a:r>
            <a:r>
              <a:rPr lang="fr-FR" sz="3600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DZ04</a:t>
            </a:r>
            <a:r>
              <a:rPr lang="fr-FR" sz="3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qui nous a </a:t>
            </a:r>
            <a:r>
              <a:rPr lang="fr-FR" sz="3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fait quelques remarques pour améliorer l’état visuel  </a:t>
            </a:r>
            <a:endParaRPr lang="fr-FR" sz="3600" b="1" i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490858" y="4872446"/>
            <a:ext cx="354003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LCW</a:t>
            </a:r>
            <a:r>
              <a:rPr lang="fr-FR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6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20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3" y="1308295"/>
            <a:ext cx="4732047" cy="3545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90" y="2928464"/>
            <a:ext cx="506514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10" y="4166579"/>
            <a:ext cx="2571750" cy="18284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ZoneTexte 5"/>
          <p:cNvSpPr txBox="1"/>
          <p:nvPr/>
        </p:nvSpPr>
        <p:spPr>
          <a:xfrm>
            <a:off x="295421" y="166589"/>
            <a:ext cx="9425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APRES: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 a travailler sur la maille fin comment montre la photo avec le carré noir tout en respectant les imprimé 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1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21</a:t>
            </a:fld>
            <a:endParaRPr lang="fr-FR" noProof="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9488" y="2900650"/>
            <a:ext cx="5143500" cy="3639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70" y="1123250"/>
            <a:ext cx="5143500" cy="3305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89" y="4285941"/>
            <a:ext cx="2176805" cy="14689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943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22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21039" y="4264583"/>
            <a:ext cx="42568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CU4</a:t>
            </a:r>
            <a:endParaRPr lang="en-US" sz="1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3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23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844" y="1060632"/>
            <a:ext cx="4330400" cy="3005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78" y="1238103"/>
            <a:ext cx="4792394" cy="3099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6054" y="4192172"/>
            <a:ext cx="4907175" cy="2665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143691" y="253218"/>
            <a:ext cx="68613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AVANT :</a:t>
            </a:r>
          </a:p>
          <a:p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Mini thème Spider-Man n’était pas assez sophistiqué </a:t>
            </a:r>
          </a:p>
          <a:p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6246054" y="100039"/>
            <a:ext cx="613351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APRES : </a:t>
            </a:r>
          </a:p>
          <a:p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 a essayer de bien travailler sur les accessoires et les mettre en valeur et changer l’emplacement du mini thème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30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24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610" y="1195755"/>
            <a:ext cx="5795888" cy="3024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81" y="2764618"/>
            <a:ext cx="5974080" cy="355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6217920" y="1387568"/>
            <a:ext cx="579220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APRES 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 a garder que le similicuir en </a:t>
            </a:r>
            <a:r>
              <a:rPr 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outwear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qui vont avec le mur soft et les bonnets, gants, écharpes comme accessoire a cote du </a:t>
            </a:r>
            <a:r>
              <a:rPr 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outwear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95422" y="225084"/>
            <a:ext cx="4811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Manque de cohérence entre le mur et l’</a:t>
            </a:r>
            <a:r>
              <a:rPr 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outwear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et les accessoires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8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25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72" y="1371600"/>
            <a:ext cx="7501452" cy="4536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1167618" y="689317"/>
            <a:ext cx="728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on a garder  que le </a:t>
            </a:r>
            <a:r>
              <a:rPr 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semilicuir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outwear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85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26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1688" y="4447146"/>
            <a:ext cx="32657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CK1</a:t>
            </a:r>
            <a:endParaRPr lang="en-US" sz="1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36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27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6" r="-280"/>
          <a:stretch/>
        </p:blipFill>
        <p:spPr>
          <a:xfrm>
            <a:off x="481647" y="1202495"/>
            <a:ext cx="5405681" cy="2905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750" y="3576042"/>
            <a:ext cx="1927275" cy="259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025" y="3576042"/>
            <a:ext cx="1795975" cy="259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775" y="3576042"/>
            <a:ext cx="1795975" cy="259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608256" y="263925"/>
            <a:ext cx="4807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AVANT 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Les murs paraissent vide avec les barres Z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685837" y="2335237"/>
            <a:ext cx="551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APRES: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 a remplacer les barres Z par des barres </a:t>
            </a:r>
            <a:r>
              <a:rPr 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facing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39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28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88" y="1744394"/>
            <a:ext cx="5143500" cy="315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44" y="2792436"/>
            <a:ext cx="5143500" cy="2989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759655" y="590843"/>
            <a:ext cx="3488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APRES: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/>
              <a:t>On a rajoute la table focus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29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0"/>
            <a:ext cx="12192000" cy="68579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34103" y="4447146"/>
            <a:ext cx="421930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CU1</a:t>
            </a:r>
            <a:endParaRPr lang="en-US" sz="1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940"/>
            <a:ext cx="12192000" cy="709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3</a:t>
            </a:fld>
            <a:endParaRPr lang="fr-FR" noProof="0" dirty="0"/>
          </a:p>
        </p:txBody>
      </p:sp>
      <p:sp>
        <p:nvSpPr>
          <p:cNvPr id="3" name="objet 3" descr="Personnes avec des documents">
            <a:extLst>
              <a:ext uri="{FF2B5EF4-FFF2-40B4-BE49-F238E27FC236}">
                <a16:creationId xmlns:a16="http://schemas.microsoft.com/office/drawing/2014/main" xmlns="" id="{0CA2E80D-F3EC-4A5F-8E65-56FEA206EE0F}"/>
              </a:ext>
            </a:extLst>
          </p:cNvPr>
          <p:cNvSpPr/>
          <p:nvPr/>
        </p:nvSpPr>
        <p:spPr bwMode="ltGray">
          <a:xfrm>
            <a:off x="-36512" y="-143940"/>
            <a:ext cx="12192000" cy="7088099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97211" y="4765119"/>
            <a:ext cx="61818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FEMME</a:t>
            </a:r>
            <a:r>
              <a:rPr lang="fr-FR" sz="130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176281" y="3390900"/>
            <a:ext cx="53299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0" b="1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BG</a:t>
            </a:r>
            <a:r>
              <a:rPr lang="fr-FR" sz="6000" b="1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endParaRPr lang="en-US" sz="6000" b="1" i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54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30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9" y="1441938"/>
            <a:ext cx="5143500" cy="3411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88" y="459902"/>
            <a:ext cx="5143500" cy="2969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509" y="3649116"/>
            <a:ext cx="5131655" cy="2890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297009" y="459902"/>
            <a:ext cx="596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APRES: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/>
              <a:t>On a charger plus le focus avec plus de </a:t>
            </a:r>
            <a:r>
              <a:rPr lang="fr-FR" b="1" dirty="0" err="1" smtClean="0"/>
              <a:t>propsition</a:t>
            </a:r>
            <a:r>
              <a:rPr lang="fr-FR" b="1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31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1" y="675249"/>
            <a:ext cx="4449066" cy="3221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61" y="2256730"/>
            <a:ext cx="5143500" cy="3791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5205" y="3429000"/>
            <a:ext cx="1702191" cy="18006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ZoneTexte 6"/>
          <p:cNvSpPr txBox="1"/>
          <p:nvPr/>
        </p:nvSpPr>
        <p:spPr>
          <a:xfrm>
            <a:off x="520504" y="689316"/>
            <a:ext cx="553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APRES: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/>
              <a:t>On a travailler les </a:t>
            </a:r>
            <a:r>
              <a:rPr lang="fr-FR" b="1" dirty="0" err="1" smtClean="0"/>
              <a:t>outfit</a:t>
            </a:r>
            <a:r>
              <a:rPr lang="fr-FR" b="1" dirty="0" smtClean="0"/>
              <a:t> sur le p4 au lieu le p6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32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57199" y="4447146"/>
            <a:ext cx="84777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HOMME</a:t>
            </a:r>
            <a:r>
              <a:rPr lang="fr-FR" dirty="0" smtClean="0"/>
              <a:t> 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9094507" y="4447146"/>
            <a:ext cx="32526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0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</a:t>
            </a:r>
            <a:endParaRPr lang="en-US" sz="13000" b="1" i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75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33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61" y="779692"/>
            <a:ext cx="9492295" cy="118272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127" y="3122024"/>
            <a:ext cx="5307874" cy="35616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1468212" y="2557490"/>
            <a:ext cx="60821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Enlever les deux collette </a:t>
            </a:r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classic</a:t>
            </a: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Regrouper les </a:t>
            </a:r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outwear</a:t>
            </a: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Enlever la table basic 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Faire une P4 chemise avec pantalon </a:t>
            </a:r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chino</a:t>
            </a: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Faire une p6 fin de </a:t>
            </a:r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serie</a:t>
            </a: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4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34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855" y="2177350"/>
            <a:ext cx="5351105" cy="3997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754278"/>
            <a:ext cx="5551714" cy="3949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627018" y="365761"/>
            <a:ext cx="5290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APRES 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Regroupement des </a:t>
            </a:r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outwear</a:t>
            </a: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dans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un p6</a:t>
            </a:r>
            <a:endParaRPr 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64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35</a:t>
            </a:fld>
            <a:endParaRPr lang="fr-FR" noProof="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09" y="2212708"/>
            <a:ext cx="4846040" cy="4085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65" y="1276896"/>
            <a:ext cx="6034695" cy="3451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/>
          <p:cNvSpPr txBox="1"/>
          <p:nvPr/>
        </p:nvSpPr>
        <p:spPr>
          <a:xfrm>
            <a:off x="588109" y="365760"/>
            <a:ext cx="603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APRES 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 a remplacer la table avec un p6 en proposent des </a:t>
            </a:r>
            <a:r>
              <a:rPr 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outfit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14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36</a:t>
            </a:fld>
            <a:endParaRPr lang="fr-FR" noProof="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917" y="1454484"/>
            <a:ext cx="4773524" cy="4232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88" y="1720150"/>
            <a:ext cx="5143500" cy="4637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351019" y="420994"/>
            <a:ext cx="8009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APRES 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Regroupement des chemise avec des pantalons </a:t>
            </a:r>
            <a:r>
              <a:rPr 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chino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pour plus de proposition   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94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37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31" y="1626636"/>
            <a:ext cx="6968384" cy="4003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692331" y="522514"/>
            <a:ext cx="850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APRES 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 a rajouter une p6 fin de série </a:t>
            </a:r>
            <a:r>
              <a:rPr 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casual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qui représente la sous section la plus vendu 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2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38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"/>
            <a:ext cx="12192000" cy="68579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196873" y="4601035"/>
            <a:ext cx="55517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sz="12000" b="1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ercii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48194" y="4765119"/>
            <a:ext cx="448273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30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30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17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01" y="2382592"/>
            <a:ext cx="6035899" cy="45715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61681" y="503460"/>
            <a:ext cx="9487437" cy="882001"/>
          </a:xfrm>
          <a:solidFill>
            <a:schemeClr val="bg2">
              <a:lumMod val="50000"/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fr-FR" sz="4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REMARQUES 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50006" y="2010059"/>
            <a:ext cx="77034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Enlevé les podiums de la vitrine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Changement de la structure du denim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Refaire le FOCUS et baser sur les matières plus épaisses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Réglage de la hauteur du mur MODESTE + P6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Remplacer la tables basic avec un P6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Travailler beaucoup plus sur les pyjama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Vérification du mur maternité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Changement </a:t>
            </a:r>
            <a:r>
              <a:rPr lang="fr-FR" sz="20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</a:t>
            </a: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09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5</a:t>
            </a:fld>
            <a:endParaRPr lang="fr-FR" noProof="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7" y="1336182"/>
            <a:ext cx="6091707" cy="4185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355" y="4793200"/>
            <a:ext cx="2537136" cy="174682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193183" y="98086"/>
            <a:ext cx="6877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AVANT </a:t>
            </a:r>
            <a:r>
              <a:rPr lang="fr-F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 vitrine manque d’expression  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Vu la hauteur de la vitrine , il est préférable d’enlever les podiums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0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6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4711" y="1592280"/>
            <a:ext cx="6748529" cy="476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740535" y="340643"/>
            <a:ext cx="8429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APRES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 a essayer de faire passer un message aux clients en jouant avec les mannequins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 a enlever les podiums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20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7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224" y="1284476"/>
            <a:ext cx="5451449" cy="353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112224" y="491164"/>
            <a:ext cx="7366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AVANT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 mur </a:t>
            </a:r>
            <a:r>
              <a:rPr 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demin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parait vide  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231" y="2917255"/>
            <a:ext cx="5905171" cy="380570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819103" y="2087989"/>
            <a:ext cx="6117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APRES 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/>
              <a:t>Changer la structure du </a:t>
            </a:r>
            <a:r>
              <a:rPr lang="fr-FR" b="1" dirty="0" err="1" smtClean="0"/>
              <a:t>demin</a:t>
            </a:r>
            <a:r>
              <a:rPr lang="fr-FR" b="1" dirty="0" smtClean="0"/>
              <a:t> selon les updates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84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8</a:t>
            </a:fld>
            <a:endParaRPr lang="fr-FR" noProof="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7746" y="2526518"/>
            <a:ext cx="5479656" cy="4013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6096000" y="1725769"/>
            <a:ext cx="62027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APRES 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 a habiller les mannequins avec des vêtements plus épais 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1" y="1031380"/>
            <a:ext cx="5692462" cy="3986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/>
          <p:cNvSpPr txBox="1"/>
          <p:nvPr/>
        </p:nvSpPr>
        <p:spPr>
          <a:xfrm>
            <a:off x="206061" y="206062"/>
            <a:ext cx="5422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AVANT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Les mannequins manquent de pièces de saison  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27139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fr-FR" noProof="0" smtClean="0"/>
              <a:t>9</a:t>
            </a:fld>
            <a:endParaRPr lang="fr-FR" noProof="0" dirty="0"/>
          </a:p>
        </p:txBody>
      </p:sp>
      <p:sp>
        <p:nvSpPr>
          <p:cNvPr id="3" name="ZoneTexte 2"/>
          <p:cNvSpPr txBox="1"/>
          <p:nvPr/>
        </p:nvSpPr>
        <p:spPr>
          <a:xfrm>
            <a:off x="167426" y="0"/>
            <a:ext cx="31939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AVANT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 structure était basse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7" y="805898"/>
            <a:ext cx="10058400" cy="40717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291" y="3704644"/>
            <a:ext cx="5576553" cy="294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2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ustom 30">
      <a:dk1>
        <a:sysClr val="windowText" lastClr="000000"/>
      </a:dk1>
      <a:lt1>
        <a:sysClr val="window" lastClr="FFFFFF"/>
      </a:lt1>
      <a:dk2>
        <a:srgbClr val="00292E"/>
      </a:dk2>
      <a:lt2>
        <a:srgbClr val="64B2C1"/>
      </a:lt2>
      <a:accent1>
        <a:srgbClr val="F0CDA1"/>
      </a:accent1>
      <a:accent2>
        <a:srgbClr val="107082"/>
      </a:accent2>
      <a:accent3>
        <a:srgbClr val="054854"/>
      </a:accent3>
      <a:accent4>
        <a:srgbClr val="00AEEF"/>
      </a:accent4>
      <a:accent5>
        <a:srgbClr val="F99927"/>
      </a:accent5>
      <a:accent6>
        <a:srgbClr val="EC7216"/>
      </a:accent6>
      <a:hlink>
        <a:srgbClr val="000000"/>
      </a:hlink>
      <a:folHlink>
        <a:srgbClr val="000000"/>
      </a:folHlink>
    </a:clrScheme>
    <a:fontScheme name="Custom 25">
      <a:majorFont>
        <a:latin typeface="Gill Sans MT"/>
        <a:ea typeface=""/>
        <a:cs typeface=""/>
      </a:majorFont>
      <a:minorFont>
        <a:latin typeface="Arial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4308098_TF23188392" id="{5CC67371-79D9-43A6-BA9E-632980EB64FD}" vid="{F1385A2A-8CDB-41FD-B16C-5A4DE6EC444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1946EF-A3EA-4ECB-8D9A-56C36FFF4075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FDD087A-3273-4D74-8700-4C8E2BE507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DAF9E5-DED4-4A50-A81B-4CC218A03F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rapide de services professionnels</Template>
  <TotalTime>0</TotalTime>
  <Words>609</Words>
  <Application>Microsoft Office PowerPoint</Application>
  <PresentationFormat>Grand écran</PresentationFormat>
  <Paragraphs>146</Paragraphs>
  <Slides>38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4" baseType="lpstr">
      <vt:lpstr>Arial</vt:lpstr>
      <vt:lpstr>Arial </vt:lpstr>
      <vt:lpstr>Calibri</vt:lpstr>
      <vt:lpstr>Gill Sans MT</vt:lpstr>
      <vt:lpstr>Wingdings</vt:lpstr>
      <vt:lpstr>Thème Office</vt:lpstr>
      <vt:lpstr>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2019-10-30T13:30:15Z</dcterms:created>
  <dcterms:modified xsi:type="dcterms:W3CDTF">2019-12-13T09:12:57Z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