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4" r:id="rId3"/>
    <p:sldId id="266" r:id="rId4"/>
    <p:sldId id="276" r:id="rId5"/>
    <p:sldId id="256" r:id="rId6"/>
    <p:sldId id="281" r:id="rId7"/>
    <p:sldId id="257" r:id="rId8"/>
    <p:sldId id="258" r:id="rId9"/>
    <p:sldId id="271" r:id="rId10"/>
    <p:sldId id="259" r:id="rId11"/>
    <p:sldId id="260" r:id="rId12"/>
    <p:sldId id="261" r:id="rId13"/>
    <p:sldId id="262" r:id="rId14"/>
    <p:sldId id="275" r:id="rId15"/>
    <p:sldId id="270" r:id="rId16"/>
    <p:sldId id="286" r:id="rId17"/>
    <p:sldId id="263" r:id="rId18"/>
    <p:sldId id="283" r:id="rId19"/>
    <p:sldId id="264" r:id="rId20"/>
    <p:sldId id="267" r:id="rId21"/>
    <p:sldId id="268" r:id="rId22"/>
    <p:sldId id="269" r:id="rId23"/>
    <p:sldId id="272" r:id="rId24"/>
    <p:sldId id="273" r:id="rId25"/>
    <p:sldId id="274" r:id="rId26"/>
    <p:sldId id="280" r:id="rId27"/>
    <p:sldId id="277" r:id="rId28"/>
    <p:sldId id="282" r:id="rId29"/>
    <p:sldId id="278" r:id="rId30"/>
    <p:sldId id="279" r:id="rId31"/>
    <p:sldId id="285" r:id="rId32"/>
    <p:sldId id="287" r:id="rId33"/>
    <p:sldId id="289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4E29-22CE-4EAB-8386-76141DFC1CD4}" type="datetimeFigureOut">
              <a:rPr lang="fr-FR" smtClean="0"/>
              <a:t>08/12/2019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24FE-D142-4BDE-8232-18EEB79607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784863"/>
      </p:ext>
    </p:extLst>
  </p:cSld>
  <p:clrMapOvr>
    <a:masterClrMapping/>
  </p:clrMapOvr>
  <p:transition spd="slow" advTm="6000"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4E29-22CE-4EAB-8386-76141DFC1CD4}" type="datetimeFigureOut">
              <a:rPr lang="fr-FR" smtClean="0"/>
              <a:t>08/12/2019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24FE-D142-4BDE-8232-18EEB79607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510696"/>
      </p:ext>
    </p:extLst>
  </p:cSld>
  <p:clrMapOvr>
    <a:masterClrMapping/>
  </p:clrMapOvr>
  <p:transition spd="slow" advTm="6000"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4E29-22CE-4EAB-8386-76141DFC1CD4}" type="datetimeFigureOut">
              <a:rPr lang="fr-FR" smtClean="0"/>
              <a:t>08/12/2019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24FE-D142-4BDE-8232-18EEB79607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073151"/>
      </p:ext>
    </p:extLst>
  </p:cSld>
  <p:clrMapOvr>
    <a:masterClrMapping/>
  </p:clrMapOvr>
  <p:transition spd="slow" advTm="6000"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4E29-22CE-4EAB-8386-76141DFC1CD4}" type="datetimeFigureOut">
              <a:rPr lang="fr-FR" smtClean="0"/>
              <a:t>08/12/2019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24FE-D142-4BDE-8232-18EEB79607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354360"/>
      </p:ext>
    </p:extLst>
  </p:cSld>
  <p:clrMapOvr>
    <a:masterClrMapping/>
  </p:clrMapOvr>
  <p:transition spd="slow" advTm="6000"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4E29-22CE-4EAB-8386-76141DFC1CD4}" type="datetimeFigureOut">
              <a:rPr lang="fr-FR" smtClean="0"/>
              <a:t>08/12/2019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24FE-D142-4BDE-8232-18EEB79607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966387"/>
      </p:ext>
    </p:extLst>
  </p:cSld>
  <p:clrMapOvr>
    <a:masterClrMapping/>
  </p:clrMapOvr>
  <p:transition spd="slow" advTm="6000"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4E29-22CE-4EAB-8386-76141DFC1CD4}" type="datetimeFigureOut">
              <a:rPr lang="fr-FR" smtClean="0"/>
              <a:t>08/12/2019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24FE-D142-4BDE-8232-18EEB79607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230961"/>
      </p:ext>
    </p:extLst>
  </p:cSld>
  <p:clrMapOvr>
    <a:masterClrMapping/>
  </p:clrMapOvr>
  <p:transition spd="slow" advTm="6000"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4E29-22CE-4EAB-8386-76141DFC1CD4}" type="datetimeFigureOut">
              <a:rPr lang="fr-FR" smtClean="0"/>
              <a:t>08/12/2019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24FE-D142-4BDE-8232-18EEB79607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052806"/>
      </p:ext>
    </p:extLst>
  </p:cSld>
  <p:clrMapOvr>
    <a:masterClrMapping/>
  </p:clrMapOvr>
  <p:transition spd="slow" advTm="6000"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4E29-22CE-4EAB-8386-76141DFC1CD4}" type="datetimeFigureOut">
              <a:rPr lang="fr-FR" smtClean="0"/>
              <a:t>08/12/2019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24FE-D142-4BDE-8232-18EEB79607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431371"/>
      </p:ext>
    </p:extLst>
  </p:cSld>
  <p:clrMapOvr>
    <a:masterClrMapping/>
  </p:clrMapOvr>
  <p:transition spd="slow" advTm="6000"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4E29-22CE-4EAB-8386-76141DFC1CD4}" type="datetimeFigureOut">
              <a:rPr lang="fr-FR" smtClean="0"/>
              <a:t>08/12/2019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24FE-D142-4BDE-8232-18EEB79607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168452"/>
      </p:ext>
    </p:extLst>
  </p:cSld>
  <p:clrMapOvr>
    <a:masterClrMapping/>
  </p:clrMapOvr>
  <p:transition spd="slow" advTm="6000"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4E29-22CE-4EAB-8386-76141DFC1CD4}" type="datetimeFigureOut">
              <a:rPr lang="fr-FR" smtClean="0"/>
              <a:t>08/12/2019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24FE-D142-4BDE-8232-18EEB79607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30727"/>
      </p:ext>
    </p:extLst>
  </p:cSld>
  <p:clrMapOvr>
    <a:masterClrMapping/>
  </p:clrMapOvr>
  <p:transition spd="slow" advTm="6000"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4E29-22CE-4EAB-8386-76141DFC1CD4}" type="datetimeFigureOut">
              <a:rPr lang="fr-FR" smtClean="0"/>
              <a:t>08/12/2019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24FE-D142-4BDE-8232-18EEB79607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617900"/>
      </p:ext>
    </p:extLst>
  </p:cSld>
  <p:clrMapOvr>
    <a:masterClrMapping/>
  </p:clrMapOvr>
  <p:transition spd="slow" advTm="6000"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4E29-22CE-4EAB-8386-76141DFC1CD4}" type="datetimeFigureOut">
              <a:rPr lang="fr-FR" smtClean="0"/>
              <a:t>08/12/2019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024FE-D142-4BDE-8232-18EEB79607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08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6000">
    <p:sndAc>
      <p:stSnd>
        <p:snd r:embed="rId13" name="arrow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93" y="100360"/>
            <a:ext cx="11518196" cy="66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1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6000">
        <p14:honeycomb/>
        <p:sndAc>
          <p:stSnd>
            <p:snd r:embed="rId2" name="arrow.wav"/>
          </p:stSnd>
        </p:sndAc>
      </p:transition>
    </mc:Choice>
    <mc:Fallback xmlns="">
      <p:transition spd="slow" advTm="6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57" y="100361"/>
            <a:ext cx="10788511" cy="675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53466"/>
      </p:ext>
    </p:extLst>
  </p:cSld>
  <p:clrMapOvr>
    <a:masterClrMapping/>
  </p:clrMapOvr>
  <p:transition spd="slow" advTm="6000">
    <p:randomBar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62" y="133812"/>
            <a:ext cx="10058400" cy="662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2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  <p:sndAc>
          <p:stSnd>
            <p:snd r:embed="rId2" name="arrow.wav"/>
          </p:stSnd>
        </p:sndAc>
      </p:transition>
    </mc:Choice>
    <mc:Fallback xmlns="">
      <p:transition spd="slow" advTm="6000">
        <p:circl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055" y="84906"/>
            <a:ext cx="9428080" cy="670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16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  <p:sndAc>
          <p:stSnd>
            <p:snd r:embed="rId2" name="arrow.wav"/>
          </p:stSnd>
        </p:sndAc>
      </p:transition>
    </mc:Choice>
    <mc:Fallback xmlns="">
      <p:transition spd="slow" advTm="6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09" y="211873"/>
            <a:ext cx="9735016" cy="649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99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prestige"/>
        <p:sndAc>
          <p:stSnd>
            <p:snd r:embed="rId2" name="arrow.wav"/>
          </p:stSnd>
        </p:sndAc>
      </p:transition>
    </mc:Choice>
    <mc:Fallback xmlns="">
      <p:transition spd="slow" advTm="6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3" y="200722"/>
            <a:ext cx="10406396" cy="649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3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:blinds dir="vert"/>
        <p:sndAc>
          <p:stSnd>
            <p:snd r:embed="rId2" name="arrow.wav"/>
          </p:stSnd>
        </p:sndAc>
      </p:transition>
    </mc:Choice>
    <mc:Fallback xmlns="">
      <p:transition spd="slow" advTm="6000">
        <p:blinds dir="vert"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42" y="189571"/>
            <a:ext cx="10495797" cy="65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17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drape"/>
        <p:sndAc>
          <p:stSnd>
            <p:snd r:embed="rId2" name="arrow.wav"/>
          </p:stSnd>
        </p:sndAc>
      </p:transition>
    </mc:Choice>
    <mc:Fallback xmlns="">
      <p:transition spd="slow" advTm="6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91" y="200722"/>
            <a:ext cx="8614169" cy="651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04571"/>
      </p:ext>
    </p:extLst>
  </p:cSld>
  <p:clrMapOvr>
    <a:masterClrMapping/>
  </p:clrMapOvr>
  <p:transition spd="slow" advTm="6000">
    <p:comb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15" y="156117"/>
            <a:ext cx="9140569" cy="660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4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  <p:sndAc>
          <p:stSnd>
            <p:snd r:embed="rId2" name="arrow.wav"/>
          </p:stSnd>
        </p:sndAc>
      </p:transition>
    </mc:Choice>
    <mc:Fallback xmlns="">
      <p:transition spd="slow" advTm="6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365" y="223023"/>
            <a:ext cx="8712820" cy="653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2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000">
        <p14:shred/>
        <p:sndAc>
          <p:stSnd>
            <p:snd r:embed="rId2" name="arrow.wav"/>
          </p:stSnd>
        </p:sndAc>
      </p:transition>
    </mc:Choice>
    <mc:Fallback xmlns="">
      <p:transition spd="slow" advTm="6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03" y="122663"/>
            <a:ext cx="10594923" cy="664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37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origami"/>
        <p:sndAc>
          <p:stSnd>
            <p:snd r:embed="rId2" name="arrow.wav"/>
          </p:stSnd>
        </p:sndAc>
      </p:transition>
    </mc:Choice>
    <mc:Fallback xmlns="">
      <p:transition spd="slow" advTm="6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95" y="168855"/>
            <a:ext cx="8699450" cy="657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91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drape"/>
        <p:sndAc>
          <p:stSnd>
            <p:snd r:embed="rId2" name="arrow.wav"/>
          </p:stSnd>
        </p:sndAc>
      </p:transition>
    </mc:Choice>
    <mc:Fallback xmlns="">
      <p:transition spd="slow" advTm="6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2" y="178420"/>
            <a:ext cx="10495797" cy="65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07145"/>
      </p:ext>
    </p:extLst>
  </p:cSld>
  <p:clrMapOvr>
    <a:masterClrMapping/>
  </p:clrMapOvr>
  <p:transition spd="slow" advTm="6000">
    <p:cover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70" y="162311"/>
            <a:ext cx="9498620" cy="664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7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ripple/>
        <p:sndAc>
          <p:stSnd>
            <p:snd r:embed="rId2" name="arrow.wav"/>
          </p:stSnd>
        </p:sndAc>
      </p:transition>
    </mc:Choice>
    <mc:Fallback xmlns="">
      <p:transition spd="slow" advTm="6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203200"/>
            <a:ext cx="10058400" cy="623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8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:dissolve/>
        <p:sndAc>
          <p:stSnd>
            <p:snd r:embed="rId2" name="arrow.wav"/>
          </p:stSnd>
        </p:sndAc>
      </p:transition>
    </mc:Choice>
    <mc:Fallback xmlns="">
      <p:transition spd="slow" advTm="6000">
        <p:dissolv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59" y="245327"/>
            <a:ext cx="10168341" cy="634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19363"/>
      </p:ext>
    </p:extLst>
  </p:cSld>
  <p:clrMapOvr>
    <a:masterClrMapping/>
  </p:clrMapOvr>
  <p:transition spd="slow" advTm="6000">
    <p:wheel spokes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6" y="880946"/>
            <a:ext cx="7640049" cy="478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9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flip dir="r"/>
        <p:sndAc>
          <p:stSnd>
            <p:snd r:embed="rId2" name="arrow.wav"/>
          </p:stSnd>
        </p:sndAc>
      </p:transition>
    </mc:Choice>
    <mc:Fallback xmlns="">
      <p:transition spd="slow" advTm="6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3" y="200721"/>
            <a:ext cx="10460036" cy="652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40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eelOff"/>
        <p:sndAc>
          <p:stSnd>
            <p:snd r:embed="rId2" name="arrow.wav"/>
          </p:stSnd>
        </p:sndAc>
      </p:transition>
    </mc:Choice>
    <mc:Fallback xmlns="">
      <p:transition spd="slow" advTm="6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82" y="234175"/>
            <a:ext cx="10294804" cy="643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prism isContent="1" isInverted="1"/>
        <p:sndAc>
          <p:stSnd>
            <p:snd r:embed="rId2" name="arrow.wav"/>
          </p:stSnd>
        </p:sndAc>
      </p:transition>
    </mc:Choice>
    <mc:Fallback xmlns="">
      <p:transition spd="slow" advTm="6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138" y="289932"/>
            <a:ext cx="9011706" cy="628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9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14:window dir="vert"/>
        <p:sndAc>
          <p:stSnd>
            <p:snd r:embed="rId2" name="arrow.wav"/>
          </p:stSnd>
        </p:sndAc>
      </p:transition>
    </mc:Choice>
    <mc:Fallback xmlns="">
      <p:transition spd="slow" advTm="6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44" y="200722"/>
            <a:ext cx="8745908" cy="65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3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ferris dir="l"/>
        <p:sndAc>
          <p:stSnd>
            <p:snd r:embed="rId2" name="arrow.wav"/>
          </p:stSnd>
        </p:sndAc>
      </p:transition>
    </mc:Choice>
    <mc:Fallback xmlns="">
      <p:transition spd="slow" advTm="6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36" y="211874"/>
            <a:ext cx="10058400" cy="614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5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6000">
        <p14:honeycomb/>
        <p:sndAc>
          <p:stSnd>
            <p:snd r:embed="rId2" name="arrow.wav"/>
          </p:stSnd>
        </p:sndAc>
      </p:transition>
    </mc:Choice>
    <mc:Fallback xmlns="">
      <p:transition spd="slow" advTm="6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15" y="214604"/>
            <a:ext cx="10215232" cy="641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25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allOver"/>
        <p:sndAc>
          <p:stSnd>
            <p:snd r:embed="rId2" name="arrow.wav"/>
          </p:stSnd>
        </p:sndAc>
      </p:transition>
    </mc:Choice>
    <mc:Fallback xmlns="">
      <p:transition spd="slow" advTm="6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13" y="189571"/>
            <a:ext cx="10491067" cy="655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5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split orient="vert"/>
        <p:sndAc>
          <p:stSnd>
            <p:snd r:embed="rId2" name="arrow.wav"/>
          </p:stSnd>
        </p:sndAc>
      </p:transition>
    </mc:Choice>
    <mc:Fallback xmlns="">
      <p:transition spd="slow" advTm="6000">
        <p:split orient="vert"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95" y="167267"/>
            <a:ext cx="8686801" cy="656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45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drape"/>
        <p:sndAc>
          <p:stSnd>
            <p:snd r:embed="rId2" name="arrow.wav"/>
          </p:stSnd>
        </p:sndAc>
      </p:transition>
    </mc:Choice>
    <mc:Fallback xmlns="">
      <p:transition spd="slow" advTm="6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71" y="89208"/>
            <a:ext cx="8804787" cy="665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0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14:vortex dir="r"/>
        <p:sndAc>
          <p:stSnd>
            <p:snd r:embed="rId2" name="arrow.wav"/>
          </p:stSnd>
        </p:sndAc>
      </p:transition>
    </mc:Choice>
    <mc:Fallback xmlns="">
      <p:transition spd="slow" advTm="6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33" y="100361"/>
            <a:ext cx="11460413" cy="66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10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racture"/>
        <p:sndAc>
          <p:stSnd>
            <p:snd r:embed="rId2" name="arrow.wav"/>
          </p:stSnd>
        </p:sndAc>
      </p:transition>
    </mc:Choice>
    <mc:Fallback xmlns="">
      <p:transition spd="slow" advTm="6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54000"/>
            <a:ext cx="100584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7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000">
        <p14:reveal/>
        <p:sndAc>
          <p:stSnd>
            <p:snd r:embed="rId2" name="arrow.wav"/>
          </p:stSnd>
        </p:sndAc>
      </p:transition>
    </mc:Choice>
    <mc:Fallback xmlns="">
      <p:transition spd="slow" advTm="6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196" y="167952"/>
            <a:ext cx="9206954" cy="655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4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  <p:sndAc>
          <p:stSnd>
            <p:snd r:embed="rId2" name="arrow.wav"/>
          </p:stSnd>
        </p:sndAc>
      </p:transition>
    </mc:Choice>
    <mc:Fallback xmlns="">
      <p:transition spd="med" advTm="6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63" y="189571"/>
            <a:ext cx="10001050" cy="651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03015"/>
      </p:ext>
    </p:extLst>
  </p:cSld>
  <p:clrMapOvr>
    <a:masterClrMapping/>
  </p:clrMapOvr>
  <p:transition spd="slow" advTm="6000">
    <p:push dir="u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49" y="144967"/>
            <a:ext cx="9902284" cy="660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80319"/>
      </p:ext>
    </p:extLst>
  </p:cSld>
  <p:clrMapOvr>
    <a:masterClrMapping/>
  </p:clrMapOvr>
  <p:transition spd="slow" advTm="6000">
    <p:wip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83" y="78059"/>
            <a:ext cx="9491917" cy="677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1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split orient="vert"/>
        <p:sndAc>
          <p:stSnd>
            <p:snd r:embed="rId2" name="arrow.wav"/>
          </p:stSnd>
        </p:sndAc>
      </p:transition>
    </mc:Choice>
    <mc:Fallback xmlns="">
      <p:transition spd="slow" advTm="6000">
        <p:split orient="vert"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48" y="653143"/>
            <a:ext cx="8937744" cy="557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9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000">
        <p14:reveal/>
        <p:sndAc>
          <p:stSnd>
            <p:snd r:embed="rId2" name="arrow.wav"/>
          </p:stSnd>
        </p:sndAc>
      </p:transition>
    </mc:Choice>
    <mc:Fallback xmlns="">
      <p:transition spd="slow" advTm="6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Grand écran</PresentationFormat>
  <Paragraphs>0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Elior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Moi</dc:creator>
  <cp:lastModifiedBy>Moi</cp:lastModifiedBy>
  <cp:revision>22</cp:revision>
  <dcterms:created xsi:type="dcterms:W3CDTF">2019-11-10T18:35:09Z</dcterms:created>
  <dcterms:modified xsi:type="dcterms:W3CDTF">2019-12-08T12:02:36Z</dcterms:modified>
</cp:coreProperties>
</file>