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59" r:id="rId6"/>
    <p:sldId id="260" r:id="rId7"/>
  </p:sldIdLst>
  <p:sldSz cx="12241213" cy="6858000"/>
  <p:notesSz cx="6858000" cy="9144000"/>
  <p:embeddedFontLst>
    <p:embeddedFont>
      <p:font typeface="Andy" pitchFamily="66" charset="0"/>
      <p:bold r:id="rId8"/>
    </p:embeddedFont>
    <p:embeddedFont>
      <p:font typeface="Algerian" pitchFamily="82" charset="0"/>
      <p:regular r:id="rId9"/>
    </p:embeddedFont>
    <p:embeddedFont>
      <p:font typeface="Calibri" pitchFamily="34" charset="0"/>
      <p:regular r:id="rId10"/>
      <p:bold r:id="rId11"/>
      <p:italic r:id="rId12"/>
      <p:boldItalic r:id="rId13"/>
    </p:embeddedFont>
    <p:embeddedFont>
      <p:font typeface="Amazone BT" pitchFamily="66" charset="0"/>
      <p:regular r:id="rId14"/>
    </p:embeddedFont>
  </p:embeddedFont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TqHvOKZchw8fYwLABDRxQ==" hashData="E5u3UiSLUIf79i8n7pMqP7Gg5H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692" y="-336"/>
      </p:cViewPr>
      <p:guideLst>
        <p:guide orient="horz" pos="2160"/>
        <p:guide pos="385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8091" y="2130426"/>
            <a:ext cx="10405031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36182" y="3886200"/>
            <a:ext cx="856884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953B5-002E-46FE-9546-66341DC32C65}" type="datetimeFigureOut">
              <a:rPr lang="fr-FR" smtClean="0"/>
              <a:t>16/03/2019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B15B-1F4E-4950-9745-7FFE7E5EFD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526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953B5-002E-46FE-9546-66341DC32C65}" type="datetimeFigureOut">
              <a:rPr lang="fr-FR" smtClean="0"/>
              <a:t>16/03/2019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B15B-1F4E-4950-9745-7FFE7E5EFD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87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6972" y="4406901"/>
            <a:ext cx="104050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6972" y="2906713"/>
            <a:ext cx="104050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953B5-002E-46FE-9546-66341DC32C65}" type="datetimeFigureOut">
              <a:rPr lang="fr-FR" smtClean="0"/>
              <a:t>16/03/2019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B15B-1F4E-4950-9745-7FFE7E5EFD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9201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12061" y="1600201"/>
            <a:ext cx="540653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222616" y="1600201"/>
            <a:ext cx="540653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953B5-002E-46FE-9546-66341DC32C65}" type="datetimeFigureOut">
              <a:rPr lang="fr-FR" smtClean="0"/>
              <a:t>16/03/2019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B15B-1F4E-4950-9745-7FFE7E5EFD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258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2060" y="1535113"/>
            <a:ext cx="54086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2060" y="2174875"/>
            <a:ext cx="54086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218367" y="1535113"/>
            <a:ext cx="541078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218367" y="2174875"/>
            <a:ext cx="541078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953B5-002E-46FE-9546-66341DC32C65}" type="datetimeFigureOut">
              <a:rPr lang="fr-FR" smtClean="0"/>
              <a:t>16/03/2019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B15B-1F4E-4950-9745-7FFE7E5EFD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8899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953B5-002E-46FE-9546-66341DC32C65}" type="datetimeFigureOut">
              <a:rPr lang="fr-FR" smtClean="0"/>
              <a:t>16/03/2019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B15B-1F4E-4950-9745-7FFE7E5EFD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902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953B5-002E-46FE-9546-66341DC32C65}" type="datetimeFigureOut">
              <a:rPr lang="fr-FR" smtClean="0"/>
              <a:t>16/03/2019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B15B-1F4E-4950-9745-7FFE7E5EFD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883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2061" y="273050"/>
            <a:ext cx="402727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85974" y="273051"/>
            <a:ext cx="684317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12061" y="1435101"/>
            <a:ext cx="402727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953B5-002E-46FE-9546-66341DC32C65}" type="datetimeFigureOut">
              <a:rPr lang="fr-FR" smtClean="0"/>
              <a:t>16/03/2019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B15B-1F4E-4950-9745-7FFE7E5EFD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671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99363" y="4800600"/>
            <a:ext cx="734472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99363" y="612775"/>
            <a:ext cx="734472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99363" y="5367338"/>
            <a:ext cx="734472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953B5-002E-46FE-9546-66341DC32C65}" type="datetimeFigureOut">
              <a:rPr lang="fr-FR" smtClean="0"/>
              <a:t>16/03/2019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B15B-1F4E-4950-9745-7FFE7E5EFD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784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953B5-002E-46FE-9546-66341DC32C65}" type="datetimeFigureOut">
              <a:rPr lang="fr-FR" smtClean="0"/>
              <a:t>16/03/2019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B15B-1F4E-4950-9745-7FFE7E5EFD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615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1882054" y="274639"/>
            <a:ext cx="3685115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20331" y="274639"/>
            <a:ext cx="10857702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953B5-002E-46FE-9546-66341DC32C65}" type="datetimeFigureOut">
              <a:rPr lang="fr-FR" smtClean="0"/>
              <a:t>16/03/2019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B15B-1F4E-4950-9745-7FFE7E5EFD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114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12061" y="274638"/>
            <a:ext cx="1101709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2061" y="1600201"/>
            <a:ext cx="1101709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12061" y="6356351"/>
            <a:ext cx="28562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953B5-002E-46FE-9546-66341DC32C65}" type="datetimeFigureOut">
              <a:rPr lang="fr-FR" smtClean="0"/>
              <a:t>16/03/2019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82415" y="6356351"/>
            <a:ext cx="38763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72869" y="6356351"/>
            <a:ext cx="28562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3CB15B-1F4E-4950-9745-7FFE7E5EFD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6164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7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80000" y="360000"/>
            <a:ext cx="10080000" cy="1200329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72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Arrêter les aiguilles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71934" y="5787261"/>
            <a:ext cx="403244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FR" sz="2800" dirty="0" smtClean="0">
                <a:latin typeface="Amazone BT" pitchFamily="66" charset="0"/>
              </a:rPr>
              <a:t>Par Berthe </a:t>
            </a:r>
            <a:r>
              <a:rPr lang="fr-FR" sz="2800" dirty="0">
                <a:latin typeface="Amazone BT" pitchFamily="66" charset="0"/>
              </a:rPr>
              <a:t>Sylva (1937)</a:t>
            </a:r>
          </a:p>
          <a:p>
            <a:pPr algn="ctr" eaLnBrk="1" hangingPunct="1"/>
            <a:r>
              <a:rPr lang="fr-FR" sz="2800" dirty="0">
                <a:latin typeface="Amazone BT" pitchFamily="66" charset="0"/>
              </a:rPr>
              <a:t>Diaporama © </a:t>
            </a:r>
            <a:r>
              <a:rPr lang="fr-FR" sz="2800" dirty="0" smtClean="0">
                <a:latin typeface="Amazone BT" pitchFamily="66" charset="0"/>
              </a:rPr>
              <a:t>Apex</a:t>
            </a:r>
            <a:endParaRPr lang="fr-FR" sz="2800" dirty="0">
              <a:latin typeface="Amazone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52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>
        <p:sndAc>
          <p:stSnd>
            <p:snd r:embed="rId2" name="Si On Pouvait Arreter Les Aiguilles [Mpgun.com].wav"/>
          </p:stSnd>
        </p:sndAc>
      </p:transition>
    </mc:Choice>
    <mc:Fallback xmlns="">
      <p:transition spd="slow" advClick="0" advTm="9000">
        <p:sndAc>
          <p:stSnd>
            <p:snd r:embed="rId4" name="Si On Pouvait Arreter Les Aiguilles [Mpgun.com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3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7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80000" y="360000"/>
            <a:ext cx="10080000" cy="1200329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72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Arrêter les aiguilles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71934" y="5787261"/>
            <a:ext cx="403244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FR" sz="2800" dirty="0" smtClean="0">
                <a:latin typeface="Amazone BT" pitchFamily="66" charset="0"/>
              </a:rPr>
              <a:t>Par Berthe </a:t>
            </a:r>
            <a:r>
              <a:rPr lang="fr-FR" sz="2800" dirty="0">
                <a:latin typeface="Amazone BT" pitchFamily="66" charset="0"/>
              </a:rPr>
              <a:t>Sylva (1937)</a:t>
            </a:r>
          </a:p>
          <a:p>
            <a:pPr algn="ctr" eaLnBrk="1" hangingPunct="1"/>
            <a:r>
              <a:rPr lang="fr-FR" sz="2800" dirty="0">
                <a:latin typeface="Amazone BT" pitchFamily="66" charset="0"/>
              </a:rPr>
              <a:t>Diaporama © </a:t>
            </a:r>
            <a:r>
              <a:rPr lang="fr-FR" sz="2800" dirty="0" smtClean="0">
                <a:latin typeface="Amazone BT" pitchFamily="66" charset="0"/>
              </a:rPr>
              <a:t>Apex</a:t>
            </a:r>
            <a:endParaRPr lang="fr-FR" sz="2800" dirty="0">
              <a:latin typeface="Amazone BT" pitchFamily="66" charset="0"/>
            </a:endParaRPr>
          </a:p>
        </p:txBody>
      </p:sp>
      <p:pic>
        <p:nvPicPr>
          <p:cNvPr id="7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240000" cy="688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241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80000" y="108000"/>
            <a:ext cx="5782699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Riches ou pauvres quoi qu'on fasse sur la Terre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Notre existence est une chose éphémère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Et des pendules le tic tac incessant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Semble nous dire </a:t>
            </a:r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« Tout </a:t>
            </a:r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passe avec le </a:t>
            </a:r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temps » </a:t>
            </a:r>
            <a:endParaRPr lang="fr-FR" dirty="0">
              <a:solidFill>
                <a:srgbClr val="FFFF00"/>
              </a:solidFill>
              <a:latin typeface="Andy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41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240000" cy="688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180000" y="108000"/>
            <a:ext cx="5782699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Voici </a:t>
            </a:r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l'enfant qui vient de </a:t>
            </a:r>
            <a:r>
              <a:rPr lang="fr-FR" dirty="0" err="1">
                <a:solidFill>
                  <a:srgbClr val="FFFF00"/>
                </a:solidFill>
                <a:latin typeface="Andy" pitchFamily="66" charset="0"/>
              </a:rPr>
              <a:t>v'nir</a:t>
            </a:r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 au monde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Sa mère penchée vers sa petite tête blonde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Vers la pendule placée près de son lit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Jette un regard et soucieuse se dit </a:t>
            </a:r>
          </a:p>
        </p:txBody>
      </p:sp>
    </p:spTree>
    <p:extLst>
      <p:ext uri="{BB962C8B-B14F-4D97-AF65-F5344CB8AC3E}">
        <p14:creationId xmlns:p14="http://schemas.microsoft.com/office/powerpoint/2010/main" val="347860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1000"/>
    </mc:Choice>
    <mc:Fallback xmlns="">
      <p:transition spd="slow" advClick="0" advTm="3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240000" cy="688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80000" y="108000"/>
            <a:ext cx="5782699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Voici </a:t>
            </a:r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l'enfant qui vient de </a:t>
            </a:r>
            <a:r>
              <a:rPr lang="fr-FR" dirty="0" err="1">
                <a:solidFill>
                  <a:srgbClr val="FFFF00"/>
                </a:solidFill>
                <a:latin typeface="Andy" pitchFamily="66" charset="0"/>
              </a:rPr>
              <a:t>v'nir</a:t>
            </a:r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 au monde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Sa mère penchée vers sa petite tête blonde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Vers la pendule placée près de son lit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Jette un regard et soucieuse se dit </a:t>
            </a:r>
          </a:p>
        </p:txBody>
      </p:sp>
      <p:pic>
        <p:nvPicPr>
          <p:cNvPr id="9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41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41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12240000" cy="688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180000" y="108000"/>
            <a:ext cx="5782699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Si l'on pouvait arrêter les aiguilles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Au cadran qui marque les heures de la vie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Nos p'tits enfants si mignons, si gentils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N' grandiraient pas pour déserter leur nid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Lorsqu'à vingt ans, un jour, ils se </a:t>
            </a:r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marient</a:t>
            </a:r>
          </a:p>
          <a:p>
            <a:pPr eaLnBrk="1" hangingPunct="1"/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Sans </a:t>
            </a:r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un regret, ils partent et vous </a:t>
            </a:r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oublient</a:t>
            </a:r>
            <a:endParaRPr lang="fr-FR" dirty="0">
              <a:solidFill>
                <a:srgbClr val="FFFF00"/>
              </a:solidFill>
              <a:latin typeface="Andy" pitchFamily="66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41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61495" cy="6869363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41213" cy="687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ZoneTexte 15"/>
          <p:cNvSpPr txBox="1">
            <a:spLocks noChangeArrowheads="1"/>
          </p:cNvSpPr>
          <p:nvPr/>
        </p:nvSpPr>
        <p:spPr bwMode="auto">
          <a:xfrm>
            <a:off x="180000" y="108000"/>
            <a:ext cx="5782699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Et </a:t>
            </a:r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les mamans dont ils brisent l'espoir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Pensent "On voudrait près d' soi toujours les voir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Rester petits garçons ou petites filles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Si l'on pouvait arrêter les </a:t>
            </a:r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aiguilles</a:t>
            </a:r>
            <a:endParaRPr lang="fr-FR" dirty="0">
              <a:solidFill>
                <a:srgbClr val="FFFF00"/>
              </a:solidFill>
              <a:latin typeface="And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12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4000"/>
    </mc:Choice>
    <mc:Fallback xmlns="">
      <p:transition spd="slow" advClick="0" advTm="4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41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180000" y="108000"/>
            <a:ext cx="5782699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Et </a:t>
            </a:r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les mamans dont ils brisent l'espoir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Pensent "On voudrait près d' soi toujours les voir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Rester petits garçons ou petites filles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Si l'on pouvait arrêter les aiguilles"</a:t>
            </a:r>
          </a:p>
        </p:txBody>
      </p:sp>
      <p:pic>
        <p:nvPicPr>
          <p:cNvPr id="1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12276000" cy="6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240000" cy="688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oneTexte 13"/>
          <p:cNvSpPr txBox="1">
            <a:spLocks noChangeArrowheads="1"/>
          </p:cNvSpPr>
          <p:nvPr/>
        </p:nvSpPr>
        <p:spPr bwMode="auto">
          <a:xfrm>
            <a:off x="180000" y="108000"/>
            <a:ext cx="5782699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Dans les campagnes ainsi que dans les villes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Règne le calme et chacun vit tranquille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Sans se douter qu'un orage gronde au loin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Pour bouleverser la paix du genre </a:t>
            </a:r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humain</a:t>
            </a:r>
            <a:endParaRPr lang="fr-FR" dirty="0">
              <a:solidFill>
                <a:srgbClr val="FFFF00"/>
              </a:solidFill>
              <a:latin typeface="Andy" pitchFamily="66" charset="0"/>
            </a:endParaRPr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276000" cy="6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41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ZoneTexte 16"/>
          <p:cNvSpPr txBox="1">
            <a:spLocks noChangeArrowheads="1"/>
          </p:cNvSpPr>
          <p:nvPr/>
        </p:nvSpPr>
        <p:spPr bwMode="auto">
          <a:xfrm>
            <a:off x="180000" y="108000"/>
            <a:ext cx="5782699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Un </a:t>
            </a:r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peu partout, en Europe, en Afrique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Les noirs dessous de l'infâme politique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Sèment la guerre, horreur de tous les temps,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Que nul ne peut arrêter et pourtant</a:t>
            </a:r>
          </a:p>
        </p:txBody>
      </p:sp>
    </p:spTree>
    <p:extLst>
      <p:ext uri="{BB962C8B-B14F-4D97-AF65-F5344CB8AC3E}">
        <p14:creationId xmlns:p14="http://schemas.microsoft.com/office/powerpoint/2010/main" val="908951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1000"/>
    </mc:Choice>
    <mc:Fallback xmlns="">
      <p:transition spd="slow" advClick="0" advTm="3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41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80000" y="108000"/>
            <a:ext cx="5782699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Un </a:t>
            </a:r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peu partout, en Europe, en Afrique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Les noirs dessous de l'infâme politique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Sèment la guerre, horreur de tous les temps,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Que nul ne peut arrêter et pourtant</a:t>
            </a:r>
          </a:p>
        </p:txBody>
      </p:sp>
      <p:pic>
        <p:nvPicPr>
          <p:cNvPr id="10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240000" cy="688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241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241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oneTexte 12"/>
          <p:cNvSpPr txBox="1">
            <a:spLocks noChangeArrowheads="1"/>
          </p:cNvSpPr>
          <p:nvPr/>
        </p:nvSpPr>
        <p:spPr bwMode="auto">
          <a:xfrm>
            <a:off x="180000" y="108000"/>
            <a:ext cx="5782699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Si l'on pouvait arrêter les aiguilles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Au cadran qui marque les heures de la vie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On n'entendrait plus le tocsin sonner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Pour enlever nos fils à leurs foyers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Quand à l'instant où tous les bras </a:t>
            </a:r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travaillent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Quoi de plus triste que l'heure des </a:t>
            </a:r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batailles</a:t>
            </a:r>
            <a:endParaRPr lang="fr-FR" dirty="0">
              <a:solidFill>
                <a:srgbClr val="FFFF00"/>
              </a:solidFill>
              <a:latin typeface="Andy" pitchFamily="66" charset="0"/>
            </a:endParaRP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241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241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1213" cy="6858000"/>
          </a:xfrm>
          <a:prstGeom prst="rect">
            <a:avLst/>
          </a:prstGeom>
        </p:spPr>
      </p:pic>
      <p:sp>
        <p:nvSpPr>
          <p:cNvPr id="17" name="ZoneTexte 16"/>
          <p:cNvSpPr txBox="1">
            <a:spLocks noChangeArrowheads="1"/>
          </p:cNvSpPr>
          <p:nvPr/>
        </p:nvSpPr>
        <p:spPr bwMode="auto">
          <a:xfrm>
            <a:off x="180000" y="108000"/>
            <a:ext cx="5782699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Peut-être </a:t>
            </a:r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qu'un jour retrouvant sa raison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L'homme maudira la guerre et ses passions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Plus de tueries ni d'hommes qui fusillent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Si l'on pouvait arrêter les aiguilles</a:t>
            </a:r>
          </a:p>
        </p:txBody>
      </p:sp>
    </p:spTree>
    <p:extLst>
      <p:ext uri="{BB962C8B-B14F-4D97-AF65-F5344CB8AC3E}">
        <p14:creationId xmlns:p14="http://schemas.microsoft.com/office/powerpoint/2010/main" val="299778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4000"/>
    </mc:Choice>
    <mc:Fallback xmlns="">
      <p:transition spd="slow" advClick="0" advTm="4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1213" cy="6858000"/>
          </a:xfrm>
          <a:prstGeom prst="rect">
            <a:avLst/>
          </a:prstGeom>
        </p:spPr>
      </p:pic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180000" y="108000"/>
            <a:ext cx="5782699" cy="140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dirty="0" smtClean="0">
                <a:solidFill>
                  <a:srgbClr val="FFFF00"/>
                </a:solidFill>
                <a:latin typeface="Andy" pitchFamily="66" charset="0"/>
              </a:rPr>
              <a:t>Quoi </a:t>
            </a:r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de plus triste que l'heure des batailles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Peut-être qu'un jour retrouvant sa raison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L'homme maudira la guerre et ses passions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Plus de tueries ni d'hommes qui fusillent</a:t>
            </a:r>
          </a:p>
          <a:p>
            <a:pPr eaLnBrk="1" hangingPunct="1"/>
            <a:r>
              <a:rPr lang="fr-FR" dirty="0">
                <a:solidFill>
                  <a:srgbClr val="FFFF00"/>
                </a:solidFill>
                <a:latin typeface="Andy" pitchFamily="66" charset="0"/>
              </a:rPr>
              <a:t>Si l'on pouvait arrêter les aiguilles</a:t>
            </a:r>
          </a:p>
        </p:txBody>
      </p:sp>
      <p:pic>
        <p:nvPicPr>
          <p:cNvPr id="23" name="Imag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240000" cy="687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9" descr="ligneetoile"/>
          <p:cNvPicPr preferRelativeResize="0">
            <a:picLocks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766" y="6083185"/>
            <a:ext cx="5269604" cy="274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2882256" y="-699655"/>
            <a:ext cx="6475489" cy="39367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4983" b="1" dirty="0">
                <a:ln w="57150">
                  <a:solidFill>
                    <a:schemeClr val="bg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  <p:sp>
        <p:nvSpPr>
          <p:cNvPr id="26" name="ZoneTexte 25"/>
          <p:cNvSpPr txBox="1">
            <a:spLocks noChangeArrowheads="1"/>
          </p:cNvSpPr>
          <p:nvPr/>
        </p:nvSpPr>
        <p:spPr bwMode="auto">
          <a:xfrm>
            <a:off x="4913096" y="6051957"/>
            <a:ext cx="2323937" cy="368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797" b="1" dirty="0">
                <a:latin typeface="Andy" panose="03080602030302030203" pitchFamily="66" charset="0"/>
              </a:rPr>
              <a:t>Touche </a:t>
            </a:r>
            <a:r>
              <a:rPr lang="fr-FR" altLang="fr-FR" sz="1797" b="1" dirty="0" err="1">
                <a:latin typeface="Andy" panose="03080602030302030203" pitchFamily="66" charset="0"/>
              </a:rPr>
              <a:t>Esc</a:t>
            </a:r>
            <a:r>
              <a:rPr lang="fr-FR" altLang="fr-FR" sz="1797" b="1" dirty="0">
                <a:latin typeface="Andy" panose="03080602030302030203" pitchFamily="66" charset="0"/>
              </a:rPr>
              <a:t> pour quitter</a:t>
            </a:r>
          </a:p>
        </p:txBody>
      </p:sp>
    </p:spTree>
    <p:extLst>
      <p:ext uri="{BB962C8B-B14F-4D97-AF65-F5344CB8AC3E}">
        <p14:creationId xmlns:p14="http://schemas.microsoft.com/office/powerpoint/2010/main" val="235988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8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428</Words>
  <Application>Microsoft Office PowerPoint</Application>
  <PresentationFormat>Personnalisé</PresentationFormat>
  <Paragraphs>61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2" baseType="lpstr">
      <vt:lpstr>Arial</vt:lpstr>
      <vt:lpstr>Andy</vt:lpstr>
      <vt:lpstr>Algerian</vt:lpstr>
      <vt:lpstr>Calibri</vt:lpstr>
      <vt:lpstr>Amazone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27</cp:revision>
  <dcterms:created xsi:type="dcterms:W3CDTF">2019-02-05T06:24:15Z</dcterms:created>
  <dcterms:modified xsi:type="dcterms:W3CDTF">2019-03-16T10:56:57Z</dcterms:modified>
</cp:coreProperties>
</file>