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080625" cy="567055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9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3352CD6-B583-42C6-8058-D5CA4D59EE43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Segoe UI" pitchFamily="2"/>
              <a:cs typeface="Tahoma" pitchFamily="2"/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682011F-01FD-49D3-9646-059B0A3475AC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>
            <a:noAutofit/>
          </a:bodyPr>
          <a:lstStyle/>
          <a:p>
            <a:pPr marL="0" marR="0" lvl="0" indent="0" algn="r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Segoe UI" pitchFamily="2"/>
              <a:cs typeface="Tahoma" pitchFamily="2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5CC816-72BA-446E-A9B4-43867CDFFBAD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="b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Segoe UI" pitchFamily="2"/>
              <a:cs typeface="Tahoma" pitchFamily="2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5FCF5C-4993-4A37-9231-D36C607A8DC8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="b" anchorCtr="0" compatLnSpc="0">
            <a:noAutofit/>
          </a:bodyPr>
          <a:lstStyle/>
          <a:p>
            <a:pPr marL="0" marR="0" lvl="0" indent="0" algn="r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3177980A-B743-47B6-913E-37D259B31C59}" type="slidenum">
              <a:t>‹N°›</a:t>
            </a:fld>
            <a:endParaRPr lang="fr-FR" sz="1400" b="0" i="0" u="none" strike="noStrike" kern="1200">
              <a:ln>
                <a:noFill/>
              </a:ln>
              <a:latin typeface="Arial" pitchFamily="18"/>
              <a:ea typeface="Segoe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158470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4EA770C-7D36-4C9A-978A-B96FA5E7CF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20000" y="900000"/>
            <a:ext cx="6120000" cy="3441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65E24C2-4968-4E66-B8BC-54A0A8ED0BF8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20000" y="4680000"/>
            <a:ext cx="6120000" cy="504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4" name="Espace réservé de l'en-tête 3">
            <a:extLst>
              <a:ext uri="{FF2B5EF4-FFF2-40B4-BE49-F238E27FC236}">
                <a16:creationId xmlns:a16="http://schemas.microsoft.com/office/drawing/2014/main" id="{E69F05A7-F696-4D45-AD15-0CA82500E2D2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hangingPunct="0">
              <a:buNone/>
              <a:tabLst/>
              <a:defRPr lang="fr-FR" sz="1400" kern="1200">
                <a:latin typeface="Liberation Sans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CE0F7D-14D8-4394-A305-75DA7989DDA1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hangingPunct="0">
              <a:buNone/>
              <a:tabLst/>
              <a:defRPr lang="fr-FR" sz="1400" kern="1200">
                <a:latin typeface="Liberation Sans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0A4433-4499-4964-806C-A8D1C94E5464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hangingPunct="0">
              <a:buNone/>
              <a:tabLst/>
              <a:defRPr lang="fr-FR" sz="1400" kern="1200">
                <a:latin typeface="Liberation Sans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BBD7BC-E2A5-4C1F-A705-223917BCBC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hangingPunct="0">
              <a:buNone/>
              <a:tabLst/>
              <a:defRPr lang="fr-FR" sz="1400" kern="1200">
                <a:latin typeface="Liberation Sans" pitchFamily="34"/>
                <a:ea typeface="Segoe UI" pitchFamily="2"/>
                <a:cs typeface="Tahoma" pitchFamily="2"/>
              </a:defRPr>
            </a:lvl1pPr>
          </a:lstStyle>
          <a:p>
            <a:pPr lvl="0"/>
            <a:fld id="{57E0EE7C-80C2-400F-830C-CC9EC19983B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10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0" hangingPunct="0">
      <a:tabLst/>
      <a:defRPr lang="fr-FR" sz="2000" b="0" i="0" u="none" strike="noStrike" kern="1200">
        <a:ln>
          <a:noFill/>
        </a:ln>
        <a:latin typeface="Arial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180AF9-527F-4F74-B8BD-9761991D96D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3B53C54-C8BB-4D11-A607-7ED5252E3132}" type="slidenum">
              <a:t>1</a:t>
            </a:fld>
            <a:endParaRPr lang="fr-FR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B1480F4-BF93-4E99-9B6B-9D31B98FED6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1D38F7A-B6AC-445E-9C98-7744CADC32E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</p:spPr>
        <p:txBody>
          <a:bodyPr>
            <a:spAutoFit/>
          </a:bodyPr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66D74E-B461-4209-8335-E05794BC7C7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CFADE91-E588-4750-BFD9-1A40D8990B37}" type="slidenum">
              <a:t>2</a:t>
            </a:fld>
            <a:endParaRPr lang="fr-FR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41E34D3-666F-436D-8300-29AA9B54F56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5C4006E-4C4A-4458-BB9B-45506921404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FF6216-D79A-4294-88AB-FF172B4CDD1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2DCC499-B0ED-42FC-BBD3-8BE5784EC796}" type="slidenum">
              <a:t>3</a:t>
            </a:fld>
            <a:endParaRPr lang="fr-FR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2A18D51-D218-47FD-B43D-4F19FEF3F1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AE11B84-F8A2-422D-9071-EAE4EEFFA9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5B3AF4-73C6-4247-B242-AAA75469F3D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38B5F974-6C91-4FA7-8BFC-62570BB9310C}" type="slidenum">
              <a:t>4</a:t>
            </a:fld>
            <a:endParaRPr lang="fr-FR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56C3EAB-F329-4414-A7B1-1E823724E3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2C60467-B9C1-408E-B44C-A81024043E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376D6D-AA0E-4F5F-987E-EC2A90C5DB2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E16B7B6-0DAC-48C3-A368-442A08317A60}" type="slidenum">
              <a:t>5</a:t>
            </a:fld>
            <a:endParaRPr lang="fr-FR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38FEB05-7DC1-4826-B7BD-B3DBFED2031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0D312F6-5C36-4347-8DAE-4DF83372273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681CF6-0F73-4761-B173-3BF0B27C19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6BA7A6F-B102-4DD2-85F5-AF8AA8BA381B}" type="slidenum">
              <a:t>6</a:t>
            </a:fld>
            <a:endParaRPr lang="fr-FR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FE61EF8-2208-4833-B702-069F04ED15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F477E9E-D2E7-4618-AE8F-FF46716A8F4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9B9F47-9C4F-4BF4-A4C8-9071A22689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9F6FA96-050A-49F0-ACD8-884CDFE156E8}" type="slidenum">
              <a:t>7</a:t>
            </a:fld>
            <a:endParaRPr lang="fr-FR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D1F8122-56AF-4F28-A778-180D9C41092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907A44D-8C74-4F99-88E6-77821F61FD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09C8D6-E961-4F61-AF6E-59D7F6EF61C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64D961D2-9936-4055-ACF1-2FA9EDB00FD3}" type="slidenum">
              <a:t>8</a:t>
            </a:fld>
            <a:endParaRPr lang="fr-FR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F89C41F-7EB4-4032-9CF9-4790CCBB48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EC0ED27-DC8B-4422-A194-CC36F5AF0E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F30070-A069-4D6F-8081-2B126E965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0C9305-FAB7-4ACD-82B5-0445A8FBDF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C2D2BD-3A94-4E36-967C-21472F053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87C011-8BC6-43D3-B63E-670314D6F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FB73C9-F312-4197-A345-9E6F45DA5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763DE7-9792-4A16-A6BE-A86B88887DB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371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3764F3-DCC0-4B68-A4D9-174ECA685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606A8D-7DDE-4E2F-8869-E7BF45BC1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DC9842-1955-44E5-B161-9B8EFFBA0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6FC496-C5D8-4F88-A7E4-5743C90D7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248805-0FB4-4A89-9621-CC515BE7D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684F4F5-4B9F-46DC-8E5C-445D2C884B30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30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E73633A-1A8B-4201-9CB5-B05EED5E1D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215900"/>
            <a:ext cx="2266950" cy="44402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11A45E2-088D-4C81-B36F-39047D463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15900"/>
            <a:ext cx="6653212" cy="44402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66E2B6-3E23-431F-A11D-73F4FAB53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A14DA1-0B54-49DA-8AF7-06A312B80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DA71E8-143A-485F-8C25-747043AB4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763994F-623E-457A-86CF-B88B1FCEB0B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30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16E31E-4E77-43F3-8C0B-0F7FD54C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3546E5-4921-4741-AA8C-39EFF6C61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3D0936-89F9-402C-90C2-C6562D19D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173D0F-83CF-42B0-A554-330739CB3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138D20-D801-45E7-ACCD-C3C6EE229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4BC1A53-8808-45F0-A090-B23F56F8E07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178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EFEB4D-2E9A-4A13-8D5B-2B656261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CCFE84-E76F-4A34-8CD4-307DBC9E6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61BFF3-7B1B-493A-B66C-DAA26831B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855B2E-CF1D-41B5-8D5B-73D89FE26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1D8E4A-A132-47BA-ABCA-4ED1FC457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146157-56BF-4346-B3FF-F3EB2DD5F25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314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745324-A354-4A8E-B22A-1D1999173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C69315-528E-476D-A238-407BAB324F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368425"/>
            <a:ext cx="4459287" cy="32877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E836F5-672F-483E-8ECB-49F642B41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368425"/>
            <a:ext cx="4460875" cy="32877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BF8C4F-A10C-4D11-BD09-B74BDCCAC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CE2E0B-3158-415F-AA6B-42134A66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2992EC-8C58-459A-9864-593157A7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FC4BAAA-A328-44DE-ACA7-95C958F4B88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95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CD78C7-C7EE-4DF6-BB6A-9FE56787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02C275-ABAA-4A5D-A66E-E7F9DA5E6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D2088D-C41A-4F76-8429-5FD33FE71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76D64D1-4B7B-4DA5-84DB-341D9A671A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BA19A4C-4B2F-4BE5-B6EE-7E03880A6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602D98C-54A4-4ABA-A15B-1DD1062A6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F566790-E539-4CB8-A18D-96F58F2E1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4F11B7B-9902-4E76-9C0B-A5F62E408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3B12910-8DB0-48A5-830C-40148A846A20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04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1DEC3A-29FC-4BA8-A275-D87E64638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3D36EC1-586F-42EF-B50B-3A4C0DFE0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9DF2A82-C1C8-423F-B0B3-A6891EE22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FA9E585-783F-4166-8F75-E9EE12EA5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C803E24-54DC-4B22-AAF9-4A078D2BAC4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73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34B1FAE-32E5-4E5D-95A2-DCBA61A6D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C86843F-560A-4012-99F9-BF58D50BE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5CB3D4C-E615-4AF5-B768-434D11ADF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B53C20A-427B-4638-9E82-41529836775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91453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087A9F-EABA-4AD5-9B85-1E4A9054A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D3E41E-EF46-4EDC-8E2F-2620C91FC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93987C7-01ED-494F-9B67-A4277E278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8EF434-8C16-48DF-A010-05390F4C3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D7B8EB-2640-4528-96DE-1DC5A7591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AA832A-ACF8-4E5F-B3EB-6A2F91640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CD4706-CF3A-4E14-A4CB-F9A1DEBBB960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13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717311-A1E6-4D32-B051-E684372B1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B3E9131-092A-4D25-B944-64FCFDFAA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2B6EBF-6D26-4DE6-AE9B-F32DC3923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A94FD4-0A9F-4771-B0B1-6C9BD6D4D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442EB1-C9D5-434B-9252-8E73539B6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B93611-DB25-45E5-8293-82D0D1817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4AB2B75-BC5F-4973-9338-685E4976E71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63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414605FA-C881-4BFC-9454-0435C20681E1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p:blipFill>
        <p:spPr>
          <a:xfrm>
            <a:off x="-58320" y="81000"/>
            <a:ext cx="7794360" cy="12056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Espace réservé du titre 2">
            <a:extLst>
              <a:ext uri="{FF2B5EF4-FFF2-40B4-BE49-F238E27FC236}">
                <a16:creationId xmlns:a16="http://schemas.microsoft.com/office/drawing/2014/main" id="{FD7A70B5-729A-43E6-BF1A-7CC95FCA1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216000"/>
            <a:ext cx="7020000" cy="936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A4D249-0424-4B07-BFD1-C89113A770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368000"/>
            <a:ext cx="9072000" cy="3288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B1EDF7-B4F6-4885-8E95-CF20C7D0EDC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516492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hangingPunct="0">
              <a:buNone/>
              <a:tabLst/>
              <a:defRPr lang="fr-FR" sz="1400" kern="1200">
                <a:latin typeface="Liberation Sans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FA8D1F-2CF5-402F-9ADF-7B46AB88436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000" y="516492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hangingPunct="0">
              <a:buNone/>
              <a:tabLst/>
              <a:defRPr lang="fr-FR" sz="1400" kern="1200">
                <a:latin typeface="Liberation Sans" pitchFamily="34"/>
                <a:ea typeface="Segoe UI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E7A9D1-FAB8-43F2-AFF8-5F6E7BCD976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000" y="516492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hangingPunct="0">
              <a:buNone/>
              <a:tabLst/>
              <a:defRPr lang="fr-FR" sz="1400" kern="1200">
                <a:latin typeface="Liberation Sans" pitchFamily="34"/>
                <a:ea typeface="Segoe UI" pitchFamily="2"/>
                <a:cs typeface="Tahoma" pitchFamily="2"/>
              </a:defRPr>
            </a:lvl1pPr>
          </a:lstStyle>
          <a:p>
            <a:pPr lvl="0"/>
            <a:fld id="{5C4BD895-07CD-4201-9325-8895C153368C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hangingPunct="0">
        <a:tabLst/>
        <a:defRPr lang="fr-FR" sz="3570" b="0" i="0" u="none" strike="noStrike" kern="1200">
          <a:ln>
            <a:noFill/>
          </a:ln>
          <a:solidFill>
            <a:srgbClr val="FFFFFF"/>
          </a:solidFill>
          <a:latin typeface="Liberation Sans" pitchFamily="34"/>
        </a:defRPr>
      </a:lvl1pPr>
    </p:titleStyle>
    <p:bodyStyle>
      <a:lvl1pPr marL="0" marR="0" indent="0" hangingPunct="0">
        <a:spcBef>
          <a:spcPts val="0"/>
        </a:spcBef>
        <a:spcAft>
          <a:spcPts val="1148"/>
        </a:spcAft>
        <a:tabLst/>
        <a:defRPr lang="fr-FR" sz="2600" b="0" i="0" u="none" strike="noStrike" kern="1200">
          <a:ln>
            <a:noFill/>
          </a:ln>
          <a:latin typeface="Liberation Sans" pitchFamily="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FA365F-706C-4848-A603-0124AE28195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 algn="ctr"/>
            <a:r>
              <a:rPr lang="fr-FR" sz="1300" b="1">
                <a:cs typeface="Tahoma" pitchFamily="2"/>
              </a:rPr>
              <a:t>MARCOS Y MOSÉS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565575-61E2-41E4-A523-4761CE8C0271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/>
        <p:txBody>
          <a:bodyPr anchor="ctr"/>
          <a:lstStyle/>
          <a:p>
            <a:pPr lvl="0" algn="just"/>
            <a:r>
              <a:rPr lang="fr-FR" sz="2400" i="1">
                <a:latin typeface="Arial" pitchFamily="18"/>
                <a:cs typeface="Tahoma" pitchFamily="2"/>
              </a:rPr>
              <a:t>Marcos</a:t>
            </a:r>
            <a:r>
              <a:rPr lang="fr-FR" sz="2400">
                <a:latin typeface="Arial" pitchFamily="18"/>
                <a:cs typeface="Tahoma" pitchFamily="2"/>
              </a:rPr>
              <a:t> nació en una familia de siete hermanos. Su madre tuvo un parto</a:t>
            </a:r>
            <a:r>
              <a:rPr lang="fr-FR" sz="2400" b="1" baseline="9000">
                <a:latin typeface="Arial" pitchFamily="18"/>
                <a:cs typeface="Tahoma" pitchFamily="2"/>
              </a:rPr>
              <a:t>1</a:t>
            </a:r>
            <a:r>
              <a:rPr lang="fr-FR" sz="2400">
                <a:latin typeface="Arial" pitchFamily="18"/>
                <a:cs typeface="Tahoma" pitchFamily="2"/>
              </a:rPr>
              <a:t> difícil, pero gracias a la ayuda médica nació sin ninguna tara.	 </a:t>
            </a:r>
            <a:br>
              <a:rPr lang="fr-FR" sz="2400">
                <a:latin typeface="Arial" pitchFamily="18"/>
                <a:cs typeface="Tahoma" pitchFamily="2"/>
              </a:rPr>
            </a:br>
            <a:br>
              <a:rPr lang="fr-FR" sz="2400">
                <a:latin typeface="Arial" pitchFamily="18"/>
                <a:cs typeface="Tahoma" pitchFamily="2"/>
              </a:rPr>
            </a:br>
            <a:r>
              <a:rPr lang="fr-FR" sz="2400" i="1">
                <a:latin typeface="Arial" pitchFamily="18"/>
                <a:cs typeface="Tahoma" pitchFamily="2"/>
              </a:rPr>
              <a:t>Mosés</a:t>
            </a:r>
            <a:r>
              <a:rPr lang="fr-FR" sz="2400">
                <a:latin typeface="Arial" pitchFamily="18"/>
                <a:cs typeface="Tahoma" pitchFamily="2"/>
              </a:rPr>
              <a:t> también tiene siete hermanos. Durante el embarazo</a:t>
            </a:r>
            <a:r>
              <a:rPr lang="fr-FR" sz="2400" b="1" baseline="9000">
                <a:latin typeface="Arial" pitchFamily="18"/>
                <a:cs typeface="Tahoma" pitchFamily="2"/>
              </a:rPr>
              <a:t>2</a:t>
            </a:r>
            <a:r>
              <a:rPr lang="fr-FR" sz="2400">
                <a:latin typeface="Arial" pitchFamily="18"/>
                <a:cs typeface="Tahoma" pitchFamily="2"/>
              </a:rPr>
              <a:t>, su madre tuvo problemas y él nació con un pulmón oprimido que ahora le impide respirar con facilidad.	 </a:t>
            </a:r>
            <a:br>
              <a:rPr lang="fr-FR" sz="2400">
                <a:latin typeface="Arial" pitchFamily="18"/>
                <a:cs typeface="Tahoma" pitchFamily="2"/>
              </a:rPr>
            </a:br>
            <a:r>
              <a:rPr lang="fr-FR" sz="2400">
                <a:latin typeface="Arial" pitchFamily="18"/>
                <a:cs typeface="Tahoma" pitchFamily="2"/>
              </a:rPr>
              <a:t>Mosés nació ayudado por su tía y su abuela, expertas ganaderas</a:t>
            </a:r>
            <a:r>
              <a:rPr lang="fr-FR" sz="2400" b="1" baseline="9000">
                <a:latin typeface="Arial" pitchFamily="18"/>
                <a:cs typeface="Tahoma" pitchFamily="2"/>
              </a:rPr>
              <a:t>3</a:t>
            </a:r>
            <a:r>
              <a:rPr lang="fr-FR" sz="2400">
                <a:latin typeface="Arial" pitchFamily="18"/>
                <a:cs typeface="Tahoma" pitchFamily="2"/>
              </a:rPr>
              <a:t>.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64DDCB-2387-428A-BB70-397C8BD1DF3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 algn="ctr"/>
            <a:r>
              <a:rPr lang="fr-FR" sz="1300" b="1">
                <a:cs typeface="Tahoma" pitchFamily="2"/>
              </a:rPr>
              <a:t>MARCOS Y MOSÉS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2A18FA-FDD1-4C1C-97E5-06A4CE6F37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algn="just"/>
            <a:endParaRPr lang="fr-FR" sz="2400" i="1">
              <a:cs typeface="Tahoma" pitchFamily="2"/>
            </a:endParaRPr>
          </a:p>
          <a:p>
            <a:pPr lvl="0" algn="just"/>
            <a:r>
              <a:rPr lang="fr-FR" sz="2400" i="1">
                <a:cs typeface="Tahoma" pitchFamily="2"/>
              </a:rPr>
              <a:t>Marcos</a:t>
            </a:r>
            <a:r>
              <a:rPr lang="fr-FR" sz="2400">
                <a:cs typeface="Tahoma" pitchFamily="2"/>
              </a:rPr>
              <a:t> disfruta</a:t>
            </a:r>
            <a:r>
              <a:rPr lang="fr-FR" sz="2400" b="1" baseline="11000">
                <a:cs typeface="Tahoma" pitchFamily="2"/>
              </a:rPr>
              <a:t>4</a:t>
            </a:r>
            <a:r>
              <a:rPr lang="fr-FR" sz="2400">
                <a:cs typeface="Tahoma" pitchFamily="2"/>
              </a:rPr>
              <a:t> de una alimentación sana y equilibrada. Come verduras, carne, pescado, hierro, fósforo, hidratos de carbono...	</a:t>
            </a:r>
            <a:br>
              <a:rPr lang="fr-FR" sz="2400">
                <a:cs typeface="Tahoma" pitchFamily="2"/>
              </a:rPr>
            </a:br>
            <a:r>
              <a:rPr lang="fr-FR" sz="2400">
                <a:cs typeface="Tahoma" pitchFamily="2"/>
              </a:rPr>
              <a:t>A </a:t>
            </a:r>
            <a:r>
              <a:rPr lang="fr-FR" sz="2400" i="1">
                <a:cs typeface="Tahoma" pitchFamily="2"/>
              </a:rPr>
              <a:t>Mosés</a:t>
            </a:r>
            <a:r>
              <a:rPr lang="fr-FR" sz="2400">
                <a:cs typeface="Tahoma" pitchFamily="2"/>
              </a:rPr>
              <a:t> se le cayeron los dientes debido a la desnutrición.	</a:t>
            </a:r>
            <a:br>
              <a:rPr lang="fr-FR" sz="2400">
                <a:cs typeface="Tahoma" pitchFamily="2"/>
              </a:rPr>
            </a:br>
            <a:br>
              <a:rPr lang="fr-FR" sz="2400">
                <a:cs typeface="Tahoma" pitchFamily="2"/>
              </a:rPr>
            </a:br>
            <a:r>
              <a:rPr lang="fr-FR" sz="2400">
                <a:cs typeface="Tahoma" pitchFamily="2"/>
              </a:rPr>
              <a:t>La comida preferida de </a:t>
            </a:r>
            <a:r>
              <a:rPr lang="fr-FR" sz="2400" i="1">
                <a:cs typeface="Tahoma" pitchFamily="2"/>
              </a:rPr>
              <a:t>Marcos</a:t>
            </a:r>
            <a:r>
              <a:rPr lang="fr-FR" sz="2400">
                <a:cs typeface="Tahoma" pitchFamily="2"/>
              </a:rPr>
              <a:t> es el pollo, y el jamón serrano.	</a:t>
            </a:r>
            <a:br>
              <a:rPr lang="fr-FR" sz="2400">
                <a:cs typeface="Tahoma" pitchFamily="2"/>
              </a:rPr>
            </a:br>
            <a:r>
              <a:rPr lang="fr-FR" sz="2400" i="1">
                <a:cs typeface="Tahoma" pitchFamily="2"/>
              </a:rPr>
              <a:t>Mosés</a:t>
            </a:r>
            <a:r>
              <a:rPr lang="fr-FR" sz="2400">
                <a:cs typeface="Tahoma" pitchFamily="2"/>
              </a:rPr>
              <a:t> no lo ha probado nunca, pero seguro que le gustaría.	</a:t>
            </a:r>
            <a:br>
              <a:rPr lang="fr-FR" sz="2400">
                <a:cs typeface="Tahoma" pitchFamily="2"/>
              </a:rPr>
            </a:br>
            <a:endParaRPr lang="fr-FR" sz="2400">
              <a:cs typeface="Tahoma" pitchFamily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132E17-7814-444D-B196-AEC89096E68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 algn="ctr"/>
            <a:r>
              <a:rPr lang="fr-FR" sz="1300" b="1">
                <a:cs typeface="Tahoma" pitchFamily="2"/>
              </a:rPr>
              <a:t>MARCOS Y MOSÉS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51FB2F-A9CF-4BD4-9FA9-0A59067F2A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algn="just"/>
            <a:endParaRPr lang="fr-FR" sz="2400" i="1" dirty="0">
              <a:cs typeface="Tahoma" pitchFamily="2"/>
            </a:endParaRPr>
          </a:p>
          <a:p>
            <a:pPr lvl="0" algn="just"/>
            <a:r>
              <a:rPr lang="fr-FR" sz="2400" i="1" dirty="0">
                <a:cs typeface="Tahoma" pitchFamily="2"/>
              </a:rPr>
              <a:t>Marcos</a:t>
            </a:r>
            <a:r>
              <a:rPr lang="fr-FR" sz="2400" dirty="0">
                <a:cs typeface="Tahoma" pitchFamily="2"/>
              </a:rPr>
              <a:t> </a:t>
            </a:r>
            <a:r>
              <a:rPr lang="fr-FR" sz="2400" dirty="0" err="1">
                <a:cs typeface="Tahoma" pitchFamily="2"/>
              </a:rPr>
              <a:t>tiene</a:t>
            </a:r>
            <a:r>
              <a:rPr lang="fr-FR" sz="2400" dirty="0">
                <a:cs typeface="Tahoma" pitchFamily="2"/>
              </a:rPr>
              <a:t> un </a:t>
            </a:r>
            <a:r>
              <a:rPr lang="fr-FR" sz="2400" dirty="0" err="1">
                <a:cs typeface="Tahoma" pitchFamily="2"/>
              </a:rPr>
              <a:t>abrigo</a:t>
            </a:r>
            <a:r>
              <a:rPr lang="fr-FR" sz="2400" dirty="0">
                <a:cs typeface="Tahoma" pitchFamily="2"/>
              </a:rPr>
              <a:t> de cuadros para los </a:t>
            </a:r>
            <a:r>
              <a:rPr lang="fr-FR" sz="2400" dirty="0" err="1">
                <a:cs typeface="Tahoma" pitchFamily="2"/>
              </a:rPr>
              <a:t>días</a:t>
            </a:r>
            <a:r>
              <a:rPr lang="fr-FR" sz="2400" dirty="0">
                <a:cs typeface="Tahoma" pitchFamily="2"/>
              </a:rPr>
              <a:t> de </a:t>
            </a:r>
            <a:r>
              <a:rPr lang="fr-FR" sz="2400" dirty="0" err="1">
                <a:cs typeface="Tahoma" pitchFamily="2"/>
              </a:rPr>
              <a:t>frío</a:t>
            </a:r>
            <a:r>
              <a:rPr lang="fr-FR" sz="2400" dirty="0">
                <a:cs typeface="Tahoma" pitchFamily="2"/>
              </a:rPr>
              <a:t>.</a:t>
            </a:r>
          </a:p>
          <a:p>
            <a:pPr lvl="0" algn="just"/>
            <a:r>
              <a:rPr lang="fr-FR" sz="2400" dirty="0">
                <a:cs typeface="Tahoma" pitchFamily="2"/>
              </a:rPr>
              <a:t>	</a:t>
            </a:r>
          </a:p>
          <a:p>
            <a:pPr lvl="0" algn="just"/>
            <a:r>
              <a:rPr lang="fr-FR" sz="2400" i="1" dirty="0" err="1">
                <a:cs typeface="Tahoma" pitchFamily="2"/>
              </a:rPr>
              <a:t>Mosés</a:t>
            </a:r>
            <a:r>
              <a:rPr lang="fr-FR" sz="2400" dirty="0">
                <a:cs typeface="Tahoma" pitchFamily="2"/>
              </a:rPr>
              <a:t> </a:t>
            </a:r>
            <a:r>
              <a:rPr lang="fr-FR" sz="2400" dirty="0" err="1">
                <a:cs typeface="Tahoma" pitchFamily="2"/>
              </a:rPr>
              <a:t>tiene</a:t>
            </a:r>
            <a:r>
              <a:rPr lang="fr-FR" sz="2400" dirty="0">
                <a:cs typeface="Tahoma" pitchFamily="2"/>
              </a:rPr>
              <a:t> </a:t>
            </a:r>
            <a:r>
              <a:rPr lang="fr-FR" sz="2400" dirty="0" err="1">
                <a:cs typeface="Tahoma" pitchFamily="2"/>
              </a:rPr>
              <a:t>más</a:t>
            </a:r>
            <a:r>
              <a:rPr lang="fr-FR" sz="2400" dirty="0">
                <a:cs typeface="Tahoma" pitchFamily="2"/>
              </a:rPr>
              <a:t> </a:t>
            </a:r>
            <a:r>
              <a:rPr lang="fr-FR" sz="2400" dirty="0" err="1">
                <a:cs typeface="Tahoma" pitchFamily="2"/>
              </a:rPr>
              <a:t>suerte</a:t>
            </a:r>
            <a:r>
              <a:rPr lang="fr-FR" sz="2400" dirty="0">
                <a:cs typeface="Tahoma" pitchFamily="2"/>
              </a:rPr>
              <a:t>, porque en su </a:t>
            </a:r>
            <a:r>
              <a:rPr lang="fr-FR" sz="2400" dirty="0" err="1">
                <a:cs typeface="Tahoma" pitchFamily="2"/>
              </a:rPr>
              <a:t>país</a:t>
            </a:r>
            <a:r>
              <a:rPr lang="fr-FR" sz="2400" dirty="0">
                <a:cs typeface="Tahoma" pitchFamily="2"/>
              </a:rPr>
              <a:t> casi </a:t>
            </a:r>
            <a:r>
              <a:rPr lang="fr-FR" sz="2400" dirty="0" err="1">
                <a:cs typeface="Tahoma" pitchFamily="2"/>
              </a:rPr>
              <a:t>nunca</a:t>
            </a:r>
            <a:r>
              <a:rPr lang="fr-FR" sz="2400" dirty="0">
                <a:cs typeface="Tahoma" pitchFamily="2"/>
              </a:rPr>
              <a:t> </a:t>
            </a:r>
            <a:r>
              <a:rPr lang="fr-FR" sz="2400" dirty="0" err="1">
                <a:cs typeface="Tahoma" pitchFamily="2"/>
              </a:rPr>
              <a:t>hace</a:t>
            </a:r>
            <a:r>
              <a:rPr lang="fr-FR" sz="2400" dirty="0">
                <a:cs typeface="Tahoma" pitchFamily="2"/>
              </a:rPr>
              <a:t> </a:t>
            </a:r>
            <a:r>
              <a:rPr lang="fr-FR" sz="2400" dirty="0" err="1">
                <a:cs typeface="Tahoma" pitchFamily="2"/>
              </a:rPr>
              <a:t>frío</a:t>
            </a:r>
            <a:r>
              <a:rPr lang="fr-FR" sz="2400" dirty="0">
                <a:cs typeface="Tahoma" pitchFamily="2"/>
              </a:rPr>
              <a:t> y no </a:t>
            </a:r>
            <a:r>
              <a:rPr lang="fr-FR" sz="2400" dirty="0" err="1">
                <a:cs typeface="Tahoma" pitchFamily="2"/>
              </a:rPr>
              <a:t>necesita</a:t>
            </a:r>
            <a:r>
              <a:rPr lang="fr-FR" sz="2400" dirty="0">
                <a:cs typeface="Tahoma" pitchFamily="2"/>
              </a:rPr>
              <a:t> </a:t>
            </a:r>
            <a:r>
              <a:rPr lang="fr-FR" sz="2400" dirty="0" err="1">
                <a:cs typeface="Tahoma" pitchFamily="2"/>
              </a:rPr>
              <a:t>ropa</a:t>
            </a:r>
            <a:r>
              <a:rPr lang="fr-FR" sz="2400" dirty="0">
                <a:cs typeface="Tahoma" pitchFamily="2"/>
              </a:rPr>
              <a:t>. Es </a:t>
            </a:r>
            <a:r>
              <a:rPr lang="fr-FR" sz="2400" dirty="0" err="1">
                <a:cs typeface="Tahoma" pitchFamily="2"/>
              </a:rPr>
              <a:t>una</a:t>
            </a:r>
            <a:r>
              <a:rPr lang="fr-FR" sz="2400" dirty="0">
                <a:cs typeface="Tahoma" pitchFamily="2"/>
              </a:rPr>
              <a:t> </a:t>
            </a:r>
            <a:r>
              <a:rPr lang="fr-FR" sz="2400" dirty="0" err="1">
                <a:cs typeface="Tahoma" pitchFamily="2"/>
              </a:rPr>
              <a:t>suerte</a:t>
            </a:r>
            <a:r>
              <a:rPr lang="fr-FR" sz="2400" dirty="0">
                <a:cs typeface="Tahoma" pitchFamily="2"/>
              </a:rPr>
              <a:t> doble, porque </a:t>
            </a:r>
            <a:r>
              <a:rPr lang="fr-FR" sz="2400" dirty="0" err="1">
                <a:cs typeface="Tahoma" pitchFamily="2"/>
              </a:rPr>
              <a:t>aunque</a:t>
            </a:r>
            <a:r>
              <a:rPr lang="fr-FR" sz="2400" dirty="0">
                <a:cs typeface="Tahoma" pitchFamily="2"/>
              </a:rPr>
              <a:t> la </a:t>
            </a:r>
            <a:r>
              <a:rPr lang="fr-FR" sz="2400" dirty="0" err="1">
                <a:cs typeface="Tahoma" pitchFamily="2"/>
              </a:rPr>
              <a:t>necesitara</a:t>
            </a:r>
            <a:r>
              <a:rPr lang="fr-FR" sz="2400" dirty="0">
                <a:cs typeface="Tahoma" pitchFamily="2"/>
              </a:rPr>
              <a:t> </a:t>
            </a:r>
            <a:r>
              <a:rPr lang="fr-FR" sz="2400" dirty="0" err="1">
                <a:cs typeface="Tahoma" pitchFamily="2"/>
              </a:rPr>
              <a:t>tampoco</a:t>
            </a:r>
            <a:r>
              <a:rPr lang="fr-FR" sz="2400" dirty="0">
                <a:cs typeface="Tahoma" pitchFamily="2"/>
              </a:rPr>
              <a:t> la </a:t>
            </a:r>
            <a:r>
              <a:rPr lang="fr-FR" sz="2400" dirty="0" err="1">
                <a:cs typeface="Tahoma" pitchFamily="2"/>
              </a:rPr>
              <a:t>tendría</a:t>
            </a:r>
            <a:endParaRPr lang="fr-FR" sz="2400" dirty="0">
              <a:cs typeface="Tahoma" pitchFamily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9CA1F0-6CC1-48D4-8361-C8440F41432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 algn="ctr"/>
            <a:r>
              <a:rPr lang="fr-FR" sz="1300" b="1">
                <a:cs typeface="Tahoma" pitchFamily="2"/>
              </a:rPr>
              <a:t>MARCOS Y MOSÉS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BBB2DD9-E12C-4077-8493-221D3E45051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algn="just"/>
            <a:endParaRPr lang="fr-FR" sz="2400" i="1">
              <a:cs typeface="Tahoma" pitchFamily="2"/>
            </a:endParaRPr>
          </a:p>
          <a:p>
            <a:pPr lvl="0" algn="just"/>
            <a:r>
              <a:rPr lang="fr-FR" sz="2400" i="1">
                <a:cs typeface="Tahoma" pitchFamily="2"/>
              </a:rPr>
              <a:t>Marcos</a:t>
            </a:r>
            <a:r>
              <a:rPr lang="fr-FR" sz="2400">
                <a:cs typeface="Tahoma" pitchFamily="2"/>
              </a:rPr>
              <a:t> sale de su casa para ir a jugar al parque y dar un paseo.	</a:t>
            </a:r>
            <a:br>
              <a:rPr lang="fr-FR" sz="2400">
                <a:cs typeface="Tahoma" pitchFamily="2"/>
              </a:rPr>
            </a:br>
            <a:endParaRPr lang="fr-FR" sz="2400">
              <a:cs typeface="Tahoma" pitchFamily="2"/>
            </a:endParaRPr>
          </a:p>
          <a:p>
            <a:pPr lvl="0" algn="just"/>
            <a:r>
              <a:rPr lang="fr-FR" sz="2400" i="1">
                <a:cs typeface="Tahoma" pitchFamily="2"/>
              </a:rPr>
              <a:t>Mosés</a:t>
            </a:r>
            <a:r>
              <a:rPr lang="fr-FR" sz="2400">
                <a:cs typeface="Tahoma" pitchFamily="2"/>
              </a:rPr>
              <a:t> siempre está fuera de casa.										</a:t>
            </a:r>
            <a:br>
              <a:rPr lang="fr-FR">
                <a:cs typeface="Tahoma" pitchFamily="2"/>
              </a:rPr>
            </a:br>
            <a:endParaRPr lang="fr-FR">
              <a:cs typeface="Tahoma" pitchFamily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A42888-B9E0-4138-AD67-D9223C253E1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 algn="ctr"/>
            <a:r>
              <a:rPr lang="fr-FR" sz="1300" b="1">
                <a:cs typeface="Tahoma" pitchFamily="2"/>
              </a:rPr>
              <a:t>MARCOS Y MOSÉS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2B37AC-EF56-4B3F-8BEA-9B1E7B3BA74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algn="just"/>
            <a:endParaRPr lang="fr-FR" sz="2400" i="1">
              <a:cs typeface="Tahoma" pitchFamily="2"/>
            </a:endParaRPr>
          </a:p>
          <a:p>
            <a:pPr lvl="0" algn="just"/>
            <a:r>
              <a:rPr lang="fr-FR" sz="2400" i="1">
                <a:cs typeface="Tahoma" pitchFamily="2"/>
              </a:rPr>
              <a:t>Marcos</a:t>
            </a:r>
            <a:r>
              <a:rPr lang="fr-FR" sz="2400">
                <a:cs typeface="Tahoma" pitchFamily="2"/>
              </a:rPr>
              <a:t> no conoce a su padre y no sabe dónde está.	 </a:t>
            </a:r>
            <a:br>
              <a:rPr lang="fr-FR" sz="2400">
                <a:cs typeface="Tahoma" pitchFamily="2"/>
              </a:rPr>
            </a:br>
            <a:endParaRPr lang="fr-FR" sz="2400">
              <a:cs typeface="Tahoma" pitchFamily="2"/>
            </a:endParaRPr>
          </a:p>
          <a:p>
            <a:pPr lvl="0" algn="just"/>
            <a:r>
              <a:rPr lang="fr-FR" sz="2400" i="1">
                <a:cs typeface="Tahoma" pitchFamily="2"/>
              </a:rPr>
              <a:t>Mosés</a:t>
            </a:r>
            <a:r>
              <a:rPr lang="fr-FR" sz="2400">
                <a:cs typeface="Tahoma" pitchFamily="2"/>
              </a:rPr>
              <a:t> tampoco lo conoce, pero sabe que murió en la guerra, aunque no contra quién luchaba.												</a:t>
            </a:r>
            <a:br>
              <a:rPr lang="fr-FR" sz="2400">
                <a:cs typeface="Tahoma" pitchFamily="2"/>
              </a:rPr>
            </a:br>
            <a:endParaRPr lang="fr-FR" sz="2400">
              <a:cs typeface="Tahoma" pitchFamily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29FF96-A2C5-4591-BDBA-560A0352A29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 algn="ctr"/>
            <a:r>
              <a:rPr lang="fr-FR" sz="1300" b="1">
                <a:cs typeface="Tahoma" pitchFamily="2"/>
              </a:rPr>
              <a:t>MARCOS Y MOSÉS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05A39B-5F0B-4311-B466-52C7BE514D6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algn="just"/>
            <a:endParaRPr lang="fr-FR" sz="2400" i="1">
              <a:cs typeface="Tahoma" pitchFamily="2"/>
            </a:endParaRPr>
          </a:p>
          <a:p>
            <a:pPr lvl="0" algn="just"/>
            <a:r>
              <a:rPr lang="fr-FR" sz="2400" i="1">
                <a:cs typeface="Tahoma" pitchFamily="2"/>
              </a:rPr>
              <a:t>Marcos</a:t>
            </a:r>
            <a:r>
              <a:rPr lang="fr-FR" sz="2400">
                <a:cs typeface="Tahoma" pitchFamily="2"/>
              </a:rPr>
              <a:t> no irá nunca al colegio ni aprenderá a leer.	</a:t>
            </a:r>
            <a:br>
              <a:rPr lang="fr-FR" sz="2400">
                <a:cs typeface="Tahoma" pitchFamily="2"/>
              </a:rPr>
            </a:br>
            <a:endParaRPr lang="fr-FR" sz="2400">
              <a:cs typeface="Tahoma" pitchFamily="2"/>
            </a:endParaRPr>
          </a:p>
          <a:p>
            <a:pPr lvl="0" algn="just"/>
            <a:r>
              <a:rPr lang="fr-FR" sz="2400" i="1">
                <a:cs typeface="Tahoma" pitchFamily="2"/>
              </a:rPr>
              <a:t>Mosés</a:t>
            </a:r>
            <a:r>
              <a:rPr lang="fr-FR" sz="2400">
                <a:cs typeface="Tahoma" pitchFamily="2"/>
              </a:rPr>
              <a:t> tampoco.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61679A-0F40-405A-85C0-2E2287A02E1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 algn="ctr"/>
            <a:r>
              <a:rPr lang="fr-FR" sz="1300" b="1">
                <a:cs typeface="Tahoma" pitchFamily="2"/>
              </a:rPr>
              <a:t>MARCOS Y MOSÉS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02DE08-612A-4694-AFF1-F0E0B153C8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algn="just"/>
            <a:endParaRPr lang="fr-FR" sz="2400">
              <a:cs typeface="Tahoma" pitchFamily="2"/>
            </a:endParaRPr>
          </a:p>
          <a:p>
            <a:pPr lvl="0" algn="just"/>
            <a:r>
              <a:rPr lang="fr-FR" sz="2400">
                <a:cs typeface="Tahoma" pitchFamily="2"/>
              </a:rPr>
              <a:t>La esperanza de vida de </a:t>
            </a:r>
            <a:r>
              <a:rPr lang="fr-FR" sz="2400" i="1">
                <a:cs typeface="Tahoma" pitchFamily="2"/>
              </a:rPr>
              <a:t>Marcos</a:t>
            </a:r>
            <a:r>
              <a:rPr lang="fr-FR" sz="2400">
                <a:cs typeface="Tahoma" pitchFamily="2"/>
              </a:rPr>
              <a:t> es de unos 20 años.	</a:t>
            </a:r>
            <a:br>
              <a:rPr lang="fr-FR" sz="2400">
                <a:cs typeface="Tahoma" pitchFamily="2"/>
              </a:rPr>
            </a:br>
            <a:endParaRPr lang="fr-FR" sz="2400">
              <a:cs typeface="Tahoma" pitchFamily="2"/>
            </a:endParaRPr>
          </a:p>
          <a:p>
            <a:pPr lvl="0" algn="just"/>
            <a:r>
              <a:rPr lang="fr-FR" sz="2400">
                <a:cs typeface="Tahoma" pitchFamily="2"/>
              </a:rPr>
              <a:t>La de </a:t>
            </a:r>
            <a:r>
              <a:rPr lang="fr-FR" sz="2400" i="1">
                <a:cs typeface="Tahoma" pitchFamily="2"/>
              </a:rPr>
              <a:t>Mosés</a:t>
            </a:r>
            <a:r>
              <a:rPr lang="fr-FR" sz="2400">
                <a:cs typeface="Tahoma" pitchFamily="2"/>
              </a:rPr>
              <a:t> es mayor, pero él quizá no llegue a cumplir los 20.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7AFD31-F99A-4CD0-8838-E6C19F4BB42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 algn="ctr"/>
            <a:r>
              <a:rPr lang="fr-FR" sz="1300" b="1">
                <a:cs typeface="Tahoma" pitchFamily="2"/>
              </a:rPr>
              <a:t>MARCOS Y MOSÉS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24E188A-5D0D-45DE-A008-AB89238EABF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algn="just"/>
            <a:endParaRPr lang="fr-FR" sz="2400" i="1">
              <a:cs typeface="Tahoma" pitchFamily="2"/>
            </a:endParaRPr>
          </a:p>
          <a:p>
            <a:pPr lvl="0" algn="just"/>
            <a:r>
              <a:rPr lang="fr-FR" sz="2400" i="1">
                <a:cs typeface="Tahoma" pitchFamily="2"/>
              </a:rPr>
              <a:t>Marcos</a:t>
            </a:r>
            <a:r>
              <a:rPr lang="fr-FR" sz="2400">
                <a:cs typeface="Tahoma" pitchFamily="2"/>
              </a:rPr>
              <a:t> es un setter irlandés.	</a:t>
            </a:r>
          </a:p>
          <a:p>
            <a:pPr lvl="0" algn="just"/>
            <a:r>
              <a:rPr lang="fr-FR" sz="2400">
                <a:cs typeface="Tahoma" pitchFamily="2"/>
              </a:rPr>
              <a:t>										 	</a:t>
            </a:r>
            <a:br>
              <a:rPr lang="fr-FR" sz="2400">
                <a:cs typeface="Tahoma" pitchFamily="2"/>
              </a:rPr>
            </a:br>
            <a:r>
              <a:rPr lang="fr-FR" sz="2400" i="1">
                <a:cs typeface="Tahoma" pitchFamily="2"/>
              </a:rPr>
              <a:t>Mosés</a:t>
            </a:r>
            <a:r>
              <a:rPr lang="fr-FR" sz="2400">
                <a:cs typeface="Tahoma" pitchFamily="2"/>
              </a:rPr>
              <a:t>, un niño africano.</a:t>
            </a:r>
          </a:p>
          <a:p>
            <a:pPr lvl="0" algn="just"/>
            <a:endParaRPr lang="fr-FR">
              <a:cs typeface="Tahoma" pitchFamily="2"/>
            </a:endParaRPr>
          </a:p>
          <a:p>
            <a:pPr lvl="0" algn="r"/>
            <a:r>
              <a:rPr lang="fr-FR" sz="2200">
                <a:cs typeface="Tahoma" pitchFamily="2"/>
              </a:rPr>
              <a:t>Por Carmen Posadas</a:t>
            </a:r>
          </a:p>
          <a:p>
            <a:pPr lvl="0" algn="r"/>
            <a:r>
              <a:rPr lang="fr-FR" sz="2200">
                <a:cs typeface="Tahoma" pitchFamily="2"/>
              </a:rPr>
              <a:t>www.radiosolidaria.org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ightB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387</Words>
  <Application>Microsoft Office PowerPoint</Application>
  <PresentationFormat>Grand écran</PresentationFormat>
  <Paragraphs>41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Liberation Sans</vt:lpstr>
      <vt:lpstr>BrightBlue</vt:lpstr>
      <vt:lpstr>MARCOS Y MOSÉS</vt:lpstr>
      <vt:lpstr>MARCOS Y MOSÉS</vt:lpstr>
      <vt:lpstr>MARCOS Y MOSÉS</vt:lpstr>
      <vt:lpstr>MARCOS Y MOSÉS</vt:lpstr>
      <vt:lpstr>MARCOS Y MOSÉS</vt:lpstr>
      <vt:lpstr>MARCOS Y MOSÉS</vt:lpstr>
      <vt:lpstr>MARCOS Y MOSÉS</vt:lpstr>
      <vt:lpstr>MARCOS Y MOSÉS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Bright Blue</dc:title>
  <dc:creator>elodie albanese</dc:creator>
  <cp:lastModifiedBy>elodie albanese</cp:lastModifiedBy>
  <cp:revision>3</cp:revision>
  <dcterms:created xsi:type="dcterms:W3CDTF">2019-04-01T15:24:33Z</dcterms:created>
  <dcterms:modified xsi:type="dcterms:W3CDTF">2019-11-30T11:06:05Z</dcterms:modified>
</cp:coreProperties>
</file>