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064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11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292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4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44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75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84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788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9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246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1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09D6-2AED-4A91-94DA-55D11B81AB60}" type="datetimeFigureOut">
              <a:rPr lang="fr-FR" smtClean="0"/>
              <a:t>13/11/2019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0300-C611-4885-8970-F1D2A7389B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99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71003"/>
            <a:ext cx="9144000" cy="1112837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fr-FR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De l’art de bien se vêtir</a:t>
            </a:r>
            <a:endParaRPr lang="fr-FR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96720" y="2926080"/>
            <a:ext cx="9144000" cy="140716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b="1" dirty="0" smtClean="0">
                <a:ln/>
                <a:solidFill>
                  <a:schemeClr val="accent4"/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Etude de cas : Omar </a:t>
            </a:r>
            <a:r>
              <a:rPr lang="fr-FR" b="1" dirty="0" err="1" smtClean="0">
                <a:ln/>
                <a:solidFill>
                  <a:schemeClr val="accent4"/>
                </a:solidFill>
                <a:latin typeface="Book Antiqua" panose="02040602050305030304" pitchFamily="18" charset="0"/>
                <a:cs typeface="Arabic Typesetting" panose="03020402040406030203" pitchFamily="66" charset="-78"/>
              </a:rPr>
              <a:t>Elham</a:t>
            </a:r>
            <a:endParaRPr lang="fr-FR" b="1" dirty="0">
              <a:ln/>
              <a:solidFill>
                <a:schemeClr val="accent4"/>
              </a:solidFill>
              <a:latin typeface="Book Antiqua" panose="02040602050305030304" pitchFamily="18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46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I. La figure du beauf </a:t>
            </a:r>
            <a:br>
              <a:rPr lang="fr-FR" sz="40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(Aussi appelée « cas </a:t>
            </a:r>
            <a:r>
              <a:rPr lang="fr-FR" sz="2800" b="1" i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Elham</a:t>
            </a:r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 »)</a:t>
            </a:r>
            <a:endParaRPr lang="fr-FR" sz="28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i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>
              <a:buFontTx/>
              <a:buChar char="-"/>
            </a:pP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Le pantacourt effet « jogging »</a:t>
            </a:r>
          </a:p>
          <a:p>
            <a:pPr>
              <a:buFontTx/>
              <a:buChar char="-"/>
            </a:pP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Le marcel </a:t>
            </a:r>
          </a:p>
          <a:p>
            <a:pPr>
              <a:buFontTx/>
              <a:buChar char="-"/>
            </a:pPr>
            <a:r>
              <a:rPr lang="fr-FR" b="1" i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Les lunettes de soleil en plein hiver </a:t>
            </a:r>
          </a:p>
        </p:txBody>
      </p:sp>
    </p:spTree>
    <p:extLst>
      <p:ext uri="{BB962C8B-B14F-4D97-AF65-F5344CB8AC3E}">
        <p14:creationId xmlns:p14="http://schemas.microsoft.com/office/powerpoint/2010/main" val="3318869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À bannir de toute urgence : </a:t>
            </a:r>
            <a:endParaRPr lang="fr-FR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0" y="2190206"/>
            <a:ext cx="2640260" cy="339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84" y="2096855"/>
            <a:ext cx="2615980" cy="3487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2190206"/>
            <a:ext cx="3206884" cy="321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130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000">
        <p15:prstTrans prst="crush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Exemples de cas inquiétants : </a:t>
            </a:r>
            <a:endParaRPr lang="fr-FR" sz="3600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68" y="1571625"/>
            <a:ext cx="3263503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endPos="41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68" y="1571625"/>
            <a:ext cx="2279015" cy="466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95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84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fr-FR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Les recommandations de l’experte :</a:t>
            </a:r>
            <a:endParaRPr lang="fr-FR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/>
          <a:stretch/>
        </p:blipFill>
        <p:spPr>
          <a:xfrm>
            <a:off x="4646251" y="1554479"/>
            <a:ext cx="2899497" cy="4023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9016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 advClick="0" advTm="3000">
        <p15:prstTrans prst="prestig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8347" y="2967335"/>
            <a:ext cx="1005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A bientôt pour un nouveau tuto </a:t>
            </a:r>
            <a:r>
              <a:rPr lang="fr-F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sym typeface="Wingdings" panose="05000000000000000000" pitchFamily="2" charset="2"/>
              </a:rPr>
              <a:t>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Pirates of the Caribbean Dubst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419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71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Grand écran</PresentationFormat>
  <Paragraphs>11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Arabic Typesetting</vt:lpstr>
      <vt:lpstr>Arial</vt:lpstr>
      <vt:lpstr>Book Antiqua</vt:lpstr>
      <vt:lpstr>Calibri</vt:lpstr>
      <vt:lpstr>Calibri Light</vt:lpstr>
      <vt:lpstr>Wingdings</vt:lpstr>
      <vt:lpstr>Thème Office</vt:lpstr>
      <vt:lpstr>De l’art de bien se vêtir</vt:lpstr>
      <vt:lpstr>I. La figure du beauf  (Aussi appelée « cas Elham »)</vt:lpstr>
      <vt:lpstr>À bannir de toute urgence : </vt:lpstr>
      <vt:lpstr>Exemples de cas inquiétants : </vt:lpstr>
      <vt:lpstr>Les recommandations de l’experte :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l’art de bien se vêtir</dc:title>
  <dc:creator>Dalila zin el abidine</dc:creator>
  <cp:lastModifiedBy>Dalila zin el abidine</cp:lastModifiedBy>
  <cp:revision>9</cp:revision>
  <dcterms:created xsi:type="dcterms:W3CDTF">2019-11-13T19:25:55Z</dcterms:created>
  <dcterms:modified xsi:type="dcterms:W3CDTF">2019-11-13T20:43:10Z</dcterms:modified>
</cp:coreProperties>
</file>