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</p:sldIdLst>
  <p:sldSz cx="12192000" cy="6858000"/>
  <p:notesSz cx="6858000" cy="9144000"/>
  <p:photoAlbum/>
  <p:defaultTextStyle>
    <a:defPPr>
      <a:defRPr lang="fr-FR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3xg+5nffEes2E0VqmnDzag==" hashData="xSYOq5mT2lOjvgeShe5IkA+SWG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AE4E2"/>
    <a:srgbClr val="A3A3A3"/>
    <a:srgbClr val="CEE05F"/>
    <a:srgbClr val="CACD9A"/>
    <a:srgbClr val="A66741"/>
    <a:srgbClr val="75A6BF"/>
    <a:srgbClr val="C17330"/>
    <a:srgbClr val="3192F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-102" y="-17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EC1504F6-564E-43C6-9546-2DD0BC18539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xmlns="" id="{2830A7C3-9075-4E28-B0DC-8682E3266D2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DCABC806-31A6-4E86-8DC6-481C6E4EFA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5EB972-2AC8-42B1-8540-89073BB32630}" type="datetimeFigureOut">
              <a:rPr lang="fr-FR"/>
              <a:pPr>
                <a:defRPr/>
              </a:pPr>
              <a:t>15/10/2019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6B59AF20-ACEB-4017-8F55-B3691D44C7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7388325D-4A63-4EC7-A64C-A9DBB18AC1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21C8D1-B337-42D6-AA16-F1B094BAF1E3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18524547"/>
      </p:ext>
    </p:extLst>
  </p:cSld>
  <p:clrMapOvr>
    <a:masterClrMapping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578B71A9-A32D-4AB5-B5C4-A052A83817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88687FBF-E31B-42B7-988A-3A1EB5C9F88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DCABC806-31A6-4E86-8DC6-481C6E4EFA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CA85B2-FB33-4E2C-99F6-B011D9B34B01}" type="datetimeFigureOut">
              <a:rPr lang="fr-FR"/>
              <a:pPr>
                <a:defRPr/>
              </a:pPr>
              <a:t>15/10/2019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6B59AF20-ACEB-4017-8F55-B3691D44C7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7388325D-4A63-4EC7-A64C-A9DBB18AC1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134F77-65F1-4460-9D22-29149C8315F8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25056126"/>
      </p:ext>
    </p:extLst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DF3114E5-5219-4F8B-BE4C-D29596F54A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xmlns="" id="{53DF63FB-B764-45C7-A8AF-94B0153EB77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DCABC806-31A6-4E86-8DC6-481C6E4EFA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184EAF-AD38-4558-A98A-5AF4C4F5EF7D}" type="datetimeFigureOut">
              <a:rPr lang="fr-FR"/>
              <a:pPr>
                <a:defRPr/>
              </a:pPr>
              <a:t>15/10/2019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6B59AF20-ACEB-4017-8F55-B3691D44C7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7388325D-4A63-4EC7-A64C-A9DBB18AC1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14A5E6-5947-4035-8B41-C1C2D2579009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90472058"/>
      </p:ext>
    </p:extLst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CCA20705-B9AC-4C18-925E-74A28967E1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8D166827-FEAD-41A0-B157-80A781D5AA2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xmlns="" id="{96B7435A-2623-48B6-8CEE-58A25F2716A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xmlns="" id="{DCABC806-31A6-4E86-8DC6-481C6E4EFA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110FA8-B125-4742-A643-E80244EAE013}" type="datetimeFigureOut">
              <a:rPr lang="fr-FR"/>
              <a:pPr>
                <a:defRPr/>
              </a:pPr>
              <a:t>15/10/2019</a:t>
            </a:fld>
            <a:endParaRPr lang="fr-FR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xmlns="" id="{6B59AF20-ACEB-4017-8F55-B3691D44C7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xmlns="" id="{7388325D-4A63-4EC7-A64C-A9DBB18AC1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17B3E5-BAC5-4BDE-B3FB-36E1F649B6E7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10754692"/>
      </p:ext>
    </p:extLst>
  </p:cSld>
  <p:clrMapOvr>
    <a:masterClrMapping/>
  </p:clrMapOvr>
  <p:transition spd="slow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D1FE9CC4-0639-42AC-BBA2-769B91156A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xmlns="" id="{9851FD08-1E37-4D86-A0CC-573B35A87B3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xmlns="" id="{8920725D-5072-43ED-86E6-E34D685F842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xmlns="" id="{AE2BE5D5-98D5-4D4D-811E-4689739549D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xmlns="" id="{2DBA57FD-2E5D-425C-8EE5-D5459520F6E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3">
            <a:extLst>
              <a:ext uri="{FF2B5EF4-FFF2-40B4-BE49-F238E27FC236}">
                <a16:creationId xmlns:a16="http://schemas.microsoft.com/office/drawing/2014/main" xmlns="" id="{DCABC806-31A6-4E86-8DC6-481C6E4EFA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532BD7-392A-416D-BB3F-2BD7473BCBE2}" type="datetimeFigureOut">
              <a:rPr lang="fr-FR"/>
              <a:pPr>
                <a:defRPr/>
              </a:pPr>
              <a:t>15/10/2019</a:t>
            </a:fld>
            <a:endParaRPr lang="fr-FR"/>
          </a:p>
        </p:txBody>
      </p:sp>
      <p:sp>
        <p:nvSpPr>
          <p:cNvPr id="8" name="Espace réservé du pied de page 4">
            <a:extLst>
              <a:ext uri="{FF2B5EF4-FFF2-40B4-BE49-F238E27FC236}">
                <a16:creationId xmlns:a16="http://schemas.microsoft.com/office/drawing/2014/main" xmlns="" id="{6B59AF20-ACEB-4017-8F55-B3691D44C7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>
            <a:extLst>
              <a:ext uri="{FF2B5EF4-FFF2-40B4-BE49-F238E27FC236}">
                <a16:creationId xmlns:a16="http://schemas.microsoft.com/office/drawing/2014/main" xmlns="" id="{7388325D-4A63-4EC7-A64C-A9DBB18AC1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1AB285F-AC06-4B1B-9A3B-6E34B5E30357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23542063"/>
      </p:ext>
    </p:extLst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81C19FD0-7E57-486D-9934-775D5B23C7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3">
            <a:extLst>
              <a:ext uri="{FF2B5EF4-FFF2-40B4-BE49-F238E27FC236}">
                <a16:creationId xmlns:a16="http://schemas.microsoft.com/office/drawing/2014/main" xmlns="" id="{DCABC806-31A6-4E86-8DC6-481C6E4EFA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85D57A-4155-41DC-8D2C-4FB3AD0E899F}" type="datetimeFigureOut">
              <a:rPr lang="fr-FR"/>
              <a:pPr>
                <a:defRPr/>
              </a:pPr>
              <a:t>15/10/2019</a:t>
            </a:fld>
            <a:endParaRPr lang="fr-FR"/>
          </a:p>
        </p:txBody>
      </p:sp>
      <p:sp>
        <p:nvSpPr>
          <p:cNvPr id="4" name="Espace réservé du pied de page 4">
            <a:extLst>
              <a:ext uri="{FF2B5EF4-FFF2-40B4-BE49-F238E27FC236}">
                <a16:creationId xmlns:a16="http://schemas.microsoft.com/office/drawing/2014/main" xmlns="" id="{6B59AF20-ACEB-4017-8F55-B3691D44C7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>
            <a:extLst>
              <a:ext uri="{FF2B5EF4-FFF2-40B4-BE49-F238E27FC236}">
                <a16:creationId xmlns:a16="http://schemas.microsoft.com/office/drawing/2014/main" xmlns="" id="{7388325D-4A63-4EC7-A64C-A9DBB18AC1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BD4B4B7-2609-4A30-BDA3-E48A30F26062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41020019"/>
      </p:ext>
    </p:extLst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>
            <a:extLst>
              <a:ext uri="{FF2B5EF4-FFF2-40B4-BE49-F238E27FC236}">
                <a16:creationId xmlns:a16="http://schemas.microsoft.com/office/drawing/2014/main" xmlns="" id="{DCABC806-31A6-4E86-8DC6-481C6E4EFA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78B489-40E3-48DE-A140-B925E79FE4DB}" type="datetimeFigureOut">
              <a:rPr lang="fr-FR"/>
              <a:pPr>
                <a:defRPr/>
              </a:pPr>
              <a:t>15/10/2019</a:t>
            </a:fld>
            <a:endParaRPr lang="fr-FR"/>
          </a:p>
        </p:txBody>
      </p:sp>
      <p:sp>
        <p:nvSpPr>
          <p:cNvPr id="3" name="Espace réservé du pied de page 4">
            <a:extLst>
              <a:ext uri="{FF2B5EF4-FFF2-40B4-BE49-F238E27FC236}">
                <a16:creationId xmlns:a16="http://schemas.microsoft.com/office/drawing/2014/main" xmlns="" id="{6B59AF20-ACEB-4017-8F55-B3691D44C7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>
            <a:extLst>
              <a:ext uri="{FF2B5EF4-FFF2-40B4-BE49-F238E27FC236}">
                <a16:creationId xmlns:a16="http://schemas.microsoft.com/office/drawing/2014/main" xmlns="" id="{7388325D-4A63-4EC7-A64C-A9DBB18AC1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9693728-D768-488C-AE42-846435E4C131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25804467"/>
      </p:ext>
    </p:extLst>
  </p:cSld>
  <p:clrMapOvr>
    <a:masterClrMapping/>
  </p:clrMapOvr>
  <p:transition spd="slow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D6289808-3BE5-486E-A6D9-E4AABCD3A4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C8EBB63F-211D-4293-AA65-0805628AE5B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xmlns="" id="{D451EB7F-F2F8-4730-B879-134E6D5D93D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xmlns="" id="{DCABC806-31A6-4E86-8DC6-481C6E4EFA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57D95B-86FB-4444-9500-93F64F9CF533}" type="datetimeFigureOut">
              <a:rPr lang="fr-FR"/>
              <a:pPr>
                <a:defRPr/>
              </a:pPr>
              <a:t>15/10/2019</a:t>
            </a:fld>
            <a:endParaRPr lang="fr-FR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xmlns="" id="{6B59AF20-ACEB-4017-8F55-B3691D44C7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xmlns="" id="{7388325D-4A63-4EC7-A64C-A9DBB18AC1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5A195C-895C-4A39-94B1-B04093E06122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35857386"/>
      </p:ext>
    </p:extLst>
  </p:cSld>
  <p:clrMapOvr>
    <a:masterClrMapping/>
  </p:clrMapOvr>
  <p:transition spd="slow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8EE45CED-6F45-48D1-96D8-2A654B4543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xmlns="" id="{C7469732-A4DE-45A0-B39A-1A3346FAEC0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xmlns="" id="{F2AEE4D3-D46B-4A67-A3B2-34DE889CE3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xmlns="" id="{DCABC806-31A6-4E86-8DC6-481C6E4EFA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DEF02D-54D2-4A97-B71C-098F03B7C639}" type="datetimeFigureOut">
              <a:rPr lang="fr-FR"/>
              <a:pPr>
                <a:defRPr/>
              </a:pPr>
              <a:t>15/10/2019</a:t>
            </a:fld>
            <a:endParaRPr lang="fr-FR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xmlns="" id="{6B59AF20-ACEB-4017-8F55-B3691D44C7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xmlns="" id="{7388325D-4A63-4EC7-A64C-A9DBB18AC1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CC485C-F2B8-418B-B6B1-A3C3E4A97409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54026671"/>
      </p:ext>
    </p:extLst>
  </p:cSld>
  <p:clrMapOvr>
    <a:masterClrMapping/>
  </p:clrMapOvr>
  <p:transition spd="slow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6A08712D-BA15-4974-ADA2-0EBACCBF18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xmlns="" id="{2D68D345-E4FC-4301-9C71-CBC3185069E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DCABC806-31A6-4E86-8DC6-481C6E4EFA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329077-8975-43EC-AF92-9032CADBD95E}" type="datetimeFigureOut">
              <a:rPr lang="fr-FR"/>
              <a:pPr>
                <a:defRPr/>
              </a:pPr>
              <a:t>15/10/2019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6B59AF20-ACEB-4017-8F55-B3691D44C7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7388325D-4A63-4EC7-A64C-A9DBB18AC1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DEFE4FA-FCD3-4C23-BE95-992427D7611C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64367001"/>
      </p:ext>
    </p:extLst>
  </p:cSld>
  <p:clrMapOvr>
    <a:masterClrMapping/>
  </p:clrMapOvr>
  <p:transition spd="slow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xmlns="" id="{F3351D1D-BF94-4EDF-BDDA-220EC16CDED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xmlns="" id="{5F146EF1-C70A-45B7-8CE6-9F4DF28C25A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DCABC806-31A6-4E86-8DC6-481C6E4EFA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8B24EF-767E-4993-99D2-213A25AB61F8}" type="datetimeFigureOut">
              <a:rPr lang="fr-FR"/>
              <a:pPr>
                <a:defRPr/>
              </a:pPr>
              <a:t>15/10/2019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6B59AF20-ACEB-4017-8F55-B3691D44C7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7388325D-4A63-4EC7-A64C-A9DBB18AC1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3FD432-0547-40B5-A11A-355602AEA47F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00067515"/>
      </p:ext>
    </p:extLst>
  </p:cSld>
  <p:clrMapOvr>
    <a:masterClrMapping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 style du titre</a:t>
            </a:r>
          </a:p>
        </p:txBody>
      </p:sp>
      <p:sp>
        <p:nvSpPr>
          <p:cNvPr id="1027" name="Espace réservé du text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DCABC806-31A6-4E86-8DC6-481C6E4EFAF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02AEAB1-41AD-49A6-97AA-60B7C2141EA5}" type="datetimeFigureOut">
              <a:rPr lang="fr-FR"/>
              <a:pPr>
                <a:defRPr/>
              </a:pPr>
              <a:t>15/10/2019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6B59AF20-ACEB-4017-8F55-B3691D44C7C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7388325D-4A63-4EC7-A64C-A9DBB18AC19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FFFFFF"/>
                </a:solidFill>
              </a:defRPr>
            </a:lvl1pPr>
          </a:lstStyle>
          <a:p>
            <a:fld id="{0C5DA8C1-D7F4-4D1D-9EA5-AF074200CAA2}" type="slidenum">
              <a:rPr lang="fr-FR" altLang="fr-FR"/>
              <a:pPr/>
              <a:t>‹N°›</a:t>
            </a:fld>
            <a:endParaRPr lang="fr-FR" altLang="fr-F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push dir="u"/>
  </p:transition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 noChangeArrowheads="1"/>
          </p:cNvSpPr>
          <p:nvPr>
            <p:ph type="ctrTitle"/>
          </p:nvPr>
        </p:nvSpPr>
        <p:spPr>
          <a:xfrm rot="21394993">
            <a:off x="1524000" y="1122363"/>
            <a:ext cx="9144000" cy="4719637"/>
          </a:xfrm>
        </p:spPr>
        <p:txBody>
          <a:bodyPr anchor="ctr"/>
          <a:lstStyle/>
          <a:p>
            <a:pPr eaLnBrk="1" hangingPunct="1"/>
            <a:r>
              <a:rPr lang="fr-FR" altLang="fr-FR" sz="9600" b="1" smtClean="0">
                <a:solidFill>
                  <a:srgbClr val="0070C0"/>
                </a:solidFill>
                <a:latin typeface="Arial" charset="0"/>
                <a:cs typeface="Arial" charset="0"/>
              </a:rPr>
              <a:t>années 60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2"/>
          <p:cNvPicPr>
            <a:picLocks noGrp="1" noChangeAspect="1" noChangeArrowheads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5988" y="-588963"/>
            <a:ext cx="6194425" cy="7424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itre 3"/>
          <p:cNvSpPr>
            <a:spLocks noGrp="1" noChangeArrowheads="1"/>
          </p:cNvSpPr>
          <p:nvPr>
            <p:ph type="title"/>
          </p:nvPr>
        </p:nvSpPr>
        <p:spPr>
          <a:xfrm>
            <a:off x="173038" y="381000"/>
            <a:ext cx="5618162" cy="6096000"/>
          </a:xfrm>
        </p:spPr>
        <p:txBody>
          <a:bodyPr/>
          <a:lstStyle/>
          <a:p>
            <a:pPr algn="ctr" eaLnBrk="1" hangingPunct="1"/>
            <a:r>
              <a:rPr lang="fr-FR" altLang="fr-FR" b="1" smtClean="0">
                <a:solidFill>
                  <a:srgbClr val="F2DCA8"/>
                </a:solidFill>
                <a:latin typeface="Arial" charset="0"/>
                <a:cs typeface="Arial" charset="0"/>
              </a:rPr>
              <a:t>Tu reconnais</a:t>
            </a:r>
            <a:br>
              <a:rPr lang="fr-FR" altLang="fr-FR" b="1" smtClean="0">
                <a:solidFill>
                  <a:srgbClr val="F2DCA8"/>
                </a:solidFill>
                <a:latin typeface="Arial" charset="0"/>
                <a:cs typeface="Arial" charset="0"/>
              </a:rPr>
            </a:br>
            <a:r>
              <a:rPr lang="fr-FR" altLang="fr-FR" b="1" smtClean="0">
                <a:solidFill>
                  <a:srgbClr val="F2DCA8"/>
                </a:solidFill>
                <a:latin typeface="Arial" charset="0"/>
                <a:cs typeface="Arial" charset="0"/>
              </a:rPr>
              <a:t>cette carte ?</a:t>
            </a:r>
            <a:br>
              <a:rPr lang="fr-FR" altLang="fr-FR" b="1" smtClean="0">
                <a:solidFill>
                  <a:srgbClr val="F2DCA8"/>
                </a:solidFill>
                <a:latin typeface="Arial" charset="0"/>
                <a:cs typeface="Arial" charset="0"/>
              </a:rPr>
            </a:br>
            <a:r>
              <a:rPr lang="fr-FR" altLang="fr-FR" b="1" smtClean="0">
                <a:solidFill>
                  <a:srgbClr val="F2DCA8"/>
                </a:solidFill>
                <a:latin typeface="Arial" charset="0"/>
                <a:cs typeface="Arial" charset="0"/>
              </a:rPr>
              <a:t/>
            </a:r>
            <a:br>
              <a:rPr lang="fr-FR" altLang="fr-FR" b="1" smtClean="0">
                <a:solidFill>
                  <a:srgbClr val="F2DCA8"/>
                </a:solidFill>
                <a:latin typeface="Arial" charset="0"/>
                <a:cs typeface="Arial" charset="0"/>
              </a:rPr>
            </a:br>
            <a:r>
              <a:rPr lang="fr-FR" altLang="fr-FR" b="1" smtClean="0">
                <a:solidFill>
                  <a:srgbClr val="F2DCA8"/>
                </a:solidFill>
                <a:latin typeface="Arial" charset="0"/>
                <a:cs typeface="Arial" charset="0"/>
              </a:rPr>
              <a:t>On l’a tous vu</a:t>
            </a:r>
            <a:br>
              <a:rPr lang="fr-FR" altLang="fr-FR" b="1" smtClean="0">
                <a:solidFill>
                  <a:srgbClr val="F2DCA8"/>
                </a:solidFill>
                <a:latin typeface="Arial" charset="0"/>
                <a:cs typeface="Arial" charset="0"/>
              </a:rPr>
            </a:br>
            <a:r>
              <a:rPr lang="fr-FR" altLang="fr-FR" b="1" smtClean="0">
                <a:solidFill>
                  <a:srgbClr val="F2DCA8"/>
                </a:solidFill>
                <a:latin typeface="Arial" charset="0"/>
                <a:cs typeface="Arial" charset="0"/>
              </a:rPr>
              <a:t>à l’école</a:t>
            </a:r>
            <a:br>
              <a:rPr lang="fr-FR" altLang="fr-FR" b="1" smtClean="0">
                <a:solidFill>
                  <a:srgbClr val="F2DCA8"/>
                </a:solidFill>
                <a:latin typeface="Arial" charset="0"/>
                <a:cs typeface="Arial" charset="0"/>
              </a:rPr>
            </a:br>
            <a:r>
              <a:rPr lang="fr-FR" altLang="fr-FR" b="1" smtClean="0">
                <a:solidFill>
                  <a:srgbClr val="F2DCA8"/>
                </a:solidFill>
                <a:latin typeface="Arial" charset="0"/>
                <a:cs typeface="Arial" charset="0"/>
              </a:rPr>
              <a:t/>
            </a:r>
            <a:br>
              <a:rPr lang="fr-FR" altLang="fr-FR" b="1" smtClean="0">
                <a:solidFill>
                  <a:srgbClr val="F2DCA8"/>
                </a:solidFill>
                <a:latin typeface="Arial" charset="0"/>
                <a:cs typeface="Arial" charset="0"/>
              </a:rPr>
            </a:br>
            <a:r>
              <a:rPr lang="fr-FR" altLang="fr-FR" b="1" smtClean="0">
                <a:solidFill>
                  <a:srgbClr val="F2DCA8"/>
                </a:solidFill>
                <a:latin typeface="Arial" charset="0"/>
                <a:cs typeface="Arial" charset="0"/>
              </a:rPr>
              <a:t>Le temps passe</a:t>
            </a:r>
          </a:p>
        </p:txBody>
      </p:sp>
    </p:spTree>
  </p:cSld>
  <p:clrMapOvr>
    <a:masterClrMapping/>
  </p:clrMapOvr>
  <p:transition spd="slow">
    <p:push dir="u"/>
    <p:sndAc>
      <p:stSnd loop="1">
        <p:snd r:embed="rId2" name="Billie Holiday - The Very Thought Of You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2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3838" y="-530225"/>
            <a:ext cx="5618162" cy="791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itre 3"/>
          <p:cNvSpPr txBox="1">
            <a:spLocks noChangeArrowheads="1"/>
          </p:cNvSpPr>
          <p:nvPr/>
        </p:nvSpPr>
        <p:spPr bwMode="auto">
          <a:xfrm>
            <a:off x="406400" y="381000"/>
            <a:ext cx="5618163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4400" b="1">
                <a:solidFill>
                  <a:srgbClr val="ADADAD"/>
                </a:solidFill>
                <a:latin typeface="Arial" charset="0"/>
                <a:cs typeface="Arial" charset="0"/>
              </a:rPr>
              <a:t>La mode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4400" b="1">
                <a:solidFill>
                  <a:srgbClr val="ADADAD"/>
                </a:solidFill>
                <a:latin typeface="Arial" charset="0"/>
                <a:cs typeface="Arial" charset="0"/>
              </a:rPr>
              <a:t>des années 60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fr-FR" altLang="fr-FR" sz="4400" b="1">
              <a:solidFill>
                <a:srgbClr val="ADADAD"/>
              </a:solidFill>
              <a:latin typeface="Arial" charset="0"/>
              <a:cs typeface="Arial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4400" b="1">
                <a:solidFill>
                  <a:srgbClr val="ADADAD"/>
                </a:solidFill>
                <a:latin typeface="Arial" charset="0"/>
                <a:cs typeface="Arial" charset="0"/>
              </a:rPr>
              <a:t>Comment la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4400" b="1">
                <a:solidFill>
                  <a:srgbClr val="ADADAD"/>
                </a:solidFill>
                <a:latin typeface="Arial" charset="0"/>
                <a:cs typeface="Arial" charset="0"/>
              </a:rPr>
              <a:t>trouves-tu ?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2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-660400"/>
            <a:ext cx="5932487" cy="7599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itre 3"/>
          <p:cNvSpPr txBox="1">
            <a:spLocks noChangeArrowheads="1"/>
          </p:cNvSpPr>
          <p:nvPr/>
        </p:nvSpPr>
        <p:spPr bwMode="auto">
          <a:xfrm>
            <a:off x="312738" y="381000"/>
            <a:ext cx="561975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4400" b="1">
                <a:solidFill>
                  <a:srgbClr val="DAE4E2"/>
                </a:solidFill>
                <a:latin typeface="Arial" charset="0"/>
                <a:cs typeface="Arial" charset="0"/>
              </a:rPr>
              <a:t>Quelle fierté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4400" b="1">
                <a:solidFill>
                  <a:srgbClr val="DAE4E2"/>
                </a:solidFill>
                <a:latin typeface="Arial" charset="0"/>
                <a:cs typeface="Arial" charset="0"/>
              </a:rPr>
              <a:t>de promener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4400" b="1">
                <a:solidFill>
                  <a:srgbClr val="DAE4E2"/>
                </a:solidFill>
                <a:latin typeface="Arial" charset="0"/>
                <a:cs typeface="Arial" charset="0"/>
              </a:rPr>
              <a:t>son bébé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4400" b="1">
                <a:solidFill>
                  <a:srgbClr val="DAE4E2"/>
                </a:solidFill>
                <a:latin typeface="Arial" charset="0"/>
                <a:cs typeface="Arial" charset="0"/>
              </a:rPr>
              <a:t>dans un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4400" b="1">
                <a:solidFill>
                  <a:srgbClr val="DAE4E2"/>
                </a:solidFill>
                <a:latin typeface="Arial" charset="0"/>
                <a:cs typeface="Arial" charset="0"/>
              </a:rPr>
              <a:t>tel carrosse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2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-263525"/>
            <a:ext cx="4884738" cy="712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itre 3"/>
          <p:cNvSpPr txBox="1">
            <a:spLocks noChangeArrowheads="1"/>
          </p:cNvSpPr>
          <p:nvPr/>
        </p:nvSpPr>
        <p:spPr bwMode="auto">
          <a:xfrm>
            <a:off x="173038" y="381000"/>
            <a:ext cx="5334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4400" b="1">
                <a:solidFill>
                  <a:srgbClr val="30426E"/>
                </a:solidFill>
                <a:latin typeface="Arial" charset="0"/>
                <a:cs typeface="Arial" charset="0"/>
              </a:rPr>
              <a:t>Avec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4400" b="1">
                <a:solidFill>
                  <a:srgbClr val="30426E"/>
                </a:solidFill>
                <a:latin typeface="Arial" charset="0"/>
                <a:cs typeface="Arial" charset="0"/>
              </a:rPr>
              <a:t>le temps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4400" b="1">
                <a:solidFill>
                  <a:srgbClr val="30426E"/>
                </a:solidFill>
                <a:latin typeface="Arial" charset="0"/>
                <a:cs typeface="Arial" charset="0"/>
              </a:rPr>
              <a:t>direction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4400" b="1">
                <a:solidFill>
                  <a:srgbClr val="30426E"/>
                </a:solidFill>
                <a:latin typeface="Arial" charset="0"/>
                <a:cs typeface="Arial" charset="0"/>
              </a:rPr>
              <a:t>le médecin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4400" b="1">
                <a:solidFill>
                  <a:srgbClr val="30426E"/>
                </a:solidFill>
                <a:latin typeface="Arial" charset="0"/>
                <a:cs typeface="Arial" charset="0"/>
              </a:rPr>
              <a:t>et j’ai ressorti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4400" b="1">
                <a:solidFill>
                  <a:srgbClr val="30426E"/>
                </a:solidFill>
                <a:latin typeface="Arial" charset="0"/>
                <a:cs typeface="Arial" charset="0"/>
              </a:rPr>
              <a:t>mon carnet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4400" b="1">
                <a:solidFill>
                  <a:srgbClr val="30426E"/>
                </a:solidFill>
                <a:latin typeface="Arial" charset="0"/>
                <a:cs typeface="Arial" charset="0"/>
              </a:rPr>
              <a:t>de santé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2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2325" y="-377825"/>
            <a:ext cx="6026150" cy="7240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itre 3"/>
          <p:cNvSpPr txBox="1">
            <a:spLocks noChangeArrowheads="1"/>
          </p:cNvSpPr>
          <p:nvPr/>
        </p:nvSpPr>
        <p:spPr bwMode="auto">
          <a:xfrm>
            <a:off x="173038" y="381000"/>
            <a:ext cx="5618162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4400" b="1">
                <a:solidFill>
                  <a:srgbClr val="A06229"/>
                </a:solidFill>
                <a:latin typeface="Arial" charset="0"/>
                <a:cs typeface="Arial" charset="0"/>
              </a:rPr>
              <a:t>Quand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4400" b="1">
                <a:solidFill>
                  <a:srgbClr val="A06229"/>
                </a:solidFill>
                <a:latin typeface="Arial" charset="0"/>
                <a:cs typeface="Arial" charset="0"/>
              </a:rPr>
              <a:t>est sorti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4400" b="1">
                <a:solidFill>
                  <a:srgbClr val="A06229"/>
                </a:solidFill>
                <a:latin typeface="Arial" charset="0"/>
                <a:cs typeface="Arial" charset="0"/>
              </a:rPr>
              <a:t>le formica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4400" b="1">
                <a:solidFill>
                  <a:srgbClr val="A06229"/>
                </a:solidFill>
                <a:latin typeface="Arial" charset="0"/>
                <a:cs typeface="Arial" charset="0"/>
              </a:rPr>
              <a:t>tout le monde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4400" b="1">
                <a:solidFill>
                  <a:srgbClr val="A06229"/>
                </a:solidFill>
                <a:latin typeface="Arial" charset="0"/>
                <a:cs typeface="Arial" charset="0"/>
              </a:rPr>
              <a:t>avait la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4400" b="1">
                <a:solidFill>
                  <a:srgbClr val="A06229"/>
                </a:solidFill>
                <a:latin typeface="Arial" charset="0"/>
                <a:cs typeface="Arial" charset="0"/>
              </a:rPr>
              <a:t>même armoire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4400" b="1">
                <a:solidFill>
                  <a:srgbClr val="A06229"/>
                </a:solidFill>
                <a:latin typeface="Arial" charset="0"/>
                <a:cs typeface="Arial" charset="0"/>
              </a:rPr>
              <a:t>de cuisine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2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5650" y="1588"/>
            <a:ext cx="8139113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2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7650" y="0"/>
            <a:ext cx="91567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2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5613" y="-801688"/>
            <a:ext cx="9196387" cy="76581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itre 3"/>
          <p:cNvSpPr txBox="1">
            <a:spLocks noChangeArrowheads="1"/>
          </p:cNvSpPr>
          <p:nvPr/>
        </p:nvSpPr>
        <p:spPr bwMode="auto">
          <a:xfrm>
            <a:off x="0" y="381000"/>
            <a:ext cx="2995613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4400" b="1">
                <a:solidFill>
                  <a:srgbClr val="939393"/>
                </a:solidFill>
                <a:latin typeface="Arial" charset="0"/>
                <a:cs typeface="Arial" charset="0"/>
              </a:rPr>
              <a:t>La vie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4400" b="1">
                <a:solidFill>
                  <a:srgbClr val="939393"/>
                </a:solidFill>
                <a:latin typeface="Arial" charset="0"/>
                <a:cs typeface="Arial" charset="0"/>
              </a:rPr>
              <a:t>simple des années 60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fr-FR" altLang="fr-FR" sz="4400" b="1">
              <a:solidFill>
                <a:srgbClr val="939393"/>
              </a:solidFill>
              <a:latin typeface="Arial" charset="0"/>
              <a:cs typeface="Arial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4400" b="1">
                <a:solidFill>
                  <a:srgbClr val="939393"/>
                </a:solidFill>
                <a:latin typeface="Arial" charset="0"/>
                <a:cs typeface="Arial" charset="0"/>
              </a:rPr>
              <a:t>sans chichi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2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1500" y="-715963"/>
            <a:ext cx="7810500" cy="7573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itre 3"/>
          <p:cNvSpPr txBox="1">
            <a:spLocks noChangeArrowheads="1"/>
          </p:cNvSpPr>
          <p:nvPr/>
        </p:nvSpPr>
        <p:spPr bwMode="auto">
          <a:xfrm>
            <a:off x="0" y="381000"/>
            <a:ext cx="43815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4400" b="1">
                <a:solidFill>
                  <a:srgbClr val="9B9B9B"/>
                </a:solidFill>
                <a:latin typeface="Arial" charset="0"/>
                <a:cs typeface="Arial" charset="0"/>
              </a:rPr>
              <a:t>Qui a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4400" b="1">
                <a:solidFill>
                  <a:srgbClr val="9B9B9B"/>
                </a:solidFill>
                <a:latin typeface="Arial" charset="0"/>
                <a:cs typeface="Arial" charset="0"/>
              </a:rPr>
              <a:t>connu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4400" b="1">
                <a:solidFill>
                  <a:srgbClr val="9B9B9B"/>
                </a:solidFill>
                <a:latin typeface="Arial" charset="0"/>
                <a:cs typeface="Arial" charset="0"/>
              </a:rPr>
              <a:t>le lait à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4400" b="1">
                <a:solidFill>
                  <a:srgbClr val="9B9B9B"/>
                </a:solidFill>
                <a:latin typeface="Arial" charset="0"/>
                <a:cs typeface="Arial" charset="0"/>
              </a:rPr>
              <a:t>l’école ?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2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9150" y="-833438"/>
            <a:ext cx="8831263" cy="7691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itre 3"/>
          <p:cNvSpPr txBox="1">
            <a:spLocks noChangeArrowheads="1"/>
          </p:cNvSpPr>
          <p:nvPr/>
        </p:nvSpPr>
        <p:spPr bwMode="auto">
          <a:xfrm>
            <a:off x="0" y="381000"/>
            <a:ext cx="3357563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4400" b="1">
                <a:solidFill>
                  <a:srgbClr val="E57C9C"/>
                </a:solidFill>
                <a:latin typeface="Arial" charset="0"/>
                <a:cs typeface="Arial" charset="0"/>
              </a:rPr>
              <a:t>Tu te souviens ?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2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4613" y="-720725"/>
            <a:ext cx="8304212" cy="7578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itre 3"/>
          <p:cNvSpPr txBox="1">
            <a:spLocks noChangeArrowheads="1"/>
          </p:cNvSpPr>
          <p:nvPr/>
        </p:nvSpPr>
        <p:spPr bwMode="auto">
          <a:xfrm>
            <a:off x="0" y="381000"/>
            <a:ext cx="3881438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4400" b="1">
                <a:solidFill>
                  <a:srgbClr val="BD9852"/>
                </a:solidFill>
                <a:latin typeface="Arial" charset="0"/>
                <a:cs typeface="Arial" charset="0"/>
              </a:rPr>
              <a:t>On a tous connus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4400" b="1">
                <a:solidFill>
                  <a:srgbClr val="BD9852"/>
                </a:solidFill>
                <a:latin typeface="Arial" charset="0"/>
                <a:cs typeface="Arial" charset="0"/>
              </a:rPr>
              <a:t>ce jeu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4400" b="1">
                <a:solidFill>
                  <a:srgbClr val="BD9852"/>
                </a:solidFill>
                <a:latin typeface="Arial" charset="0"/>
                <a:cs typeface="Arial" charset="0"/>
              </a:rPr>
              <a:t>de cubes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2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2888" y="-452438"/>
            <a:ext cx="4876800" cy="73469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itre 3"/>
          <p:cNvSpPr txBox="1">
            <a:spLocks noChangeArrowheads="1"/>
          </p:cNvSpPr>
          <p:nvPr/>
        </p:nvSpPr>
        <p:spPr bwMode="auto">
          <a:xfrm>
            <a:off x="0" y="381000"/>
            <a:ext cx="65913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4400" b="1">
                <a:solidFill>
                  <a:srgbClr val="C74229"/>
                </a:solidFill>
                <a:latin typeface="Arial" charset="0"/>
                <a:cs typeface="Arial" charset="0"/>
              </a:rPr>
              <a:t>Et les bandes dessinées, c’était quelque chose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2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8563" y="1588"/>
            <a:ext cx="4714875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2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1288" y="1588"/>
            <a:ext cx="6829425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2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9075" y="-377825"/>
            <a:ext cx="6892925" cy="7232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itre 3"/>
          <p:cNvSpPr txBox="1">
            <a:spLocks noChangeArrowheads="1"/>
          </p:cNvSpPr>
          <p:nvPr/>
        </p:nvSpPr>
        <p:spPr bwMode="auto">
          <a:xfrm>
            <a:off x="0" y="381000"/>
            <a:ext cx="5661025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4400" b="1">
                <a:solidFill>
                  <a:srgbClr val="8F6A8A"/>
                </a:solidFill>
                <a:latin typeface="Arial" charset="0"/>
                <a:cs typeface="Arial" charset="0"/>
              </a:rPr>
              <a:t>Et ces bonbons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4400" b="1">
                <a:solidFill>
                  <a:srgbClr val="8F6A8A"/>
                </a:solidFill>
                <a:latin typeface="Arial" charset="0"/>
                <a:cs typeface="Arial" charset="0"/>
              </a:rPr>
              <a:t>au vrai sucre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4400" b="1">
                <a:solidFill>
                  <a:srgbClr val="8F6A8A"/>
                </a:solidFill>
                <a:latin typeface="Arial" charset="0"/>
                <a:cs typeface="Arial" charset="0"/>
              </a:rPr>
              <a:t>et aux goûts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4400" b="1">
                <a:solidFill>
                  <a:srgbClr val="8F6A8A"/>
                </a:solidFill>
                <a:latin typeface="Arial" charset="0"/>
                <a:cs typeface="Arial" charset="0"/>
              </a:rPr>
              <a:t>naturels de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4400" b="1">
                <a:solidFill>
                  <a:srgbClr val="8F6A8A"/>
                </a:solidFill>
                <a:latin typeface="Arial" charset="0"/>
                <a:cs typeface="Arial" charset="0"/>
              </a:rPr>
              <a:t>violette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4400" b="1">
                <a:solidFill>
                  <a:srgbClr val="8F6A8A"/>
                </a:solidFill>
                <a:latin typeface="Arial" charset="0"/>
                <a:cs typeface="Arial" charset="0"/>
              </a:rPr>
              <a:t>menthe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4400" b="1">
                <a:solidFill>
                  <a:srgbClr val="8F6A8A"/>
                </a:solidFill>
                <a:latin typeface="Arial" charset="0"/>
                <a:cs typeface="Arial" charset="0"/>
              </a:rPr>
              <a:t>réglisse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4400" b="1">
                <a:solidFill>
                  <a:srgbClr val="8F6A8A"/>
                </a:solidFill>
                <a:latin typeface="Arial" charset="0"/>
                <a:cs typeface="Arial" charset="0"/>
              </a:rPr>
              <a:t>citron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4400" b="1">
                <a:solidFill>
                  <a:srgbClr val="8F6A8A"/>
                </a:solidFill>
                <a:latin typeface="Arial" charset="0"/>
                <a:cs typeface="Arial" charset="0"/>
              </a:rPr>
              <a:t>…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2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-609600"/>
            <a:ext cx="11544300" cy="746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itre 3"/>
          <p:cNvSpPr txBox="1">
            <a:spLocks noChangeArrowheads="1"/>
          </p:cNvSpPr>
          <p:nvPr/>
        </p:nvSpPr>
        <p:spPr bwMode="auto">
          <a:xfrm>
            <a:off x="3413125" y="5805488"/>
            <a:ext cx="7326313" cy="1052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4400" b="1">
                <a:solidFill>
                  <a:srgbClr val="FF0000"/>
                </a:solidFill>
                <a:latin typeface="Arial" charset="0"/>
                <a:cs typeface="Arial" charset="0"/>
              </a:rPr>
              <a:t>Le mien était rouge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2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2475" y="-255588"/>
            <a:ext cx="5394325" cy="7113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itre 3"/>
          <p:cNvSpPr txBox="1">
            <a:spLocks noChangeArrowheads="1"/>
          </p:cNvSpPr>
          <p:nvPr/>
        </p:nvSpPr>
        <p:spPr bwMode="auto">
          <a:xfrm>
            <a:off x="0" y="381000"/>
            <a:ext cx="5832475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4400" b="1">
                <a:solidFill>
                  <a:srgbClr val="AFE5C5"/>
                </a:solidFill>
                <a:latin typeface="Arial" charset="0"/>
                <a:cs typeface="Arial" charset="0"/>
              </a:rPr>
              <a:t>Nous étions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4400" b="1">
                <a:solidFill>
                  <a:srgbClr val="AFE5C5"/>
                </a:solidFill>
                <a:latin typeface="Arial" charset="0"/>
                <a:cs typeface="Arial" charset="0"/>
              </a:rPr>
              <a:t>les rois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4400" b="1">
                <a:solidFill>
                  <a:srgbClr val="AFE5C5"/>
                </a:solidFill>
                <a:latin typeface="Arial" charset="0"/>
                <a:cs typeface="Arial" charset="0"/>
              </a:rPr>
              <a:t>de la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4400" b="1">
                <a:solidFill>
                  <a:srgbClr val="AFE5C5"/>
                </a:solidFill>
                <a:latin typeface="Arial" charset="0"/>
                <a:cs typeface="Arial" charset="0"/>
              </a:rPr>
              <a:t>multiplication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fr-FR" altLang="fr-FR" sz="4400" b="1">
              <a:solidFill>
                <a:srgbClr val="AFE5C5"/>
              </a:solidFill>
              <a:latin typeface="Arial" charset="0"/>
              <a:cs typeface="Arial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4400" b="1">
                <a:solidFill>
                  <a:srgbClr val="AFE5C5"/>
                </a:solidFill>
                <a:latin typeface="Arial" charset="0"/>
                <a:cs typeface="Arial" charset="0"/>
              </a:rPr>
              <a:t>et sans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4400" b="1">
                <a:solidFill>
                  <a:srgbClr val="AFE5C5"/>
                </a:solidFill>
                <a:latin typeface="Arial" charset="0"/>
                <a:cs typeface="Arial" charset="0"/>
              </a:rPr>
              <a:t>calculette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2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4325" y="-476250"/>
            <a:ext cx="8067675" cy="7332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itre 3"/>
          <p:cNvSpPr txBox="1">
            <a:spLocks noChangeArrowheads="1"/>
          </p:cNvSpPr>
          <p:nvPr/>
        </p:nvSpPr>
        <p:spPr bwMode="auto">
          <a:xfrm>
            <a:off x="0" y="381000"/>
            <a:ext cx="4124325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4400" b="1">
                <a:solidFill>
                  <a:srgbClr val="E0B895"/>
                </a:solidFill>
                <a:latin typeface="Arial" charset="0"/>
                <a:cs typeface="Arial" charset="0"/>
              </a:rPr>
              <a:t>Le carnet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4400" b="1">
                <a:solidFill>
                  <a:srgbClr val="E0B895"/>
                </a:solidFill>
                <a:latin typeface="Arial" charset="0"/>
                <a:cs typeface="Arial" charset="0"/>
              </a:rPr>
              <a:t>de Notes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fr-FR" altLang="fr-FR" sz="4400" b="1">
              <a:solidFill>
                <a:srgbClr val="E0B895"/>
              </a:solidFill>
              <a:latin typeface="Arial" charset="0"/>
              <a:cs typeface="Arial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4400" b="1">
                <a:solidFill>
                  <a:srgbClr val="E0B895"/>
                </a:solidFill>
                <a:latin typeface="Arial" charset="0"/>
                <a:cs typeface="Arial" charset="0"/>
              </a:rPr>
              <a:t>qui devait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4400" b="1">
                <a:solidFill>
                  <a:srgbClr val="E0B895"/>
                </a:solidFill>
                <a:latin typeface="Arial" charset="0"/>
                <a:cs typeface="Arial" charset="0"/>
              </a:rPr>
              <a:t>toujours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4400" b="1">
                <a:solidFill>
                  <a:srgbClr val="E0B895"/>
                </a:solidFill>
                <a:latin typeface="Arial" charset="0"/>
                <a:cs typeface="Arial" charset="0"/>
              </a:rPr>
              <a:t>être signé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2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0"/>
            <a:ext cx="5080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itre 3"/>
          <p:cNvSpPr txBox="1">
            <a:spLocks noChangeArrowheads="1"/>
          </p:cNvSpPr>
          <p:nvPr/>
        </p:nvSpPr>
        <p:spPr bwMode="auto">
          <a:xfrm>
            <a:off x="0" y="381000"/>
            <a:ext cx="6096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4400" b="1">
                <a:solidFill>
                  <a:srgbClr val="3192F7"/>
                </a:solidFill>
                <a:latin typeface="Arial" charset="0"/>
                <a:cs typeface="Arial" charset="0"/>
              </a:rPr>
              <a:t>Nous rêvions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4400" b="1">
                <a:solidFill>
                  <a:srgbClr val="3192F7"/>
                </a:solidFill>
                <a:latin typeface="Arial" charset="0"/>
                <a:cs typeface="Arial" charset="0"/>
              </a:rPr>
              <a:t>tous d’avoir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4400" b="1">
                <a:solidFill>
                  <a:srgbClr val="3192F7"/>
                </a:solidFill>
                <a:latin typeface="Arial" charset="0"/>
                <a:cs typeface="Arial" charset="0"/>
              </a:rPr>
              <a:t>ce bolide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2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7800" y="0"/>
            <a:ext cx="67564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2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7813" y="-588963"/>
            <a:ext cx="6831012" cy="7446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itre 3"/>
          <p:cNvSpPr txBox="1">
            <a:spLocks noChangeArrowheads="1"/>
          </p:cNvSpPr>
          <p:nvPr/>
        </p:nvSpPr>
        <p:spPr bwMode="auto">
          <a:xfrm>
            <a:off x="0" y="381000"/>
            <a:ext cx="5356225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4400" b="1">
                <a:solidFill>
                  <a:srgbClr val="C17330"/>
                </a:solidFill>
                <a:latin typeface="Arial" charset="0"/>
                <a:cs typeface="Arial" charset="0"/>
              </a:rPr>
              <a:t>Toutes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4400" b="1">
                <a:solidFill>
                  <a:srgbClr val="C17330"/>
                </a:solidFill>
                <a:latin typeface="Arial" charset="0"/>
                <a:cs typeface="Arial" charset="0"/>
              </a:rPr>
              <a:t>les mamans avaient ce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4400" b="1">
                <a:solidFill>
                  <a:srgbClr val="C17330"/>
                </a:solidFill>
                <a:latin typeface="Arial" charset="0"/>
                <a:cs typeface="Arial" charset="0"/>
              </a:rPr>
              <a:t>batteur Moulinex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2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5775" y="-681038"/>
            <a:ext cx="7896225" cy="7539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itre 3"/>
          <p:cNvSpPr txBox="1">
            <a:spLocks noChangeArrowheads="1"/>
          </p:cNvSpPr>
          <p:nvPr/>
        </p:nvSpPr>
        <p:spPr bwMode="auto">
          <a:xfrm>
            <a:off x="0" y="111125"/>
            <a:ext cx="4295775" cy="6665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4400" b="1">
                <a:solidFill>
                  <a:srgbClr val="75A6BF"/>
                </a:solidFill>
                <a:latin typeface="Arial" charset="0"/>
                <a:cs typeface="Arial" charset="0"/>
              </a:rPr>
              <a:t>Qui se souviens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4400" b="1">
                <a:solidFill>
                  <a:srgbClr val="75A6BF"/>
                </a:solidFill>
                <a:latin typeface="Arial" charset="0"/>
                <a:cs typeface="Arial" charset="0"/>
              </a:rPr>
              <a:t>de la bleue?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fr-FR" altLang="fr-FR" sz="4400" b="1">
              <a:solidFill>
                <a:srgbClr val="75A6BF"/>
              </a:solidFill>
              <a:latin typeface="Arial" charset="0"/>
              <a:cs typeface="Arial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4400" b="1">
                <a:solidFill>
                  <a:srgbClr val="75A6BF"/>
                </a:solidFill>
                <a:latin typeface="Arial" charset="0"/>
                <a:cs typeface="Arial" charset="0"/>
              </a:rPr>
              <a:t>Ici avec sa remorque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4400" b="1">
                <a:solidFill>
                  <a:srgbClr val="75A6BF"/>
                </a:solidFill>
                <a:latin typeface="Arial" charset="0"/>
                <a:cs typeface="Arial" charset="0"/>
              </a:rPr>
              <a:t>et toutes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4400" b="1">
                <a:solidFill>
                  <a:srgbClr val="75A6BF"/>
                </a:solidFill>
                <a:latin typeface="Arial" charset="0"/>
                <a:cs typeface="Arial" charset="0"/>
              </a:rPr>
              <a:t>les options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4400" b="1">
                <a:solidFill>
                  <a:srgbClr val="75A6BF"/>
                </a:solidFill>
                <a:latin typeface="Arial" charset="0"/>
                <a:cs typeface="Arial" charset="0"/>
              </a:rPr>
              <a:t>de l’époque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 2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7638" y="-630238"/>
            <a:ext cx="6962775" cy="7488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itre 3"/>
          <p:cNvSpPr txBox="1">
            <a:spLocks noChangeArrowheads="1"/>
          </p:cNvSpPr>
          <p:nvPr/>
        </p:nvSpPr>
        <p:spPr bwMode="auto">
          <a:xfrm>
            <a:off x="0" y="381000"/>
            <a:ext cx="522605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4400" b="1">
                <a:solidFill>
                  <a:srgbClr val="A66741"/>
                </a:solidFill>
                <a:latin typeface="Arial" charset="0"/>
                <a:cs typeface="Arial" charset="0"/>
              </a:rPr>
              <a:t>Durant le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4400" b="1">
                <a:solidFill>
                  <a:srgbClr val="A66741"/>
                </a:solidFill>
                <a:latin typeface="Arial" charset="0"/>
                <a:cs typeface="Arial" charset="0"/>
              </a:rPr>
              <a:t>service militaire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4400" b="1">
                <a:solidFill>
                  <a:srgbClr val="A66741"/>
                </a:solidFill>
                <a:latin typeface="Arial" charset="0"/>
                <a:cs typeface="Arial" charset="0"/>
              </a:rPr>
              <a:t>on avait çà !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fr-FR" altLang="fr-FR" sz="4400" b="1">
              <a:solidFill>
                <a:srgbClr val="A66741"/>
              </a:solidFill>
              <a:latin typeface="Arial" charset="0"/>
              <a:cs typeface="Arial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4400" b="1">
                <a:solidFill>
                  <a:srgbClr val="A66741"/>
                </a:solidFill>
                <a:latin typeface="Arial" charset="0"/>
                <a:cs typeface="Arial" charset="0"/>
              </a:rPr>
              <a:t>Était-ce du bœuf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4400" b="1">
                <a:solidFill>
                  <a:srgbClr val="A66741"/>
                </a:solidFill>
                <a:latin typeface="Arial" charset="0"/>
                <a:cs typeface="Arial" charset="0"/>
              </a:rPr>
              <a:t>ou du singe ?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 2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-384175"/>
            <a:ext cx="5364163" cy="724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itre 3"/>
          <p:cNvSpPr txBox="1">
            <a:spLocks noChangeArrowheads="1"/>
          </p:cNvSpPr>
          <p:nvPr/>
        </p:nvSpPr>
        <p:spPr bwMode="auto">
          <a:xfrm>
            <a:off x="0" y="381000"/>
            <a:ext cx="6096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4400" b="1">
                <a:solidFill>
                  <a:srgbClr val="CACD9A"/>
                </a:solidFill>
                <a:latin typeface="Arial" charset="0"/>
                <a:cs typeface="Arial" charset="0"/>
              </a:rPr>
              <a:t>C’était en mai 68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fr-FR" altLang="fr-FR" sz="4400" b="1" dirty="0">
              <a:solidFill>
                <a:srgbClr val="CACD9A"/>
              </a:solidFill>
              <a:latin typeface="Arial" charset="0"/>
              <a:cs typeface="Arial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4400" b="1" dirty="0">
                <a:solidFill>
                  <a:srgbClr val="CACD9A"/>
                </a:solidFill>
                <a:latin typeface="Arial" charset="0"/>
                <a:cs typeface="Arial" charset="0"/>
              </a:rPr>
              <a:t>un jour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4400" b="1" dirty="0">
                <a:solidFill>
                  <a:srgbClr val="CACD9A"/>
                </a:solidFill>
                <a:latin typeface="Arial" charset="0"/>
                <a:cs typeface="Arial" charset="0"/>
              </a:rPr>
              <a:t>les gilets jaunes feront pareil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fr-FR" altLang="fr-FR" sz="4400" b="1" dirty="0">
              <a:solidFill>
                <a:srgbClr val="CACD9A"/>
              </a:solidFill>
              <a:latin typeface="Arial" charset="0"/>
              <a:cs typeface="Arial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4400" b="1" dirty="0">
                <a:solidFill>
                  <a:srgbClr val="CACD9A"/>
                </a:solidFill>
                <a:latin typeface="Arial" charset="0"/>
                <a:cs typeface="Arial" charset="0"/>
              </a:rPr>
              <a:t>voire bien pire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 2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2975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itre 3"/>
          <p:cNvSpPr txBox="1">
            <a:spLocks noChangeArrowheads="1"/>
          </p:cNvSpPr>
          <p:nvPr/>
        </p:nvSpPr>
        <p:spPr bwMode="auto">
          <a:xfrm>
            <a:off x="0" y="381000"/>
            <a:ext cx="6096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4400" b="1">
                <a:solidFill>
                  <a:srgbClr val="CEE05F"/>
                </a:solidFill>
                <a:latin typeface="Arial" charset="0"/>
                <a:cs typeface="Arial" charset="0"/>
              </a:rPr>
              <a:t>Premier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4400" b="1">
                <a:solidFill>
                  <a:srgbClr val="CEE05F"/>
                </a:solidFill>
                <a:latin typeface="Arial" charset="0"/>
                <a:cs typeface="Arial" charset="0"/>
              </a:rPr>
              <a:t>livre de lecture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 2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0175" y="0"/>
            <a:ext cx="68516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 2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0"/>
            <a:ext cx="57658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itre 3"/>
          <p:cNvSpPr txBox="1">
            <a:spLocks noChangeArrowheads="1"/>
          </p:cNvSpPr>
          <p:nvPr/>
        </p:nvSpPr>
        <p:spPr bwMode="auto">
          <a:xfrm>
            <a:off x="0" y="381000"/>
            <a:ext cx="6096000" cy="4618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4400" b="1">
                <a:solidFill>
                  <a:srgbClr val="A3A3A3"/>
                </a:solidFill>
                <a:latin typeface="Arial" charset="0"/>
                <a:cs typeface="Arial" charset="0"/>
              </a:rPr>
              <a:t>Puis arrivèrent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4400" b="1">
                <a:solidFill>
                  <a:srgbClr val="A3A3A3"/>
                </a:solidFill>
                <a:latin typeface="Arial" charset="0"/>
                <a:cs typeface="Arial" charset="0"/>
              </a:rPr>
              <a:t>les supermarchés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fr-FR" altLang="fr-FR" sz="4400" b="1">
              <a:solidFill>
                <a:srgbClr val="A3A3A3"/>
              </a:solidFill>
              <a:latin typeface="Arial" charset="0"/>
              <a:cs typeface="Arial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4400" b="1">
                <a:solidFill>
                  <a:srgbClr val="A3A3A3"/>
                </a:solidFill>
                <a:latin typeface="Arial" charset="0"/>
                <a:cs typeface="Arial" charset="0"/>
              </a:rPr>
              <a:t>et tout le reste</a:t>
            </a:r>
          </a:p>
        </p:txBody>
      </p:sp>
      <p:sp>
        <p:nvSpPr>
          <p:cNvPr id="5" name="Titre 1"/>
          <p:cNvSpPr txBox="1">
            <a:spLocks noChangeArrowheads="1"/>
          </p:cNvSpPr>
          <p:nvPr/>
        </p:nvSpPr>
        <p:spPr bwMode="auto">
          <a:xfrm>
            <a:off x="828675" y="5140325"/>
            <a:ext cx="3489325" cy="1189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US" altLang="fr-FR" sz="2000" b="1">
                <a:solidFill>
                  <a:srgbClr val="7030A0"/>
                </a:solidFill>
                <a:latin typeface="Arial" charset="0"/>
                <a:cs typeface="Arial" charset="0"/>
              </a:rPr>
              <a:t>Chanson :</a:t>
            </a:r>
            <a:br>
              <a:rPr lang="en-US" altLang="fr-FR" sz="2000" b="1">
                <a:solidFill>
                  <a:srgbClr val="7030A0"/>
                </a:solidFill>
                <a:latin typeface="Arial" charset="0"/>
                <a:cs typeface="Arial" charset="0"/>
              </a:rPr>
            </a:br>
            <a:r>
              <a:rPr lang="en-US" altLang="fr-FR" sz="2000" b="1">
                <a:solidFill>
                  <a:srgbClr val="7030A0"/>
                </a:solidFill>
                <a:latin typeface="Arial" charset="0"/>
                <a:cs typeface="Arial" charset="0"/>
              </a:rPr>
              <a:t>Billie Holiday</a:t>
            </a:r>
            <a:br>
              <a:rPr lang="en-US" altLang="fr-FR" sz="2000" b="1">
                <a:solidFill>
                  <a:srgbClr val="7030A0"/>
                </a:solidFill>
                <a:latin typeface="Arial" charset="0"/>
                <a:cs typeface="Arial" charset="0"/>
              </a:rPr>
            </a:br>
            <a:r>
              <a:rPr lang="en-US" altLang="fr-FR" sz="2000" b="1">
                <a:solidFill>
                  <a:srgbClr val="7030A0"/>
                </a:solidFill>
                <a:latin typeface="Arial" charset="0"/>
                <a:cs typeface="Arial" charset="0"/>
              </a:rPr>
              <a:t>The Very Thought Of You</a:t>
            </a:r>
            <a:endParaRPr lang="fr-FR" altLang="fr-FR" sz="2000" b="1">
              <a:solidFill>
                <a:srgbClr val="7030A0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84</TotalTime>
  <Words>198</Words>
  <Application>Microsoft Office PowerPoint</Application>
  <PresentationFormat>Personnalisé</PresentationFormat>
  <Paragraphs>94</Paragraphs>
  <Slides>28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28</vt:i4>
      </vt:variant>
    </vt:vector>
  </HeadingPairs>
  <TitlesOfParts>
    <vt:vector size="32" baseType="lpstr">
      <vt:lpstr>Calibri</vt:lpstr>
      <vt:lpstr>Arial</vt:lpstr>
      <vt:lpstr>Calibri Light</vt:lpstr>
      <vt:lpstr>Thème Office</vt:lpstr>
      <vt:lpstr>années 60</vt:lpstr>
      <vt:lpstr>Tu reconnais cette carte ?  On l’a tous vu à l’école  Le temps passe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années 60</dc:title>
  <dc:creator>Philippe Kappel</dc:creator>
  <cp:lastModifiedBy>lucienne</cp:lastModifiedBy>
  <cp:revision>13</cp:revision>
  <dcterms:created xsi:type="dcterms:W3CDTF">2019-03-26T21:24:45Z</dcterms:created>
  <dcterms:modified xsi:type="dcterms:W3CDTF">2019-10-15T09:44:13Z</dcterms:modified>
</cp:coreProperties>
</file>