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1" r:id="rId2"/>
    <p:sldMasterId id="2147483700" r:id="rId3"/>
    <p:sldMasterId id="2147483695" r:id="rId4"/>
    <p:sldMasterId id="2147483696" r:id="rId5"/>
    <p:sldMasterId id="2147483665" r:id="rId6"/>
  </p:sldMasterIdLst>
  <p:notesMasterIdLst>
    <p:notesMasterId r:id="rId24"/>
  </p:notesMasterIdLst>
  <p:sldIdLst>
    <p:sldId id="273" r:id="rId7"/>
    <p:sldId id="713" r:id="rId8"/>
    <p:sldId id="715" r:id="rId9"/>
    <p:sldId id="733" r:id="rId10"/>
    <p:sldId id="714" r:id="rId11"/>
    <p:sldId id="717" r:id="rId12"/>
    <p:sldId id="718" r:id="rId13"/>
    <p:sldId id="726" r:id="rId14"/>
    <p:sldId id="727" r:id="rId15"/>
    <p:sldId id="728" r:id="rId16"/>
    <p:sldId id="729" r:id="rId17"/>
    <p:sldId id="730" r:id="rId18"/>
    <p:sldId id="731" r:id="rId19"/>
    <p:sldId id="732" r:id="rId20"/>
    <p:sldId id="716" r:id="rId21"/>
    <p:sldId id="710" r:id="rId22"/>
    <p:sldId id="734" r:id="rId23"/>
  </p:sldIdLst>
  <p:sldSz cx="12192000" cy="6858000"/>
  <p:notesSz cx="6797675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43"/>
    <a:srgbClr val="007D45"/>
    <a:srgbClr val="36467A"/>
    <a:srgbClr val="FFFFFF"/>
    <a:srgbClr val="2F4F79"/>
    <a:srgbClr val="3A477B"/>
    <a:srgbClr val="94BE2C"/>
    <a:srgbClr val="BED796"/>
    <a:srgbClr val="77B433"/>
    <a:srgbClr val="45F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1" autoAdjust="0"/>
    <p:restoredTop sz="80842" autoAdjust="0"/>
  </p:normalViewPr>
  <p:slideViewPr>
    <p:cSldViewPr>
      <p:cViewPr varScale="1">
        <p:scale>
          <a:sx n="79" d="100"/>
          <a:sy n="79" d="100"/>
        </p:scale>
        <p:origin x="527" y="41"/>
      </p:cViewPr>
      <p:guideLst>
        <p:guide orient="horz" pos="252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0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5984" cy="496090"/>
          </a:xfrm>
          <a:prstGeom prst="rect">
            <a:avLst/>
          </a:prstGeom>
        </p:spPr>
        <p:txBody>
          <a:bodyPr vert="horz" lIns="92682" tIns="46340" rIns="92682" bIns="4634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071" y="3"/>
            <a:ext cx="2945984" cy="496090"/>
          </a:xfrm>
          <a:prstGeom prst="rect">
            <a:avLst/>
          </a:prstGeom>
        </p:spPr>
        <p:txBody>
          <a:bodyPr vert="horz" lIns="92682" tIns="46340" rIns="92682" bIns="46340" rtlCol="0"/>
          <a:lstStyle>
            <a:lvl1pPr algn="r">
              <a:defRPr sz="1300"/>
            </a:lvl1pPr>
          </a:lstStyle>
          <a:p>
            <a:fld id="{06AC758A-CB7A-4EE4-A2C8-5F13E7E99636}" type="datetimeFigureOut">
              <a:rPr lang="de-DE" smtClean="0"/>
              <a:pPr/>
              <a:t>15.10.2019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2" tIns="46340" rIns="92682" bIns="4634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097" y="4716064"/>
            <a:ext cx="5437491" cy="4469616"/>
          </a:xfrm>
          <a:prstGeom prst="rect">
            <a:avLst/>
          </a:prstGeom>
        </p:spPr>
        <p:txBody>
          <a:bodyPr vert="horz" lIns="92682" tIns="46340" rIns="92682" bIns="4634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9432124"/>
            <a:ext cx="2945984" cy="496090"/>
          </a:xfrm>
          <a:prstGeom prst="rect">
            <a:avLst/>
          </a:prstGeom>
        </p:spPr>
        <p:txBody>
          <a:bodyPr vert="horz" lIns="92682" tIns="46340" rIns="92682" bIns="4634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071" y="9432124"/>
            <a:ext cx="2945984" cy="496090"/>
          </a:xfrm>
          <a:prstGeom prst="rect">
            <a:avLst/>
          </a:prstGeom>
        </p:spPr>
        <p:txBody>
          <a:bodyPr vert="horz" lIns="92682" tIns="46340" rIns="92682" bIns="46340" rtlCol="0" anchor="b"/>
          <a:lstStyle>
            <a:lvl1pPr algn="r">
              <a:defRPr sz="1300"/>
            </a:lvl1pPr>
          </a:lstStyle>
          <a:p>
            <a:fld id="{67161A2D-04D4-4F70-A430-7B203A7881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52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2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889E911-5EE5-42C1-B14C-9628A4C98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804" y="2420888"/>
            <a:ext cx="3528392" cy="28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E09002-0487-493D-AFE6-42472040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82267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9CF807-B6F8-4EA4-8FBB-262F1DB27D9D}" type="datetimeFigureOut">
              <a:rPr lang="de-DE" smtClean="0"/>
              <a:pPr/>
              <a:t>15.10.2019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9C84734-B13C-45BA-B544-B8B11DCDDA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425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E4C80-2425-4D31-8D10-4EF8328E2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D512C90-C86E-4E80-9716-DA425CAB2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F32BD2-5B1C-42FC-A405-2EA5CE33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17E4AD-D402-483F-AB47-1F0039BD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FF28F1-B8F8-4F76-B167-D1184EC0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090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5034B-B57A-4B40-8F06-F702E6AF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89AC99-2FDB-473D-ACEF-DFCCA66E9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61DAF9-A145-4111-8F9C-619CB79B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728348-C583-4CB0-AC4B-D9CB06A5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C97D78-DCB8-4984-8AB0-7AB2754A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610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C7F8F-816A-4559-BEBE-C83DA416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F581D7-6E95-4CEC-B796-F9B716FF7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726ADF-ABDE-4FC9-8042-6969226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B3FE5D-E011-4E9B-AD8C-6D0F8E22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26856F-9BA8-4A6E-9E67-A5F90174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1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76362-F783-409D-9B93-DEF1D6FF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5FBEE7-5A0D-4877-9D0E-19E48E242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FBDAC2-8FE8-44AE-A838-71A92E622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4DA582-F7A2-4D96-9524-148B67C1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F2EF2E-63AD-41C4-89AF-C317E2CD8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2B68A0-3E94-4F14-9D5A-F529B5704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696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0AFD8-211E-412D-AA3B-CDA990B2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F8A23B-B6AA-4FFA-85F8-607BDBED9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7FF404-40D1-4C01-A18D-867485460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48F632-87B3-411A-AA97-9021AB4AD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E2016C-0D1C-408A-A2C0-F78A82329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343F3BB-C85C-4A13-B8AC-D4C74860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B6AFE37-535C-44B4-AC19-EB68EB0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06CF565-C50F-4959-82EF-C7E5B57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608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D3CC-392F-4116-A83F-CDE948E7B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4FD2AA-8641-4626-ABC2-0E2F8764D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6ADF1A-B9D2-4D37-BC44-D06D5496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9B874C-D814-4481-B8A3-5D841BB0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979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7B8B640-115B-43E1-9569-3724E739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4C42F0-6859-4A31-BAEE-76C6283E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7713FC-46D9-46E0-B7A7-EE1F5FB1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81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70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63898-09B4-4C9A-99CE-03193D9E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A37A10-2564-4FD9-9B70-A05C891F8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51579C-99EC-43A2-BB71-40E972954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F2B52A-9678-44E1-A92D-0C7B42C9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9E1DB0-955D-4876-B631-11046002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D675E2-F29F-4321-A9A8-181B38D4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0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ED9C2-1E7C-4F65-84CA-316BA00F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439B5C1-16F7-4159-AE08-4757ED270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C01838-1E46-4348-8AC1-8FCCEB6BD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743A83-F4C9-4509-B5C0-48C325DF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E543D5-0398-46E3-9BB7-BDAB31DB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EB830A-B943-4841-B7A6-9A7F68DD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166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ED63C-D14C-46FB-B998-040DC364E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A508FE-5FC1-4323-B233-D0D7B751E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231B59-D35D-4EF1-B0FA-DCEB39DE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1F7E5A-90E9-42F7-BB7A-158BFDCA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60529B-2964-43CE-BE2A-A39D1AB1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831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4A153AC-FE59-440B-BB4D-141B4D559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D052E6-0B14-4E76-A304-857347D06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9FDCDA-5AA4-42DC-8220-0F5999AD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AF6D9D-CFBC-4632-BE9D-CC715B2A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525CDA-8E8D-488A-BE4A-E2C40508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55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_picture">
            <a:extLst>
              <a:ext uri="{FF2B5EF4-FFF2-40B4-BE49-F238E27FC236}">
                <a16:creationId xmlns:a16="http://schemas.microsoft.com/office/drawing/2014/main" id="{E890C314-D7B8-4FF4-BB50-485C55A4B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4" y="-243408"/>
            <a:ext cx="12333512" cy="71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49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in_picture">
            <a:extLst>
              <a:ext uri="{FF2B5EF4-FFF2-40B4-BE49-F238E27FC236}">
                <a16:creationId xmlns:a16="http://schemas.microsoft.com/office/drawing/2014/main" id="{E1E9EED8-BF45-40D4-ADB5-D1D919B35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4" y="-76976"/>
            <a:ext cx="12236824" cy="69601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32F1C7B-189D-414C-ADE9-9F04A1B870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1475"/>
            <a:ext cx="12219159" cy="11913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CF6AF3-9D27-421F-B542-97E3DEF136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555060"/>
            <a:ext cx="12218400" cy="3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15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in_picture">
            <a:extLst>
              <a:ext uri="{FF2B5EF4-FFF2-40B4-BE49-F238E27FC236}">
                <a16:creationId xmlns:a16="http://schemas.microsoft.com/office/drawing/2014/main" id="{E1E9EED8-BF45-40D4-ADB5-D1D919B351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>
            <a:off x="-44824" y="0"/>
            <a:ext cx="12236824" cy="68832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32F1C7B-189D-414C-ADE9-9F04A1B870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1475"/>
            <a:ext cx="12219159" cy="1191368"/>
          </a:xfrm>
          <a:prstGeom prst="rect">
            <a:avLst/>
          </a:prstGeom>
        </p:spPr>
      </p:pic>
      <p:pic>
        <p:nvPicPr>
          <p:cNvPr id="6" name="silhouette">
            <a:extLst>
              <a:ext uri="{FF2B5EF4-FFF2-40B4-BE49-F238E27FC236}">
                <a16:creationId xmlns:a16="http://schemas.microsoft.com/office/drawing/2014/main" id="{1B183014-32D5-4534-83C8-93BBD5F48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r="1004" b="21152"/>
          <a:stretch/>
        </p:blipFill>
        <p:spPr>
          <a:xfrm>
            <a:off x="-47304" y="5533009"/>
            <a:ext cx="12261167" cy="135020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CF6AF3-9D27-421F-B542-97E3DEF136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555060"/>
            <a:ext cx="12218400" cy="3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28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8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2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9CF807-B6F8-4EA4-8FBB-262F1DB27D9D}" type="datetimeFigureOut">
              <a:rPr lang="de-DE" smtClean="0"/>
              <a:pPr/>
              <a:t>15.10.2019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9C84734-B13C-45BA-B544-B8B11DCDDA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65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43" y="6400824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1927751-9E2D-47AA-A32F-8799866E1F0F}" type="datetime1">
              <a:rPr lang="zh-CN" altLang="en-US" smtClean="0"/>
              <a:pPr/>
              <a:t>2019/10/15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715525" y="6429396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8B5CAF6-7213-4963-B474-BA4BEA7093EA}" type="slidenum">
              <a:rPr lang="zh-CN" altLang="en-US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191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3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63C2E-BF76-405B-B5DB-39F46322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80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2C73561-B6C8-42BE-88EE-B81336BBF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99"/>
          <a:stretch/>
        </p:blipFill>
        <p:spPr>
          <a:xfrm>
            <a:off x="0" y="6597352"/>
            <a:ext cx="12192000" cy="2606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61C714A-DA25-407B-BF2A-465642CB0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20"/>
          <a:stretch/>
        </p:blipFill>
        <p:spPr>
          <a:xfrm>
            <a:off x="0" y="0"/>
            <a:ext cx="12192000" cy="11096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89E280D-10EF-41C2-A31E-5FF38CB3402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16632"/>
            <a:ext cx="1469756" cy="9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50" r:id="rId6"/>
    <p:sldLayoutId id="2147483649" r:id="rId7"/>
    <p:sldLayoutId id="214748365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5BA333-A7AF-4DE4-8E7D-4F8A2AFCB2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" y="36194"/>
            <a:ext cx="12192000" cy="6858000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35A793AA-9E3A-490A-9731-E3C0C54C6A47}"/>
              </a:ext>
            </a:extLst>
          </p:cNvPr>
          <p:cNvCxnSpPr/>
          <p:nvPr userDrawn="1"/>
        </p:nvCxnSpPr>
        <p:spPr>
          <a:xfrm flipH="1">
            <a:off x="625642" y="1196752"/>
            <a:ext cx="8839200" cy="0"/>
          </a:xfrm>
          <a:prstGeom prst="line">
            <a:avLst/>
          </a:prstGeom>
          <a:ln w="6350">
            <a:solidFill>
              <a:srgbClr val="007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609D9B47-D61D-4720-A710-3AAC227C99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46" y="203723"/>
            <a:ext cx="1764137" cy="11919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54BECB9-9FB0-4983-9408-9B4F73FD7FB1}"/>
              </a:ext>
            </a:extLst>
          </p:cNvPr>
          <p:cNvSpPr txBox="1"/>
          <p:nvPr userDrawn="1"/>
        </p:nvSpPr>
        <p:spPr>
          <a:xfrm>
            <a:off x="10344472" y="6632584"/>
            <a:ext cx="1896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Orec European Meeting 2019</a:t>
            </a:r>
          </a:p>
        </p:txBody>
      </p:sp>
    </p:spTree>
    <p:extLst>
      <p:ext uri="{BB962C8B-B14F-4D97-AF65-F5344CB8AC3E}">
        <p14:creationId xmlns:p14="http://schemas.microsoft.com/office/powerpoint/2010/main" val="228385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73" r:id="rId2"/>
    <p:sldLayoutId id="2147483699" r:id="rId3"/>
    <p:sldLayoutId id="214748367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3553555-0BB7-4B41-B612-E954A94953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464B6C3-E266-4393-A54C-F2523E62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D8F9CB-A9BA-4E38-82EF-68D62B0C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1D6BFD-8A4F-4A89-9321-CF8FDFBBE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52E5-049D-42E2-9E52-525490FC2C3B}" type="datetimeFigureOut">
              <a:rPr lang="de-DE" smtClean="0"/>
              <a:t>15.10.2019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997D3B-30CC-484E-AC80-B53A8E0FE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0C1C97-B9AF-4F11-BFCD-082901EF9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CEF7B-5B65-4107-80A8-B1AF6DED17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58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B3A2E3-4DF0-4D82-9FA1-1D7DECCEB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97"/>
          <a:stretch/>
        </p:blipFill>
        <p:spPr>
          <a:xfrm>
            <a:off x="0" y="0"/>
            <a:ext cx="12192000" cy="96713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88F7568-1CDD-4BB5-8541-5EDCC59E1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0"/>
          <a:stretch/>
        </p:blipFill>
        <p:spPr>
          <a:xfrm>
            <a:off x="0" y="6540427"/>
            <a:ext cx="12192000" cy="3449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E2388A1-1B40-4D91-82B7-1463585B3F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72" y="116632"/>
            <a:ext cx="1258812" cy="8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6092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C42F54-7729-44B8-84E7-DD8DB10ED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9"/>
          <a:stretch/>
        </p:blipFill>
        <p:spPr>
          <a:xfrm>
            <a:off x="0" y="0"/>
            <a:ext cx="12192000" cy="11913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333B3A-EBDB-4727-B2EF-0196545D2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99"/>
          <a:stretch/>
        </p:blipFill>
        <p:spPr>
          <a:xfrm>
            <a:off x="0" y="6597352"/>
            <a:ext cx="12192000" cy="260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568351-42E9-440E-976A-BD3A4ECF04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967" y="0"/>
            <a:ext cx="1440160" cy="9745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E3F5485-E4EF-4FE9-87C1-97FC11EFF563}"/>
              </a:ext>
            </a:extLst>
          </p:cNvPr>
          <p:cNvSpPr txBox="1"/>
          <p:nvPr userDrawn="1"/>
        </p:nvSpPr>
        <p:spPr>
          <a:xfrm>
            <a:off x="10321579" y="954257"/>
            <a:ext cx="1874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&gt;&gt; MISSION ERFOLG &lt;&lt;</a:t>
            </a:r>
          </a:p>
        </p:txBody>
      </p:sp>
    </p:spTree>
    <p:extLst>
      <p:ext uri="{BB962C8B-B14F-4D97-AF65-F5344CB8AC3E}">
        <p14:creationId xmlns:p14="http://schemas.microsoft.com/office/powerpoint/2010/main" val="275687244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51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94" r:id="rId3"/>
    <p:sldLayoutId id="214748366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rec_Intro_2017">
            <a:hlinkClick r:id="" action="ppaction://media"/>
            <a:extLst>
              <a:ext uri="{FF2B5EF4-FFF2-40B4-BE49-F238E27FC236}">
                <a16:creationId xmlns:a16="http://schemas.microsoft.com/office/drawing/2014/main" id="{CE3591E5-5D69-4AAB-A9D0-38979721F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59" y="-17674"/>
            <a:ext cx="12274706" cy="69409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380" y="188640"/>
            <a:ext cx="2128238" cy="144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22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AS: </a:t>
            </a:r>
            <a:r>
              <a:rPr lang="de-DE" dirty="0" err="1"/>
              <a:t>No</a:t>
            </a:r>
            <a:r>
              <a:rPr lang="de-DE" dirty="0"/>
              <a:t> Head-</a:t>
            </a:r>
            <a:r>
              <a:rPr lang="de-DE" dirty="0" err="1"/>
              <a:t>lamp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1" y="1729097"/>
            <a:ext cx="446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Orec: Head-</a:t>
            </a:r>
            <a:r>
              <a:rPr lang="de-DE" dirty="0" err="1"/>
              <a:t>lamp</a:t>
            </a:r>
            <a:endParaRPr lang="de-DE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4E897A2-6D95-4F17-9209-0F9847EC5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5" y="3068960"/>
            <a:ext cx="3562538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Ein Bild, das Kraftrad, sitzend, LKW, geparkt enthält.&#10;&#10;Automatisch generierte Beschreibung">
            <a:extLst>
              <a:ext uri="{FF2B5EF4-FFF2-40B4-BE49-F238E27FC236}">
                <a16:creationId xmlns:a16="http://schemas.microsoft.com/office/drawing/2014/main" id="{9503E90F-46C9-4823-BD2D-CB5B0D7BE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10" y="3068960"/>
            <a:ext cx="4703331" cy="361895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DDE9090-335C-4D79-8175-5082E5060614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AS: Operating hours counter Joke</a:t>
            </a:r>
          </a:p>
          <a:p>
            <a:pPr algn="ctr"/>
            <a:r>
              <a:rPr lang="en-US" dirty="0"/>
              <a:t>Ignition key to the steering wheel no</a:t>
            </a:r>
          </a:p>
          <a:p>
            <a:pPr algn="ctr"/>
            <a:r>
              <a:rPr lang="en-US" dirty="0"/>
              <a:t>tank indicator</a:t>
            </a:r>
            <a:endParaRPr lang="de-DE" dirty="0"/>
          </a:p>
          <a:p>
            <a:pPr algn="ctr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1" y="1729097"/>
            <a:ext cx="4465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Orec: </a:t>
            </a:r>
            <a:r>
              <a:rPr lang="en-US" dirty="0"/>
              <a:t>Hour meter, Joke,</a:t>
            </a:r>
          </a:p>
          <a:p>
            <a:pPr algn="ctr"/>
            <a:r>
              <a:rPr lang="en-US" dirty="0"/>
              <a:t>tank indicator ignition key everything in the </a:t>
            </a:r>
          </a:p>
          <a:p>
            <a:pPr algn="ctr"/>
            <a:r>
              <a:rPr lang="en-US" dirty="0"/>
              <a:t>cockpit good to see and reach</a:t>
            </a:r>
            <a:endParaRPr lang="de-DE" dirty="0"/>
          </a:p>
          <a:p>
            <a:pPr algn="ctr"/>
            <a:endParaRPr lang="de-DE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9CB3544-A304-4396-84DE-39429E1A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092418"/>
            <a:ext cx="2341799" cy="18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742F51-95C8-40E8-9984-02C3F0EA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61" y="3256978"/>
            <a:ext cx="1232573" cy="324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12CE8B17-ED27-4927-91DE-1DC33471E93F}"/>
              </a:ext>
            </a:extLst>
          </p:cNvPr>
          <p:cNvSpPr/>
          <p:nvPr/>
        </p:nvSpPr>
        <p:spPr>
          <a:xfrm>
            <a:off x="3747961" y="5485811"/>
            <a:ext cx="654968" cy="645676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B7730F63-629F-4132-82E2-E211ACC3B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6"/>
          <a:stretch/>
        </p:blipFill>
        <p:spPr bwMode="auto">
          <a:xfrm>
            <a:off x="1443641" y="5179346"/>
            <a:ext cx="1793193" cy="121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drinnen, Auto, sitzend, elektronisch enthält.&#10;&#10;Automatisch generierte Beschreibung">
            <a:extLst>
              <a:ext uri="{FF2B5EF4-FFF2-40B4-BE49-F238E27FC236}">
                <a16:creationId xmlns:a16="http://schemas.microsoft.com/office/drawing/2014/main" id="{C11EA4BE-492A-40A0-A579-3C1D1982C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271" y="3143115"/>
            <a:ext cx="4871249" cy="324749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1A7FD87-7D5B-4919-BA51-25AE044B4B15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AS: Ground clearance is about 7 cm.</a:t>
            </a:r>
          </a:p>
          <a:p>
            <a:pPr algn="ctr"/>
            <a:r>
              <a:rPr lang="en-US" dirty="0"/>
              <a:t>The Hydrostat attached to the rear frame </a:t>
            </a:r>
          </a:p>
          <a:p>
            <a:pPr algn="ctr"/>
            <a:r>
              <a:rPr lang="en-US" dirty="0"/>
              <a:t>(no bumper) beats by acting go directly to the hydrochloride and the axles</a:t>
            </a:r>
            <a:endParaRPr lang="de-DE" dirty="0"/>
          </a:p>
          <a:p>
            <a:pPr algn="ctr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1" y="1729097"/>
            <a:ext cx="4465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Orec: </a:t>
            </a:r>
            <a:r>
              <a:rPr lang="en-US" dirty="0"/>
              <a:t>Ground clearance is about 17 cm</a:t>
            </a:r>
          </a:p>
          <a:p>
            <a:r>
              <a:rPr lang="en-US" dirty="0"/>
              <a:t>Hydrostat is protected to shocks</a:t>
            </a:r>
          </a:p>
          <a:p>
            <a:pPr algn="ctr"/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1C5B2FB-0A7E-4CBD-AE5E-8CFFE094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2" y="3429000"/>
            <a:ext cx="4464304" cy="24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4DBD830-990A-4F2E-9267-0D9B5C1A4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r="14079" b="10447"/>
          <a:stretch/>
        </p:blipFill>
        <p:spPr bwMode="auto">
          <a:xfrm>
            <a:off x="7249719" y="3429000"/>
            <a:ext cx="4062714" cy="24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48FDC81-44F0-43D1-A81F-C7868FBBA260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3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AS: Mechanical differential lock</a:t>
            </a:r>
          </a:p>
          <a:p>
            <a:pPr algn="ctr"/>
            <a:r>
              <a:rPr lang="en-US" dirty="0"/>
              <a:t>The foot pedal can not be locked</a:t>
            </a:r>
            <a:endParaRPr lang="de-DE" dirty="0"/>
          </a:p>
          <a:p>
            <a:pPr algn="ctr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1" y="1729097"/>
            <a:ext cx="446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Orec: </a:t>
            </a:r>
            <a:r>
              <a:rPr lang="de-DE" dirty="0" err="1"/>
              <a:t>lockable</a:t>
            </a:r>
            <a:r>
              <a:rPr lang="de-DE" dirty="0"/>
              <a:t> differential </a:t>
            </a:r>
            <a:r>
              <a:rPr lang="de-DE" dirty="0" err="1"/>
              <a:t>gear</a:t>
            </a:r>
            <a:endParaRPr lang="de-DE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64C1908-CE97-4909-A614-B4C1C592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71" y="5140475"/>
            <a:ext cx="2520350" cy="142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D789B00-14B6-4861-9EEE-8101B26B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83" y="3085750"/>
            <a:ext cx="3556077" cy="192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A519211-D122-4AC1-8AE6-FF8BCA38F236}"/>
              </a:ext>
            </a:extLst>
          </p:cNvPr>
          <p:cNvSpPr/>
          <p:nvPr/>
        </p:nvSpPr>
        <p:spPr>
          <a:xfrm>
            <a:off x="3645861" y="5491234"/>
            <a:ext cx="873170" cy="7201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D1C9993-885F-4B52-B0CD-71D88475B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900649"/>
            <a:ext cx="12858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FCF97B1-FFD3-4BC7-95D4-1BBC1320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ED"/>
              </a:clrFrom>
              <a:clrTo>
                <a:srgbClr val="FFFF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1076" y="4480485"/>
            <a:ext cx="1656136" cy="173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7216D80-34B5-44AF-BCF2-704EBA32411B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1203A92-6636-46AC-8352-23FEEA11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2" y="3429000"/>
            <a:ext cx="4453170" cy="272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AS: through the cross blade is a good</a:t>
            </a:r>
          </a:p>
          <a:p>
            <a:pPr algn="ctr"/>
            <a:r>
              <a:rPr lang="en-US" dirty="0"/>
              <a:t>Cutting performance ! With 27 hp B &amp; S engine the AS is very quickly on his power limit</a:t>
            </a:r>
            <a:endParaRPr lang="de-DE" dirty="0"/>
          </a:p>
          <a:p>
            <a:pPr algn="ctr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1" y="1729097"/>
            <a:ext cx="4465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Orec: To </a:t>
            </a:r>
            <a:r>
              <a:rPr lang="de-DE" dirty="0" err="1"/>
              <a:t>have</a:t>
            </a:r>
            <a:r>
              <a:rPr lang="de-DE" dirty="0"/>
              <a:t> also a nice </a:t>
            </a:r>
            <a:r>
              <a:rPr lang="de-DE" dirty="0" err="1"/>
              <a:t>cutting</a:t>
            </a:r>
            <a:r>
              <a:rPr lang="de-DE" dirty="0"/>
              <a:t> </a:t>
            </a:r>
          </a:p>
          <a:p>
            <a:pPr algn="ctr"/>
            <a:r>
              <a:rPr lang="de-DE" dirty="0" err="1"/>
              <a:t>Performanc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to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Mulching</a:t>
            </a:r>
            <a:r>
              <a:rPr lang="de-DE" dirty="0"/>
              <a:t> </a:t>
            </a:r>
            <a:r>
              <a:rPr lang="de-DE" dirty="0" err="1"/>
              <a:t>Knife</a:t>
            </a:r>
            <a:r>
              <a:rPr lang="de-DE" dirty="0"/>
              <a:t>.</a:t>
            </a:r>
          </a:p>
          <a:p>
            <a:pPr algn="ctr"/>
            <a:r>
              <a:rPr lang="de-DE" dirty="0"/>
              <a:t>(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)</a:t>
            </a:r>
          </a:p>
          <a:p>
            <a:pPr algn="ctr"/>
            <a:endParaRPr lang="de-DE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BAC782C-9AC6-4E84-A5B0-1BAB4345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0" y="3501008"/>
            <a:ext cx="4037933" cy="236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ECC84E2-C60B-420C-A30C-122B944567AE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F073B-753B-4FA0-A404-D06D7F1A73C3}"/>
              </a:ext>
            </a:extLst>
          </p:cNvPr>
          <p:cNvSpPr txBox="1">
            <a:spLocks/>
          </p:cNvSpPr>
          <p:nvPr/>
        </p:nvSpPr>
        <p:spPr>
          <a:xfrm>
            <a:off x="1062393" y="370576"/>
            <a:ext cx="5410114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Marketing </a:t>
            </a:r>
            <a:r>
              <a:rPr lang="de-DE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strategy</a:t>
            </a:r>
            <a:endParaRPr lang="de-DE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A63842-5266-4105-B48B-0216F391F376}"/>
              </a:ext>
            </a:extLst>
          </p:cNvPr>
          <p:cNvSpPr txBox="1"/>
          <p:nvPr/>
        </p:nvSpPr>
        <p:spPr>
          <a:xfrm>
            <a:off x="343949" y="1420109"/>
            <a:ext cx="627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Identifying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customer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ADA363-C364-47DC-A194-B8337C567F47}"/>
              </a:ext>
            </a:extLst>
          </p:cNvPr>
          <p:cNvSpPr txBox="1"/>
          <p:nvPr/>
        </p:nvSpPr>
        <p:spPr>
          <a:xfrm>
            <a:off x="379336" y="2195441"/>
            <a:ext cx="407836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Municipalities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farmers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plantations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Landscapers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companies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Fruit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farmers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X-Mas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plantations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Hunters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Owners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house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7C8976-B5A3-4205-A641-384D31894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32" y="2195441"/>
            <a:ext cx="5500397" cy="36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5E22BE3-91FB-4FC7-BE61-FF00F4B6F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3573016"/>
            <a:ext cx="432048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8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DEMO = SALES </a:t>
            </a:r>
          </a:p>
        </p:txBody>
      </p:sp>
    </p:spTree>
    <p:extLst>
      <p:ext uri="{BB962C8B-B14F-4D97-AF65-F5344CB8AC3E}">
        <p14:creationId xmlns:p14="http://schemas.microsoft.com/office/powerpoint/2010/main" val="34009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E1B6BA-211F-4017-883F-7DD1C6A4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21715" r="18837" b="17079"/>
          <a:stretch/>
        </p:blipFill>
        <p:spPr>
          <a:xfrm>
            <a:off x="191344" y="2204864"/>
            <a:ext cx="4156255" cy="28537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AF473C3-D334-4E99-A178-DF175A90D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34" y="2503928"/>
            <a:ext cx="3333272" cy="2255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2EA8F7-BE02-46F5-B5E2-80A7DE9519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93" y="1781579"/>
            <a:ext cx="47625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D1112-E2FC-4C3F-A0AB-FEBA55D90BD4}"/>
              </a:ext>
            </a:extLst>
          </p:cNvPr>
          <p:cNvSpPr txBox="1">
            <a:spLocks/>
          </p:cNvSpPr>
          <p:nvPr/>
        </p:nvSpPr>
        <p:spPr>
          <a:xfrm>
            <a:off x="1064910" y="387887"/>
            <a:ext cx="7105475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everything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begun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E639A2-9CD7-45B7-90F7-2C88AA02889D}"/>
              </a:ext>
            </a:extLst>
          </p:cNvPr>
          <p:cNvSpPr txBox="1"/>
          <p:nvPr/>
        </p:nvSpPr>
        <p:spPr>
          <a:xfrm>
            <a:off x="343949" y="1798331"/>
            <a:ext cx="996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1997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started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introduce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Orec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2617D61-6AF7-41A9-8E10-4918B11EB89D}"/>
              </a:ext>
            </a:extLst>
          </p:cNvPr>
          <p:cNvSpPr txBox="1"/>
          <p:nvPr/>
        </p:nvSpPr>
        <p:spPr>
          <a:xfrm>
            <a:off x="780176" y="2491131"/>
            <a:ext cx="9774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time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was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sickle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bar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mowers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brush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cutters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77C63D-885A-4BF9-AFD4-4DF7B12D51AC}"/>
              </a:ext>
            </a:extLst>
          </p:cNvPr>
          <p:cNvSpPr txBox="1"/>
          <p:nvPr/>
        </p:nvSpPr>
        <p:spPr>
          <a:xfrm>
            <a:off x="780176" y="3201374"/>
            <a:ext cx="10298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Nobody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knew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understood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RM „Ride On“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brushcutter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and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few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knew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machines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such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„SH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mowers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DDF73B-1567-43BA-BF3D-2B71D1EA781B}"/>
              </a:ext>
            </a:extLst>
          </p:cNvPr>
          <p:cNvSpPr txBox="1"/>
          <p:nvPr/>
        </p:nvSpPr>
        <p:spPr>
          <a:xfrm>
            <a:off x="725225" y="4212195"/>
            <a:ext cx="9327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brands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time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like SH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Brummi, AS Motor,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Kiva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Roques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Lecouer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etc.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C3093E-3915-45EC-AD74-22981D7C2858}"/>
              </a:ext>
            </a:extLst>
          </p:cNvPr>
          <p:cNvSpPr txBox="1"/>
          <p:nvPr/>
        </p:nvSpPr>
        <p:spPr>
          <a:xfrm>
            <a:off x="780176" y="5139692"/>
            <a:ext cx="9272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sales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quite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slow at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beginning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figured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out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8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figure_top_body">
            <a:extLst>
              <a:ext uri="{FF2B5EF4-FFF2-40B4-BE49-F238E27FC236}">
                <a16:creationId xmlns:a16="http://schemas.microsoft.com/office/drawing/2014/main" id="{B5C72942-704B-4A86-A7B5-9E215D910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46" y="1486323"/>
            <a:ext cx="3564279" cy="5105686"/>
          </a:xfrm>
          <a:prstGeom prst="rect">
            <a:avLst/>
          </a:prstGeom>
        </p:spPr>
      </p:pic>
      <p:pic>
        <p:nvPicPr>
          <p:cNvPr id="20" name="hand">
            <a:extLst>
              <a:ext uri="{FF2B5EF4-FFF2-40B4-BE49-F238E27FC236}">
                <a16:creationId xmlns:a16="http://schemas.microsoft.com/office/drawing/2014/main" id="{50F3036A-6164-450B-AC29-7BD88FEA0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109" flipH="1">
            <a:off x="2876786" y="4127648"/>
            <a:ext cx="1973359" cy="2511549"/>
          </a:xfrm>
          <a:prstGeom prst="rect">
            <a:avLst/>
          </a:prstGeom>
        </p:spPr>
      </p:pic>
      <p:sp>
        <p:nvSpPr>
          <p:cNvPr id="21" name="AutoShape 3">
            <a:extLst>
              <a:ext uri="{FF2B5EF4-FFF2-40B4-BE49-F238E27FC236}">
                <a16:creationId xmlns:a16="http://schemas.microsoft.com/office/drawing/2014/main" id="{88AD739B-9DD1-438A-9AC6-4424B40406E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13619" y="1616670"/>
            <a:ext cx="3874175" cy="51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EF946941-FB0C-40B4-8758-F2D16FC1D5B6}"/>
              </a:ext>
            </a:extLst>
          </p:cNvPr>
          <p:cNvSpPr>
            <a:spLocks/>
          </p:cNvSpPr>
          <p:nvPr/>
        </p:nvSpPr>
        <p:spPr bwMode="auto">
          <a:xfrm rot="19122165">
            <a:off x="4798400" y="2066078"/>
            <a:ext cx="115855" cy="317067"/>
          </a:xfrm>
          <a:custGeom>
            <a:avLst/>
            <a:gdLst>
              <a:gd name="T0" fmla="*/ 10 w 75"/>
              <a:gd name="T1" fmla="*/ 38 h 166"/>
              <a:gd name="T2" fmla="*/ 51 w 75"/>
              <a:gd name="T3" fmla="*/ 26 h 166"/>
              <a:gd name="T4" fmla="*/ 52 w 75"/>
              <a:gd name="T5" fmla="*/ 143 h 166"/>
              <a:gd name="T6" fmla="*/ 15 w 75"/>
              <a:gd name="T7" fmla="*/ 122 h 166"/>
              <a:gd name="T8" fmla="*/ 10 w 75"/>
              <a:gd name="T9" fmla="*/ 38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166">
                <a:moveTo>
                  <a:pt x="10" y="38"/>
                </a:moveTo>
                <a:cubicBezTo>
                  <a:pt x="6" y="11"/>
                  <a:pt x="46" y="0"/>
                  <a:pt x="51" y="26"/>
                </a:cubicBezTo>
                <a:cubicBezTo>
                  <a:pt x="58" y="65"/>
                  <a:pt x="75" y="107"/>
                  <a:pt x="52" y="143"/>
                </a:cubicBezTo>
                <a:cubicBezTo>
                  <a:pt x="37" y="166"/>
                  <a:pt x="0" y="145"/>
                  <a:pt x="15" y="122"/>
                </a:cubicBezTo>
                <a:cubicBezTo>
                  <a:pt x="31" y="97"/>
                  <a:pt x="15" y="64"/>
                  <a:pt x="10" y="38"/>
                </a:cubicBezTo>
                <a:close/>
              </a:path>
            </a:pathLst>
          </a:custGeom>
          <a:solidFill>
            <a:srgbClr val="FFA6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6B2EFF0D-1DE6-4CCC-88A9-AA88EE929C9B}"/>
              </a:ext>
            </a:extLst>
          </p:cNvPr>
          <p:cNvSpPr>
            <a:spLocks/>
          </p:cNvSpPr>
          <p:nvPr/>
        </p:nvSpPr>
        <p:spPr bwMode="auto">
          <a:xfrm>
            <a:off x="6750309" y="2114872"/>
            <a:ext cx="231711" cy="252402"/>
          </a:xfrm>
          <a:custGeom>
            <a:avLst/>
            <a:gdLst>
              <a:gd name="T0" fmla="*/ 104 w 150"/>
              <a:gd name="T1" fmla="*/ 27 h 132"/>
              <a:gd name="T2" fmla="*/ 27 w 150"/>
              <a:gd name="T3" fmla="*/ 86 h 132"/>
              <a:gd name="T4" fmla="*/ 27 w 150"/>
              <a:gd name="T5" fmla="*/ 129 h 132"/>
              <a:gd name="T6" fmla="*/ 145 w 150"/>
              <a:gd name="T7" fmla="*/ 38 h 132"/>
              <a:gd name="T8" fmla="*/ 104 w 150"/>
              <a:gd name="T9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132">
                <a:moveTo>
                  <a:pt x="104" y="27"/>
                </a:moveTo>
                <a:cubicBezTo>
                  <a:pt x="97" y="65"/>
                  <a:pt x="62" y="82"/>
                  <a:pt x="27" y="86"/>
                </a:cubicBezTo>
                <a:cubicBezTo>
                  <a:pt x="0" y="90"/>
                  <a:pt x="0" y="132"/>
                  <a:pt x="27" y="129"/>
                </a:cubicBezTo>
                <a:cubicBezTo>
                  <a:pt x="80" y="122"/>
                  <a:pt x="134" y="96"/>
                  <a:pt x="145" y="38"/>
                </a:cubicBezTo>
                <a:cubicBezTo>
                  <a:pt x="150" y="11"/>
                  <a:pt x="109" y="0"/>
                  <a:pt x="104" y="27"/>
                </a:cubicBezTo>
                <a:close/>
              </a:path>
            </a:pathLst>
          </a:custGeom>
          <a:solidFill>
            <a:srgbClr val="FFA6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C889DDF-42AF-44B7-933E-AA2A07046979}"/>
              </a:ext>
            </a:extLst>
          </p:cNvPr>
          <p:cNvSpPr>
            <a:spLocks/>
          </p:cNvSpPr>
          <p:nvPr/>
        </p:nvSpPr>
        <p:spPr bwMode="auto">
          <a:xfrm>
            <a:off x="7086285" y="2942108"/>
            <a:ext cx="258772" cy="160619"/>
          </a:xfrm>
          <a:custGeom>
            <a:avLst/>
            <a:gdLst>
              <a:gd name="T0" fmla="*/ 123 w 167"/>
              <a:gd name="T1" fmla="*/ 16 h 84"/>
              <a:gd name="T2" fmla="*/ 37 w 167"/>
              <a:gd name="T3" fmla="*/ 29 h 84"/>
              <a:gd name="T4" fmla="*/ 25 w 167"/>
              <a:gd name="T5" fmla="*/ 70 h 84"/>
              <a:gd name="T6" fmla="*/ 144 w 167"/>
              <a:gd name="T7" fmla="*/ 53 h 84"/>
              <a:gd name="T8" fmla="*/ 123 w 167"/>
              <a:gd name="T9" fmla="*/ 1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7" h="84">
                <a:moveTo>
                  <a:pt x="123" y="16"/>
                </a:moveTo>
                <a:cubicBezTo>
                  <a:pt x="98" y="33"/>
                  <a:pt x="66" y="40"/>
                  <a:pt x="37" y="29"/>
                </a:cubicBezTo>
                <a:cubicBezTo>
                  <a:pt x="11" y="19"/>
                  <a:pt x="0" y="60"/>
                  <a:pt x="25" y="70"/>
                </a:cubicBezTo>
                <a:cubicBezTo>
                  <a:pt x="64" y="84"/>
                  <a:pt x="111" y="75"/>
                  <a:pt x="144" y="53"/>
                </a:cubicBezTo>
                <a:cubicBezTo>
                  <a:pt x="167" y="37"/>
                  <a:pt x="146" y="0"/>
                  <a:pt x="123" y="16"/>
                </a:cubicBezTo>
                <a:close/>
              </a:path>
            </a:pathLst>
          </a:custGeom>
          <a:solidFill>
            <a:srgbClr val="FFA6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99AF64-6F39-46BE-AA60-863D5F188201}"/>
              </a:ext>
            </a:extLst>
          </p:cNvPr>
          <p:cNvSpPr>
            <a:spLocks/>
          </p:cNvSpPr>
          <p:nvPr/>
        </p:nvSpPr>
        <p:spPr bwMode="auto">
          <a:xfrm>
            <a:off x="6916169" y="3640206"/>
            <a:ext cx="269765" cy="279520"/>
          </a:xfrm>
          <a:custGeom>
            <a:avLst/>
            <a:gdLst>
              <a:gd name="T0" fmla="*/ 153 w 174"/>
              <a:gd name="T1" fmla="*/ 99 h 146"/>
              <a:gd name="T2" fmla="*/ 47 w 174"/>
              <a:gd name="T3" fmla="*/ 21 h 146"/>
              <a:gd name="T4" fmla="*/ 17 w 174"/>
              <a:gd name="T5" fmla="*/ 51 h 146"/>
              <a:gd name="T6" fmla="*/ 123 w 174"/>
              <a:gd name="T7" fmla="*/ 129 h 146"/>
              <a:gd name="T8" fmla="*/ 153 w 174"/>
              <a:gd name="T9" fmla="*/ 9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" h="146">
                <a:moveTo>
                  <a:pt x="153" y="99"/>
                </a:moveTo>
                <a:cubicBezTo>
                  <a:pt x="119" y="71"/>
                  <a:pt x="75" y="55"/>
                  <a:pt x="47" y="21"/>
                </a:cubicBezTo>
                <a:cubicBezTo>
                  <a:pt x="30" y="0"/>
                  <a:pt x="0" y="30"/>
                  <a:pt x="17" y="51"/>
                </a:cubicBezTo>
                <a:cubicBezTo>
                  <a:pt x="46" y="86"/>
                  <a:pt x="89" y="101"/>
                  <a:pt x="123" y="129"/>
                </a:cubicBezTo>
                <a:cubicBezTo>
                  <a:pt x="144" y="146"/>
                  <a:pt x="174" y="116"/>
                  <a:pt x="153" y="99"/>
                </a:cubicBezTo>
                <a:close/>
              </a:path>
            </a:pathLst>
          </a:custGeom>
          <a:solidFill>
            <a:srgbClr val="FFA6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B4634871-F743-40B8-BA6B-67DC0D47D584}"/>
              </a:ext>
            </a:extLst>
          </p:cNvPr>
          <p:cNvSpPr>
            <a:spLocks/>
          </p:cNvSpPr>
          <p:nvPr/>
        </p:nvSpPr>
        <p:spPr bwMode="auto">
          <a:xfrm rot="20267550">
            <a:off x="4394472" y="2828303"/>
            <a:ext cx="192811" cy="213812"/>
          </a:xfrm>
          <a:custGeom>
            <a:avLst/>
            <a:gdLst>
              <a:gd name="T0" fmla="*/ 14 w 125"/>
              <a:gd name="T1" fmla="*/ 44 h 112"/>
              <a:gd name="T2" fmla="*/ 75 w 125"/>
              <a:gd name="T3" fmla="*/ 93 h 112"/>
              <a:gd name="T4" fmla="*/ 105 w 125"/>
              <a:gd name="T5" fmla="*/ 63 h 112"/>
              <a:gd name="T6" fmla="*/ 36 w 125"/>
              <a:gd name="T7" fmla="*/ 7 h 112"/>
              <a:gd name="T8" fmla="*/ 6 w 125"/>
              <a:gd name="T9" fmla="*/ 15 h 112"/>
              <a:gd name="T10" fmla="*/ 14 w 125"/>
              <a:gd name="T11" fmla="*/ 4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" h="112">
                <a:moveTo>
                  <a:pt x="14" y="44"/>
                </a:moveTo>
                <a:cubicBezTo>
                  <a:pt x="35" y="60"/>
                  <a:pt x="56" y="75"/>
                  <a:pt x="75" y="93"/>
                </a:cubicBezTo>
                <a:cubicBezTo>
                  <a:pt x="94" y="112"/>
                  <a:pt x="125" y="82"/>
                  <a:pt x="105" y="63"/>
                </a:cubicBezTo>
                <a:cubicBezTo>
                  <a:pt x="84" y="42"/>
                  <a:pt x="59" y="25"/>
                  <a:pt x="36" y="7"/>
                </a:cubicBezTo>
                <a:cubicBezTo>
                  <a:pt x="26" y="0"/>
                  <a:pt x="12" y="6"/>
                  <a:pt x="6" y="15"/>
                </a:cubicBezTo>
                <a:cubicBezTo>
                  <a:pt x="0" y="26"/>
                  <a:pt x="5" y="37"/>
                  <a:pt x="14" y="44"/>
                </a:cubicBezTo>
                <a:close/>
              </a:path>
            </a:pathLst>
          </a:custGeom>
          <a:solidFill>
            <a:srgbClr val="FFA6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5F6E2172-8209-4FAD-A7A2-5C958202409E}"/>
              </a:ext>
            </a:extLst>
          </p:cNvPr>
          <p:cNvSpPr>
            <a:spLocks/>
          </p:cNvSpPr>
          <p:nvPr/>
        </p:nvSpPr>
        <p:spPr bwMode="auto">
          <a:xfrm>
            <a:off x="4379280" y="3574873"/>
            <a:ext cx="260464" cy="110556"/>
          </a:xfrm>
          <a:custGeom>
            <a:avLst/>
            <a:gdLst>
              <a:gd name="T0" fmla="*/ 140 w 168"/>
              <a:gd name="T1" fmla="*/ 15 h 58"/>
              <a:gd name="T2" fmla="*/ 27 w 168"/>
              <a:gd name="T3" fmla="*/ 2 h 58"/>
              <a:gd name="T4" fmla="*/ 27 w 168"/>
              <a:gd name="T5" fmla="*/ 45 h 58"/>
              <a:gd name="T6" fmla="*/ 140 w 168"/>
              <a:gd name="T7" fmla="*/ 57 h 58"/>
              <a:gd name="T8" fmla="*/ 140 w 168"/>
              <a:gd name="T9" fmla="*/ 15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58">
                <a:moveTo>
                  <a:pt x="140" y="15"/>
                </a:moveTo>
                <a:cubicBezTo>
                  <a:pt x="102" y="14"/>
                  <a:pt x="65" y="5"/>
                  <a:pt x="27" y="2"/>
                </a:cubicBezTo>
                <a:cubicBezTo>
                  <a:pt x="0" y="0"/>
                  <a:pt x="0" y="42"/>
                  <a:pt x="27" y="45"/>
                </a:cubicBezTo>
                <a:cubicBezTo>
                  <a:pt x="65" y="48"/>
                  <a:pt x="102" y="56"/>
                  <a:pt x="140" y="57"/>
                </a:cubicBezTo>
                <a:cubicBezTo>
                  <a:pt x="168" y="58"/>
                  <a:pt x="167" y="15"/>
                  <a:pt x="140" y="15"/>
                </a:cubicBezTo>
                <a:close/>
              </a:path>
            </a:pathLst>
          </a:custGeom>
          <a:solidFill>
            <a:srgbClr val="FFA6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7606A433-E863-49E9-9278-8719877669CB}"/>
              </a:ext>
            </a:extLst>
          </p:cNvPr>
          <p:cNvSpPr>
            <a:spLocks noEditPoints="1"/>
          </p:cNvSpPr>
          <p:nvPr/>
        </p:nvSpPr>
        <p:spPr bwMode="auto">
          <a:xfrm>
            <a:off x="5506594" y="2300255"/>
            <a:ext cx="680756" cy="991878"/>
          </a:xfrm>
          <a:custGeom>
            <a:avLst/>
            <a:gdLst>
              <a:gd name="T0" fmla="*/ 360 w 440"/>
              <a:gd name="T1" fmla="*/ 29 h 520"/>
              <a:gd name="T2" fmla="*/ 274 w 440"/>
              <a:gd name="T3" fmla="*/ 202 h 520"/>
              <a:gd name="T4" fmla="*/ 219 w 440"/>
              <a:gd name="T5" fmla="*/ 6 h 520"/>
              <a:gd name="T6" fmla="*/ 205 w 440"/>
              <a:gd name="T7" fmla="*/ 247 h 520"/>
              <a:gd name="T8" fmla="*/ 186 w 440"/>
              <a:gd name="T9" fmla="*/ 227 h 520"/>
              <a:gd name="T10" fmla="*/ 73 w 440"/>
              <a:gd name="T11" fmla="*/ 77 h 520"/>
              <a:gd name="T12" fmla="*/ 46 w 440"/>
              <a:gd name="T13" fmla="*/ 236 h 520"/>
              <a:gd name="T14" fmla="*/ 162 w 440"/>
              <a:gd name="T15" fmla="*/ 463 h 520"/>
              <a:gd name="T16" fmla="*/ 204 w 440"/>
              <a:gd name="T17" fmla="*/ 309 h 520"/>
              <a:gd name="T18" fmla="*/ 230 w 440"/>
              <a:gd name="T19" fmla="*/ 281 h 520"/>
              <a:gd name="T20" fmla="*/ 268 w 440"/>
              <a:gd name="T21" fmla="*/ 312 h 520"/>
              <a:gd name="T22" fmla="*/ 363 w 440"/>
              <a:gd name="T23" fmla="*/ 518 h 520"/>
              <a:gd name="T24" fmla="*/ 346 w 440"/>
              <a:gd name="T25" fmla="*/ 465 h 520"/>
              <a:gd name="T26" fmla="*/ 312 w 440"/>
              <a:gd name="T27" fmla="*/ 336 h 520"/>
              <a:gd name="T28" fmla="*/ 311 w 440"/>
              <a:gd name="T29" fmla="*/ 322 h 520"/>
              <a:gd name="T30" fmla="*/ 431 w 440"/>
              <a:gd name="T31" fmla="*/ 150 h 520"/>
              <a:gd name="T32" fmla="*/ 54 w 440"/>
              <a:gd name="T33" fmla="*/ 116 h 520"/>
              <a:gd name="T34" fmla="*/ 54 w 440"/>
              <a:gd name="T35" fmla="*/ 116 h 520"/>
              <a:gd name="T36" fmla="*/ 57 w 440"/>
              <a:gd name="T37" fmla="*/ 116 h 520"/>
              <a:gd name="T38" fmla="*/ 57 w 440"/>
              <a:gd name="T39" fmla="*/ 116 h 520"/>
              <a:gd name="T40" fmla="*/ 132 w 440"/>
              <a:gd name="T41" fmla="*/ 187 h 520"/>
              <a:gd name="T42" fmla="*/ 98 w 440"/>
              <a:gd name="T43" fmla="*/ 233 h 520"/>
              <a:gd name="T44" fmla="*/ 270 w 440"/>
              <a:gd name="T45" fmla="*/ 219 h 520"/>
              <a:gd name="T46" fmla="*/ 258 w 440"/>
              <a:gd name="T47" fmla="*/ 250 h 520"/>
              <a:gd name="T48" fmla="*/ 270 w 440"/>
              <a:gd name="T49" fmla="*/ 219 h 520"/>
              <a:gd name="T50" fmla="*/ 233 w 440"/>
              <a:gd name="T51" fmla="*/ 117 h 520"/>
              <a:gd name="T52" fmla="*/ 214 w 440"/>
              <a:gd name="T53" fmla="*/ 58 h 520"/>
              <a:gd name="T54" fmla="*/ 355 w 440"/>
              <a:gd name="T55" fmla="*/ 248 h 520"/>
              <a:gd name="T56" fmla="*/ 319 w 440"/>
              <a:gd name="T57" fmla="*/ 196 h 520"/>
              <a:gd name="T58" fmla="*/ 375 w 440"/>
              <a:gd name="T59" fmla="*/ 71 h 520"/>
              <a:gd name="T60" fmla="*/ 390 w 440"/>
              <a:gd name="T61" fmla="*/ 64 h 520"/>
              <a:gd name="T62" fmla="*/ 392 w 440"/>
              <a:gd name="T63" fmla="*/ 94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40" h="520">
                <a:moveTo>
                  <a:pt x="428" y="49"/>
                </a:moveTo>
                <a:cubicBezTo>
                  <a:pt x="417" y="21"/>
                  <a:pt x="385" y="13"/>
                  <a:pt x="360" y="29"/>
                </a:cubicBezTo>
                <a:cubicBezTo>
                  <a:pt x="334" y="45"/>
                  <a:pt x="319" y="77"/>
                  <a:pt x="307" y="104"/>
                </a:cubicBezTo>
                <a:cubicBezTo>
                  <a:pt x="293" y="135"/>
                  <a:pt x="282" y="168"/>
                  <a:pt x="274" y="202"/>
                </a:cubicBezTo>
                <a:cubicBezTo>
                  <a:pt x="276" y="187"/>
                  <a:pt x="277" y="173"/>
                  <a:pt x="278" y="159"/>
                </a:cubicBezTo>
                <a:cubicBezTo>
                  <a:pt x="279" y="109"/>
                  <a:pt x="269" y="33"/>
                  <a:pt x="219" y="6"/>
                </a:cubicBezTo>
                <a:cubicBezTo>
                  <a:pt x="208" y="0"/>
                  <a:pt x="197" y="5"/>
                  <a:pt x="190" y="14"/>
                </a:cubicBezTo>
                <a:cubicBezTo>
                  <a:pt x="140" y="80"/>
                  <a:pt x="165" y="181"/>
                  <a:pt x="205" y="247"/>
                </a:cubicBezTo>
                <a:cubicBezTo>
                  <a:pt x="201" y="250"/>
                  <a:pt x="197" y="252"/>
                  <a:pt x="193" y="254"/>
                </a:cubicBezTo>
                <a:cubicBezTo>
                  <a:pt x="191" y="245"/>
                  <a:pt x="188" y="236"/>
                  <a:pt x="186" y="227"/>
                </a:cubicBezTo>
                <a:cubicBezTo>
                  <a:pt x="180" y="201"/>
                  <a:pt x="174" y="174"/>
                  <a:pt x="163" y="150"/>
                </a:cubicBezTo>
                <a:cubicBezTo>
                  <a:pt x="146" y="111"/>
                  <a:pt x="114" y="86"/>
                  <a:pt x="73" y="77"/>
                </a:cubicBezTo>
                <a:cubicBezTo>
                  <a:pt x="51" y="71"/>
                  <a:pt x="28" y="75"/>
                  <a:pt x="19" y="98"/>
                </a:cubicBezTo>
                <a:cubicBezTo>
                  <a:pt x="0" y="142"/>
                  <a:pt x="21" y="199"/>
                  <a:pt x="46" y="236"/>
                </a:cubicBezTo>
                <a:cubicBezTo>
                  <a:pt x="73" y="277"/>
                  <a:pt x="114" y="301"/>
                  <a:pt x="160" y="301"/>
                </a:cubicBezTo>
                <a:cubicBezTo>
                  <a:pt x="170" y="355"/>
                  <a:pt x="175" y="410"/>
                  <a:pt x="162" y="463"/>
                </a:cubicBezTo>
                <a:cubicBezTo>
                  <a:pt x="156" y="490"/>
                  <a:pt x="197" y="501"/>
                  <a:pt x="203" y="475"/>
                </a:cubicBezTo>
                <a:cubicBezTo>
                  <a:pt x="216" y="420"/>
                  <a:pt x="213" y="364"/>
                  <a:pt x="204" y="309"/>
                </a:cubicBezTo>
                <a:cubicBezTo>
                  <a:pt x="203" y="304"/>
                  <a:pt x="202" y="299"/>
                  <a:pt x="201" y="295"/>
                </a:cubicBezTo>
                <a:cubicBezTo>
                  <a:pt x="212" y="291"/>
                  <a:pt x="222" y="287"/>
                  <a:pt x="230" y="281"/>
                </a:cubicBezTo>
                <a:cubicBezTo>
                  <a:pt x="241" y="293"/>
                  <a:pt x="254" y="304"/>
                  <a:pt x="268" y="311"/>
                </a:cubicBezTo>
                <a:cubicBezTo>
                  <a:pt x="268" y="312"/>
                  <a:pt x="268" y="312"/>
                  <a:pt x="268" y="312"/>
                </a:cubicBezTo>
                <a:cubicBezTo>
                  <a:pt x="270" y="357"/>
                  <a:pt x="275" y="404"/>
                  <a:pt x="290" y="447"/>
                </a:cubicBezTo>
                <a:cubicBezTo>
                  <a:pt x="302" y="481"/>
                  <a:pt x="323" y="515"/>
                  <a:pt x="363" y="518"/>
                </a:cubicBezTo>
                <a:cubicBezTo>
                  <a:pt x="390" y="520"/>
                  <a:pt x="390" y="477"/>
                  <a:pt x="363" y="475"/>
                </a:cubicBezTo>
                <a:cubicBezTo>
                  <a:pt x="357" y="475"/>
                  <a:pt x="352" y="472"/>
                  <a:pt x="346" y="465"/>
                </a:cubicBezTo>
                <a:cubicBezTo>
                  <a:pt x="338" y="456"/>
                  <a:pt x="333" y="443"/>
                  <a:pt x="329" y="432"/>
                </a:cubicBezTo>
                <a:cubicBezTo>
                  <a:pt x="319" y="402"/>
                  <a:pt x="314" y="369"/>
                  <a:pt x="312" y="336"/>
                </a:cubicBezTo>
                <a:cubicBezTo>
                  <a:pt x="311" y="331"/>
                  <a:pt x="311" y="327"/>
                  <a:pt x="310" y="322"/>
                </a:cubicBezTo>
                <a:cubicBezTo>
                  <a:pt x="311" y="322"/>
                  <a:pt x="311" y="322"/>
                  <a:pt x="311" y="322"/>
                </a:cubicBezTo>
                <a:cubicBezTo>
                  <a:pt x="352" y="321"/>
                  <a:pt x="383" y="285"/>
                  <a:pt x="402" y="252"/>
                </a:cubicBezTo>
                <a:cubicBezTo>
                  <a:pt x="419" y="220"/>
                  <a:pt x="427" y="185"/>
                  <a:pt x="431" y="150"/>
                </a:cubicBezTo>
                <a:cubicBezTo>
                  <a:pt x="435" y="118"/>
                  <a:pt x="440" y="79"/>
                  <a:pt x="428" y="49"/>
                </a:cubicBezTo>
                <a:close/>
                <a:moveTo>
                  <a:pt x="54" y="116"/>
                </a:moveTo>
                <a:cubicBezTo>
                  <a:pt x="54" y="116"/>
                  <a:pt x="54" y="116"/>
                  <a:pt x="54" y="116"/>
                </a:cubicBezTo>
                <a:cubicBezTo>
                  <a:pt x="54" y="116"/>
                  <a:pt x="54" y="116"/>
                  <a:pt x="54" y="116"/>
                </a:cubicBezTo>
                <a:close/>
                <a:moveTo>
                  <a:pt x="61" y="169"/>
                </a:moveTo>
                <a:cubicBezTo>
                  <a:pt x="55" y="151"/>
                  <a:pt x="52" y="130"/>
                  <a:pt x="57" y="116"/>
                </a:cubicBezTo>
                <a:cubicBezTo>
                  <a:pt x="57" y="116"/>
                  <a:pt x="57" y="116"/>
                  <a:pt x="57" y="116"/>
                </a:cubicBezTo>
                <a:cubicBezTo>
                  <a:pt x="57" y="116"/>
                  <a:pt x="57" y="116"/>
                  <a:pt x="57" y="116"/>
                </a:cubicBezTo>
                <a:cubicBezTo>
                  <a:pt x="72" y="117"/>
                  <a:pt x="91" y="127"/>
                  <a:pt x="102" y="136"/>
                </a:cubicBezTo>
                <a:cubicBezTo>
                  <a:pt x="118" y="149"/>
                  <a:pt x="126" y="168"/>
                  <a:pt x="132" y="187"/>
                </a:cubicBezTo>
                <a:cubicBezTo>
                  <a:pt x="138" y="211"/>
                  <a:pt x="144" y="234"/>
                  <a:pt x="150" y="258"/>
                </a:cubicBezTo>
                <a:cubicBezTo>
                  <a:pt x="130" y="255"/>
                  <a:pt x="111" y="246"/>
                  <a:pt x="98" y="233"/>
                </a:cubicBezTo>
                <a:cubicBezTo>
                  <a:pt x="80" y="216"/>
                  <a:pt x="68" y="193"/>
                  <a:pt x="61" y="169"/>
                </a:cubicBezTo>
                <a:close/>
                <a:moveTo>
                  <a:pt x="270" y="219"/>
                </a:moveTo>
                <a:cubicBezTo>
                  <a:pt x="268" y="232"/>
                  <a:pt x="267" y="245"/>
                  <a:pt x="266" y="258"/>
                </a:cubicBezTo>
                <a:cubicBezTo>
                  <a:pt x="263" y="256"/>
                  <a:pt x="261" y="253"/>
                  <a:pt x="258" y="250"/>
                </a:cubicBezTo>
                <a:cubicBezTo>
                  <a:pt x="258" y="249"/>
                  <a:pt x="259" y="248"/>
                  <a:pt x="259" y="248"/>
                </a:cubicBezTo>
                <a:cubicBezTo>
                  <a:pt x="264" y="239"/>
                  <a:pt x="267" y="229"/>
                  <a:pt x="270" y="219"/>
                </a:cubicBezTo>
                <a:close/>
                <a:moveTo>
                  <a:pt x="214" y="58"/>
                </a:moveTo>
                <a:cubicBezTo>
                  <a:pt x="225" y="75"/>
                  <a:pt x="230" y="99"/>
                  <a:pt x="233" y="117"/>
                </a:cubicBezTo>
                <a:cubicBezTo>
                  <a:pt x="237" y="145"/>
                  <a:pt x="237" y="176"/>
                  <a:pt x="230" y="204"/>
                </a:cubicBezTo>
                <a:cubicBezTo>
                  <a:pt x="209" y="162"/>
                  <a:pt x="195" y="104"/>
                  <a:pt x="214" y="58"/>
                </a:cubicBezTo>
                <a:close/>
                <a:moveTo>
                  <a:pt x="389" y="150"/>
                </a:moveTo>
                <a:cubicBezTo>
                  <a:pt x="385" y="185"/>
                  <a:pt x="374" y="219"/>
                  <a:pt x="355" y="248"/>
                </a:cubicBezTo>
                <a:cubicBezTo>
                  <a:pt x="344" y="264"/>
                  <a:pt x="327" y="278"/>
                  <a:pt x="309" y="279"/>
                </a:cubicBezTo>
                <a:cubicBezTo>
                  <a:pt x="309" y="250"/>
                  <a:pt x="311" y="222"/>
                  <a:pt x="319" y="196"/>
                </a:cubicBezTo>
                <a:cubicBezTo>
                  <a:pt x="327" y="165"/>
                  <a:pt x="338" y="135"/>
                  <a:pt x="352" y="107"/>
                </a:cubicBezTo>
                <a:cubicBezTo>
                  <a:pt x="359" y="94"/>
                  <a:pt x="366" y="82"/>
                  <a:pt x="375" y="71"/>
                </a:cubicBezTo>
                <a:cubicBezTo>
                  <a:pt x="378" y="68"/>
                  <a:pt x="382" y="65"/>
                  <a:pt x="386" y="63"/>
                </a:cubicBezTo>
                <a:cubicBezTo>
                  <a:pt x="387" y="62"/>
                  <a:pt x="387" y="63"/>
                  <a:pt x="390" y="64"/>
                </a:cubicBezTo>
                <a:cubicBezTo>
                  <a:pt x="385" y="62"/>
                  <a:pt x="390" y="69"/>
                  <a:pt x="390" y="72"/>
                </a:cubicBezTo>
                <a:cubicBezTo>
                  <a:pt x="392" y="79"/>
                  <a:pt x="392" y="86"/>
                  <a:pt x="392" y="94"/>
                </a:cubicBezTo>
                <a:cubicBezTo>
                  <a:pt x="393" y="112"/>
                  <a:pt x="391" y="131"/>
                  <a:pt x="389" y="15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281E4BAF-331C-47A3-88D5-43BD252D1CC9}"/>
              </a:ext>
            </a:extLst>
          </p:cNvPr>
          <p:cNvSpPr>
            <a:spLocks/>
          </p:cNvSpPr>
          <p:nvPr/>
        </p:nvSpPr>
        <p:spPr bwMode="auto">
          <a:xfrm>
            <a:off x="5279269" y="1939260"/>
            <a:ext cx="1072296" cy="1522757"/>
          </a:xfrm>
          <a:custGeom>
            <a:avLst/>
            <a:gdLst>
              <a:gd name="T0" fmla="*/ 536 w 693"/>
              <a:gd name="T1" fmla="*/ 734 h 798"/>
              <a:gd name="T2" fmla="*/ 560 w 693"/>
              <a:gd name="T3" fmla="*/ 561 h 798"/>
              <a:gd name="T4" fmla="*/ 617 w 693"/>
              <a:gd name="T5" fmla="*/ 459 h 798"/>
              <a:gd name="T6" fmla="*/ 667 w 693"/>
              <a:gd name="T7" fmla="*/ 209 h 798"/>
              <a:gd name="T8" fmla="*/ 511 w 693"/>
              <a:gd name="T9" fmla="*/ 56 h 798"/>
              <a:gd name="T10" fmla="*/ 285 w 693"/>
              <a:gd name="T11" fmla="*/ 4 h 798"/>
              <a:gd name="T12" fmla="*/ 77 w 693"/>
              <a:gd name="T13" fmla="*/ 82 h 798"/>
              <a:gd name="T14" fmla="*/ 4 w 693"/>
              <a:gd name="T15" fmla="*/ 295 h 798"/>
              <a:gd name="T16" fmla="*/ 36 w 693"/>
              <a:gd name="T17" fmla="*/ 420 h 798"/>
              <a:gd name="T18" fmla="*/ 116 w 693"/>
              <a:gd name="T19" fmla="*/ 528 h 798"/>
              <a:gd name="T20" fmla="*/ 183 w 693"/>
              <a:gd name="T21" fmla="*/ 626 h 798"/>
              <a:gd name="T22" fmla="*/ 166 w 693"/>
              <a:gd name="T23" fmla="*/ 746 h 798"/>
              <a:gd name="T24" fmla="*/ 196 w 693"/>
              <a:gd name="T25" fmla="*/ 776 h 798"/>
              <a:gd name="T26" fmla="*/ 235 w 693"/>
              <a:gd name="T27" fmla="*/ 645 h 798"/>
              <a:gd name="T28" fmla="*/ 178 w 693"/>
              <a:gd name="T29" fmla="*/ 540 h 798"/>
              <a:gd name="T30" fmla="*/ 88 w 693"/>
              <a:gd name="T31" fmla="*/ 424 h 798"/>
              <a:gd name="T32" fmla="*/ 46 w 693"/>
              <a:gd name="T33" fmla="*/ 290 h 798"/>
              <a:gd name="T34" fmla="*/ 142 w 693"/>
              <a:gd name="T35" fmla="*/ 82 h 798"/>
              <a:gd name="T36" fmla="*/ 371 w 693"/>
              <a:gd name="T37" fmla="*/ 57 h 798"/>
              <a:gd name="T38" fmla="*/ 555 w 693"/>
              <a:gd name="T39" fmla="*/ 129 h 798"/>
              <a:gd name="T40" fmla="*/ 615 w 693"/>
              <a:gd name="T41" fmla="*/ 194 h 798"/>
              <a:gd name="T42" fmla="*/ 633 w 693"/>
              <a:gd name="T43" fmla="*/ 295 h 798"/>
              <a:gd name="T44" fmla="*/ 552 w 693"/>
              <a:gd name="T45" fmla="*/ 481 h 798"/>
              <a:gd name="T46" fmla="*/ 494 w 693"/>
              <a:gd name="T47" fmla="*/ 734 h 798"/>
              <a:gd name="T48" fmla="*/ 536 w 693"/>
              <a:gd name="T49" fmla="*/ 734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93" h="798">
                <a:moveTo>
                  <a:pt x="536" y="734"/>
                </a:moveTo>
                <a:cubicBezTo>
                  <a:pt x="533" y="675"/>
                  <a:pt x="539" y="617"/>
                  <a:pt x="560" y="561"/>
                </a:cubicBezTo>
                <a:cubicBezTo>
                  <a:pt x="573" y="524"/>
                  <a:pt x="596" y="492"/>
                  <a:pt x="617" y="459"/>
                </a:cubicBezTo>
                <a:cubicBezTo>
                  <a:pt x="664" y="386"/>
                  <a:pt x="693" y="295"/>
                  <a:pt x="667" y="209"/>
                </a:cubicBezTo>
                <a:cubicBezTo>
                  <a:pt x="646" y="135"/>
                  <a:pt x="578" y="86"/>
                  <a:pt x="511" y="56"/>
                </a:cubicBezTo>
                <a:cubicBezTo>
                  <a:pt x="440" y="25"/>
                  <a:pt x="362" y="8"/>
                  <a:pt x="285" y="4"/>
                </a:cubicBezTo>
                <a:cubicBezTo>
                  <a:pt x="207" y="0"/>
                  <a:pt x="131" y="25"/>
                  <a:pt x="77" y="82"/>
                </a:cubicBezTo>
                <a:cubicBezTo>
                  <a:pt x="23" y="138"/>
                  <a:pt x="0" y="219"/>
                  <a:pt x="4" y="295"/>
                </a:cubicBezTo>
                <a:cubicBezTo>
                  <a:pt x="6" y="338"/>
                  <a:pt x="17" y="382"/>
                  <a:pt x="36" y="420"/>
                </a:cubicBezTo>
                <a:cubicBezTo>
                  <a:pt x="56" y="460"/>
                  <a:pt x="88" y="493"/>
                  <a:pt x="116" y="528"/>
                </a:cubicBezTo>
                <a:cubicBezTo>
                  <a:pt x="141" y="558"/>
                  <a:pt x="165" y="592"/>
                  <a:pt x="183" y="626"/>
                </a:cubicBezTo>
                <a:cubicBezTo>
                  <a:pt x="206" y="669"/>
                  <a:pt x="194" y="710"/>
                  <a:pt x="166" y="746"/>
                </a:cubicBezTo>
                <a:cubicBezTo>
                  <a:pt x="149" y="767"/>
                  <a:pt x="179" y="798"/>
                  <a:pt x="196" y="776"/>
                </a:cubicBezTo>
                <a:cubicBezTo>
                  <a:pt x="226" y="737"/>
                  <a:pt x="246" y="695"/>
                  <a:pt x="235" y="645"/>
                </a:cubicBezTo>
                <a:cubicBezTo>
                  <a:pt x="227" y="605"/>
                  <a:pt x="200" y="572"/>
                  <a:pt x="178" y="540"/>
                </a:cubicBezTo>
                <a:cubicBezTo>
                  <a:pt x="151" y="499"/>
                  <a:pt x="115" y="465"/>
                  <a:pt x="88" y="424"/>
                </a:cubicBezTo>
                <a:cubicBezTo>
                  <a:pt x="61" y="385"/>
                  <a:pt x="48" y="338"/>
                  <a:pt x="46" y="290"/>
                </a:cubicBezTo>
                <a:cubicBezTo>
                  <a:pt x="42" y="210"/>
                  <a:pt x="74" y="127"/>
                  <a:pt x="142" y="82"/>
                </a:cubicBezTo>
                <a:cubicBezTo>
                  <a:pt x="210" y="36"/>
                  <a:pt x="295" y="43"/>
                  <a:pt x="371" y="57"/>
                </a:cubicBezTo>
                <a:cubicBezTo>
                  <a:pt x="436" y="70"/>
                  <a:pt x="500" y="91"/>
                  <a:pt x="555" y="129"/>
                </a:cubicBezTo>
                <a:cubicBezTo>
                  <a:pt x="580" y="146"/>
                  <a:pt x="601" y="168"/>
                  <a:pt x="615" y="194"/>
                </a:cubicBezTo>
                <a:cubicBezTo>
                  <a:pt x="633" y="225"/>
                  <a:pt x="635" y="261"/>
                  <a:pt x="633" y="295"/>
                </a:cubicBezTo>
                <a:cubicBezTo>
                  <a:pt x="630" y="366"/>
                  <a:pt x="589" y="423"/>
                  <a:pt x="552" y="481"/>
                </a:cubicBezTo>
                <a:cubicBezTo>
                  <a:pt x="504" y="556"/>
                  <a:pt x="489" y="647"/>
                  <a:pt x="494" y="734"/>
                </a:cubicBezTo>
                <a:cubicBezTo>
                  <a:pt x="496" y="762"/>
                  <a:pt x="538" y="762"/>
                  <a:pt x="536" y="73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7F8C5DDA-729F-4F6C-A959-ADB716E579F8}"/>
              </a:ext>
            </a:extLst>
          </p:cNvPr>
          <p:cNvSpPr>
            <a:spLocks noEditPoints="1"/>
          </p:cNvSpPr>
          <p:nvPr/>
        </p:nvSpPr>
        <p:spPr bwMode="auto">
          <a:xfrm>
            <a:off x="5583437" y="3455076"/>
            <a:ext cx="520926" cy="729046"/>
          </a:xfrm>
          <a:custGeom>
            <a:avLst/>
            <a:gdLst>
              <a:gd name="T0" fmla="*/ 335 w 337"/>
              <a:gd name="T1" fmla="*/ 82 h 382"/>
              <a:gd name="T2" fmla="*/ 327 w 337"/>
              <a:gd name="T3" fmla="*/ 19 h 382"/>
              <a:gd name="T4" fmla="*/ 326 w 337"/>
              <a:gd name="T5" fmla="*/ 18 h 382"/>
              <a:gd name="T6" fmla="*/ 293 w 337"/>
              <a:gd name="T7" fmla="*/ 7 h 382"/>
              <a:gd name="T8" fmla="*/ 74 w 337"/>
              <a:gd name="T9" fmla="*/ 42 h 382"/>
              <a:gd name="T10" fmla="*/ 92 w 337"/>
              <a:gd name="T11" fmla="*/ 73 h 382"/>
              <a:gd name="T12" fmla="*/ 290 w 337"/>
              <a:gd name="T13" fmla="*/ 43 h 382"/>
              <a:gd name="T14" fmla="*/ 294 w 337"/>
              <a:gd name="T15" fmla="*/ 88 h 382"/>
              <a:gd name="T16" fmla="*/ 292 w 337"/>
              <a:gd name="T17" fmla="*/ 88 h 382"/>
              <a:gd name="T18" fmla="*/ 58 w 337"/>
              <a:gd name="T19" fmla="*/ 94 h 382"/>
              <a:gd name="T20" fmla="*/ 58 w 337"/>
              <a:gd name="T21" fmla="*/ 94 h 382"/>
              <a:gd name="T22" fmla="*/ 48 w 337"/>
              <a:gd name="T23" fmla="*/ 58 h 382"/>
              <a:gd name="T24" fmla="*/ 7 w 337"/>
              <a:gd name="T25" fmla="*/ 69 h 382"/>
              <a:gd name="T26" fmla="*/ 123 w 337"/>
              <a:gd name="T27" fmla="*/ 338 h 382"/>
              <a:gd name="T28" fmla="*/ 281 w 337"/>
              <a:gd name="T29" fmla="*/ 348 h 382"/>
              <a:gd name="T30" fmla="*/ 318 w 337"/>
              <a:gd name="T31" fmla="*/ 278 h 382"/>
              <a:gd name="T32" fmla="*/ 334 w 337"/>
              <a:gd name="T33" fmla="*/ 179 h 382"/>
              <a:gd name="T34" fmla="*/ 335 w 337"/>
              <a:gd name="T35" fmla="*/ 82 h 382"/>
              <a:gd name="T36" fmla="*/ 292 w 337"/>
              <a:gd name="T37" fmla="*/ 124 h 382"/>
              <a:gd name="T38" fmla="*/ 294 w 337"/>
              <a:gd name="T39" fmla="*/ 124 h 382"/>
              <a:gd name="T40" fmla="*/ 294 w 337"/>
              <a:gd name="T41" fmla="*/ 138 h 382"/>
              <a:gd name="T42" fmla="*/ 80 w 337"/>
              <a:gd name="T43" fmla="*/ 165 h 382"/>
              <a:gd name="T44" fmla="*/ 72 w 337"/>
              <a:gd name="T45" fmla="*/ 168 h 382"/>
              <a:gd name="T46" fmla="*/ 65 w 337"/>
              <a:gd name="T47" fmla="*/ 131 h 382"/>
              <a:gd name="T48" fmla="*/ 292 w 337"/>
              <a:gd name="T49" fmla="*/ 124 h 382"/>
              <a:gd name="T50" fmla="*/ 85 w 337"/>
              <a:gd name="T51" fmla="*/ 219 h 382"/>
              <a:gd name="T52" fmla="*/ 82 w 337"/>
              <a:gd name="T53" fmla="*/ 210 h 382"/>
              <a:gd name="T54" fmla="*/ 80 w 337"/>
              <a:gd name="T55" fmla="*/ 202 h 382"/>
              <a:gd name="T56" fmla="*/ 292 w 337"/>
              <a:gd name="T57" fmla="*/ 175 h 382"/>
              <a:gd name="T58" fmla="*/ 290 w 337"/>
              <a:gd name="T59" fmla="*/ 198 h 382"/>
              <a:gd name="T60" fmla="*/ 264 w 337"/>
              <a:gd name="T61" fmla="*/ 186 h 382"/>
              <a:gd name="T62" fmla="*/ 89 w 337"/>
              <a:gd name="T63" fmla="*/ 218 h 382"/>
              <a:gd name="T64" fmla="*/ 85 w 337"/>
              <a:gd name="T65" fmla="*/ 219 h 382"/>
              <a:gd name="T66" fmla="*/ 226 w 337"/>
              <a:gd name="T67" fmla="*/ 322 h 382"/>
              <a:gd name="T68" fmla="*/ 149 w 337"/>
              <a:gd name="T69" fmla="*/ 304 h 382"/>
              <a:gd name="T70" fmla="*/ 143 w 337"/>
              <a:gd name="T71" fmla="*/ 301 h 382"/>
              <a:gd name="T72" fmla="*/ 197 w 337"/>
              <a:gd name="T73" fmla="*/ 300 h 382"/>
              <a:gd name="T74" fmla="*/ 276 w 337"/>
              <a:gd name="T75" fmla="*/ 273 h 382"/>
              <a:gd name="T76" fmla="*/ 258 w 337"/>
              <a:gd name="T77" fmla="*/ 311 h 382"/>
              <a:gd name="T78" fmla="*/ 226 w 337"/>
              <a:gd name="T79" fmla="*/ 322 h 382"/>
              <a:gd name="T80" fmla="*/ 283 w 337"/>
              <a:gd name="T81" fmla="*/ 251 h 382"/>
              <a:gd name="T82" fmla="*/ 254 w 337"/>
              <a:gd name="T83" fmla="*/ 245 h 382"/>
              <a:gd name="T84" fmla="*/ 182 w 337"/>
              <a:gd name="T85" fmla="*/ 264 h 382"/>
              <a:gd name="T86" fmla="*/ 105 w 337"/>
              <a:gd name="T87" fmla="*/ 263 h 382"/>
              <a:gd name="T88" fmla="*/ 100 w 337"/>
              <a:gd name="T89" fmla="*/ 255 h 382"/>
              <a:gd name="T90" fmla="*/ 185 w 337"/>
              <a:gd name="T91" fmla="*/ 248 h 382"/>
              <a:gd name="T92" fmla="*/ 283 w 337"/>
              <a:gd name="T93" fmla="*/ 217 h 382"/>
              <a:gd name="T94" fmla="*/ 289 w 337"/>
              <a:gd name="T95" fmla="*/ 208 h 382"/>
              <a:gd name="T96" fmla="*/ 283 w 337"/>
              <a:gd name="T97" fmla="*/ 251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37" h="382">
                <a:moveTo>
                  <a:pt x="335" y="82"/>
                </a:moveTo>
                <a:cubicBezTo>
                  <a:pt x="334" y="61"/>
                  <a:pt x="333" y="39"/>
                  <a:pt x="327" y="19"/>
                </a:cubicBezTo>
                <a:cubicBezTo>
                  <a:pt x="326" y="18"/>
                  <a:pt x="326" y="18"/>
                  <a:pt x="326" y="18"/>
                </a:cubicBezTo>
                <a:cubicBezTo>
                  <a:pt x="321" y="2"/>
                  <a:pt x="303" y="0"/>
                  <a:pt x="293" y="7"/>
                </a:cubicBezTo>
                <a:cubicBezTo>
                  <a:pt x="219" y="12"/>
                  <a:pt x="143" y="12"/>
                  <a:pt x="74" y="42"/>
                </a:cubicBezTo>
                <a:cubicBezTo>
                  <a:pt x="52" y="51"/>
                  <a:pt x="71" y="82"/>
                  <a:pt x="92" y="73"/>
                </a:cubicBezTo>
                <a:cubicBezTo>
                  <a:pt x="154" y="47"/>
                  <a:pt x="224" y="48"/>
                  <a:pt x="290" y="43"/>
                </a:cubicBezTo>
                <a:cubicBezTo>
                  <a:pt x="293" y="57"/>
                  <a:pt x="294" y="73"/>
                  <a:pt x="294" y="88"/>
                </a:cubicBezTo>
                <a:cubicBezTo>
                  <a:pt x="294" y="88"/>
                  <a:pt x="293" y="88"/>
                  <a:pt x="292" y="88"/>
                </a:cubicBezTo>
                <a:cubicBezTo>
                  <a:pt x="214" y="83"/>
                  <a:pt x="136" y="94"/>
                  <a:pt x="58" y="94"/>
                </a:cubicBezTo>
                <a:cubicBezTo>
                  <a:pt x="58" y="94"/>
                  <a:pt x="58" y="94"/>
                  <a:pt x="58" y="94"/>
                </a:cubicBezTo>
                <a:cubicBezTo>
                  <a:pt x="55" y="82"/>
                  <a:pt x="52" y="70"/>
                  <a:pt x="48" y="58"/>
                </a:cubicBezTo>
                <a:cubicBezTo>
                  <a:pt x="41" y="32"/>
                  <a:pt x="0" y="43"/>
                  <a:pt x="7" y="69"/>
                </a:cubicBezTo>
                <a:cubicBezTo>
                  <a:pt x="35" y="162"/>
                  <a:pt x="29" y="284"/>
                  <a:pt x="123" y="338"/>
                </a:cubicBezTo>
                <a:cubicBezTo>
                  <a:pt x="165" y="362"/>
                  <a:pt x="240" y="382"/>
                  <a:pt x="281" y="348"/>
                </a:cubicBezTo>
                <a:cubicBezTo>
                  <a:pt x="301" y="331"/>
                  <a:pt x="311" y="303"/>
                  <a:pt x="318" y="278"/>
                </a:cubicBezTo>
                <a:cubicBezTo>
                  <a:pt x="328" y="246"/>
                  <a:pt x="331" y="212"/>
                  <a:pt x="334" y="179"/>
                </a:cubicBezTo>
                <a:cubicBezTo>
                  <a:pt x="336" y="147"/>
                  <a:pt x="337" y="114"/>
                  <a:pt x="335" y="82"/>
                </a:cubicBezTo>
                <a:close/>
                <a:moveTo>
                  <a:pt x="292" y="124"/>
                </a:moveTo>
                <a:cubicBezTo>
                  <a:pt x="293" y="124"/>
                  <a:pt x="293" y="124"/>
                  <a:pt x="294" y="124"/>
                </a:cubicBezTo>
                <a:cubicBezTo>
                  <a:pt x="294" y="129"/>
                  <a:pt x="294" y="133"/>
                  <a:pt x="294" y="138"/>
                </a:cubicBezTo>
                <a:cubicBezTo>
                  <a:pt x="222" y="146"/>
                  <a:pt x="151" y="158"/>
                  <a:pt x="80" y="165"/>
                </a:cubicBezTo>
                <a:cubicBezTo>
                  <a:pt x="77" y="166"/>
                  <a:pt x="74" y="166"/>
                  <a:pt x="72" y="168"/>
                </a:cubicBezTo>
                <a:cubicBezTo>
                  <a:pt x="70" y="155"/>
                  <a:pt x="67" y="143"/>
                  <a:pt x="65" y="131"/>
                </a:cubicBezTo>
                <a:cubicBezTo>
                  <a:pt x="141" y="130"/>
                  <a:pt x="216" y="120"/>
                  <a:pt x="292" y="124"/>
                </a:cubicBezTo>
                <a:close/>
                <a:moveTo>
                  <a:pt x="85" y="219"/>
                </a:moveTo>
                <a:cubicBezTo>
                  <a:pt x="84" y="216"/>
                  <a:pt x="83" y="213"/>
                  <a:pt x="82" y="210"/>
                </a:cubicBezTo>
                <a:cubicBezTo>
                  <a:pt x="82" y="207"/>
                  <a:pt x="81" y="204"/>
                  <a:pt x="80" y="202"/>
                </a:cubicBezTo>
                <a:cubicBezTo>
                  <a:pt x="151" y="194"/>
                  <a:pt x="221" y="182"/>
                  <a:pt x="292" y="175"/>
                </a:cubicBezTo>
                <a:cubicBezTo>
                  <a:pt x="291" y="182"/>
                  <a:pt x="291" y="190"/>
                  <a:pt x="290" y="198"/>
                </a:cubicBezTo>
                <a:cubicBezTo>
                  <a:pt x="288" y="187"/>
                  <a:pt x="277" y="177"/>
                  <a:pt x="264" y="186"/>
                </a:cubicBezTo>
                <a:cubicBezTo>
                  <a:pt x="217" y="219"/>
                  <a:pt x="145" y="218"/>
                  <a:pt x="89" y="218"/>
                </a:cubicBezTo>
                <a:cubicBezTo>
                  <a:pt x="88" y="218"/>
                  <a:pt x="87" y="219"/>
                  <a:pt x="85" y="219"/>
                </a:cubicBezTo>
                <a:close/>
                <a:moveTo>
                  <a:pt x="226" y="322"/>
                </a:moveTo>
                <a:cubicBezTo>
                  <a:pt x="200" y="322"/>
                  <a:pt x="173" y="316"/>
                  <a:pt x="149" y="304"/>
                </a:cubicBezTo>
                <a:cubicBezTo>
                  <a:pt x="147" y="303"/>
                  <a:pt x="145" y="302"/>
                  <a:pt x="143" y="301"/>
                </a:cubicBezTo>
                <a:cubicBezTo>
                  <a:pt x="161" y="301"/>
                  <a:pt x="179" y="301"/>
                  <a:pt x="197" y="300"/>
                </a:cubicBezTo>
                <a:cubicBezTo>
                  <a:pt x="224" y="298"/>
                  <a:pt x="256" y="293"/>
                  <a:pt x="276" y="273"/>
                </a:cubicBezTo>
                <a:cubicBezTo>
                  <a:pt x="272" y="287"/>
                  <a:pt x="266" y="300"/>
                  <a:pt x="258" y="311"/>
                </a:cubicBezTo>
                <a:cubicBezTo>
                  <a:pt x="249" y="323"/>
                  <a:pt x="242" y="323"/>
                  <a:pt x="226" y="322"/>
                </a:cubicBezTo>
                <a:close/>
                <a:moveTo>
                  <a:pt x="283" y="251"/>
                </a:moveTo>
                <a:cubicBezTo>
                  <a:pt x="278" y="240"/>
                  <a:pt x="264" y="234"/>
                  <a:pt x="254" y="245"/>
                </a:cubicBezTo>
                <a:cubicBezTo>
                  <a:pt x="237" y="263"/>
                  <a:pt x="204" y="263"/>
                  <a:pt x="182" y="264"/>
                </a:cubicBezTo>
                <a:cubicBezTo>
                  <a:pt x="156" y="265"/>
                  <a:pt x="131" y="264"/>
                  <a:pt x="105" y="263"/>
                </a:cubicBezTo>
                <a:cubicBezTo>
                  <a:pt x="103" y="261"/>
                  <a:pt x="101" y="258"/>
                  <a:pt x="100" y="255"/>
                </a:cubicBezTo>
                <a:cubicBezTo>
                  <a:pt x="128" y="254"/>
                  <a:pt x="157" y="252"/>
                  <a:pt x="185" y="248"/>
                </a:cubicBezTo>
                <a:cubicBezTo>
                  <a:pt x="219" y="243"/>
                  <a:pt x="255" y="237"/>
                  <a:pt x="283" y="217"/>
                </a:cubicBezTo>
                <a:cubicBezTo>
                  <a:pt x="286" y="215"/>
                  <a:pt x="288" y="212"/>
                  <a:pt x="289" y="208"/>
                </a:cubicBezTo>
                <a:cubicBezTo>
                  <a:pt x="288" y="223"/>
                  <a:pt x="286" y="237"/>
                  <a:pt x="283" y="2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68AF346-DF30-4934-8187-6F9AF3EA2817}"/>
              </a:ext>
            </a:extLst>
          </p:cNvPr>
          <p:cNvSpPr txBox="1"/>
          <p:nvPr/>
        </p:nvSpPr>
        <p:spPr>
          <a:xfrm rot="21449328">
            <a:off x="1559605" y="1588948"/>
            <a:ext cx="3400675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EB1B7B8-45EF-40AC-B73F-6C61F04F3478}"/>
              </a:ext>
            </a:extLst>
          </p:cNvPr>
          <p:cNvSpPr txBox="1"/>
          <p:nvPr/>
        </p:nvSpPr>
        <p:spPr>
          <a:xfrm rot="21064733">
            <a:off x="7268105" y="2643499"/>
            <a:ext cx="2970685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End-User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1EE25D6-EB7E-48E0-8B93-8F50C2B41B05}"/>
              </a:ext>
            </a:extLst>
          </p:cNvPr>
          <p:cNvSpPr txBox="1"/>
          <p:nvPr/>
        </p:nvSpPr>
        <p:spPr>
          <a:xfrm rot="542203">
            <a:off x="7016799" y="3985051"/>
            <a:ext cx="3095912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Dealer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23AA69D-52CF-44E0-B9F6-0452FB311C2B}"/>
              </a:ext>
            </a:extLst>
          </p:cNvPr>
          <p:cNvSpPr txBox="1"/>
          <p:nvPr/>
        </p:nvSpPr>
        <p:spPr>
          <a:xfrm rot="21092992">
            <a:off x="1529547" y="3290800"/>
            <a:ext cx="2861040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4B1A1D8-FBF4-4F5B-9AC0-807DB06CF513}"/>
              </a:ext>
            </a:extLst>
          </p:cNvPr>
          <p:cNvSpPr txBox="1"/>
          <p:nvPr/>
        </p:nvSpPr>
        <p:spPr>
          <a:xfrm rot="21202887">
            <a:off x="944557" y="2435717"/>
            <a:ext cx="3608104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C95E014-6B12-41FB-9766-0D1191F92484}"/>
              </a:ext>
            </a:extLst>
          </p:cNvPr>
          <p:cNvSpPr txBox="1"/>
          <p:nvPr/>
        </p:nvSpPr>
        <p:spPr>
          <a:xfrm rot="20811299">
            <a:off x="6899345" y="1754460"/>
            <a:ext cx="2542684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Dealer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83409200-0AF3-4B27-BC4D-0609590AA370}"/>
              </a:ext>
            </a:extLst>
          </p:cNvPr>
          <p:cNvSpPr txBox="1">
            <a:spLocks/>
          </p:cNvSpPr>
          <p:nvPr/>
        </p:nvSpPr>
        <p:spPr>
          <a:xfrm>
            <a:off x="1064910" y="387887"/>
            <a:ext cx="7105475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strategy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602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F9713-F631-4566-B9AF-74C4F41CB17A}"/>
              </a:ext>
            </a:extLst>
          </p:cNvPr>
          <p:cNvSpPr txBox="1">
            <a:spLocks/>
          </p:cNvSpPr>
          <p:nvPr/>
        </p:nvSpPr>
        <p:spPr>
          <a:xfrm>
            <a:off x="1062393" y="370576"/>
            <a:ext cx="5410114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Marketing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strategy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3F85F8-65B9-4753-959B-5EDE0F83409F}"/>
              </a:ext>
            </a:extLst>
          </p:cNvPr>
          <p:cNvSpPr txBox="1"/>
          <p:nvPr/>
        </p:nvSpPr>
        <p:spPr>
          <a:xfrm>
            <a:off x="343949" y="1420109"/>
            <a:ext cx="338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Dealer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E5C008-763F-4327-BD9E-B5115BBB7FF8}"/>
              </a:ext>
            </a:extLst>
          </p:cNvPr>
          <p:cNvSpPr txBox="1"/>
          <p:nvPr/>
        </p:nvSpPr>
        <p:spPr>
          <a:xfrm>
            <a:off x="379336" y="2195441"/>
            <a:ext cx="11452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persuade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convince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batch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different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machines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DBCA12-D0ED-4511-B078-572C0C42DBA0}"/>
              </a:ext>
            </a:extLst>
          </p:cNvPr>
          <p:cNvSpPr txBox="1"/>
          <p:nvPr/>
        </p:nvSpPr>
        <p:spPr>
          <a:xfrm>
            <a:off x="861193" y="3724741"/>
            <a:ext cx="11450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all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addresses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customer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addresses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E055D63-7EDF-4A8C-A32A-EB822F331924}"/>
              </a:ext>
            </a:extLst>
          </p:cNvPr>
          <p:cNvSpPr txBox="1"/>
          <p:nvPr/>
        </p:nvSpPr>
        <p:spPr>
          <a:xfrm>
            <a:off x="861193" y="4175444"/>
            <a:ext cx="10469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send out a professional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video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incl. a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brochure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all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end-users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3CCD6A-B7D5-461F-B477-7AC5E402A17F}"/>
              </a:ext>
            </a:extLst>
          </p:cNvPr>
          <p:cNvSpPr txBox="1"/>
          <p:nvPr/>
        </p:nvSpPr>
        <p:spPr>
          <a:xfrm>
            <a:off x="861193" y="4626147"/>
            <a:ext cx="10216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Inviting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professional demo-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„high-grass-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429DF78-002A-483F-B7EE-17689C2B2FAD}"/>
              </a:ext>
            </a:extLst>
          </p:cNvPr>
          <p:cNvSpPr txBox="1"/>
          <p:nvPr/>
        </p:nvSpPr>
        <p:spPr>
          <a:xfrm>
            <a:off x="861193" y="5076850"/>
            <a:ext cx="7753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telemarketing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support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invitation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48DBB1-86D1-4F28-BCC4-515ECB29BBE4}"/>
              </a:ext>
            </a:extLst>
          </p:cNvPr>
          <p:cNvSpPr txBox="1"/>
          <p:nvPr/>
        </p:nvSpPr>
        <p:spPr>
          <a:xfrm>
            <a:off x="379335" y="2901482"/>
            <a:ext cx="9618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buying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those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machines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following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support: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2ADEBE0-3D1F-404C-B6EC-ABCD81825AF7}"/>
              </a:ext>
            </a:extLst>
          </p:cNvPr>
          <p:cNvSpPr txBox="1"/>
          <p:nvPr/>
        </p:nvSpPr>
        <p:spPr>
          <a:xfrm>
            <a:off x="861193" y="5525059"/>
            <a:ext cx="11116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sales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-reps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during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demo-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„high-grass-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6CD36A7-38EE-464D-B803-128911B2FC46}"/>
              </a:ext>
            </a:extLst>
          </p:cNvPr>
          <p:cNvSpPr txBox="1"/>
          <p:nvPr/>
        </p:nvSpPr>
        <p:spPr>
          <a:xfrm>
            <a:off x="861193" y="5908956"/>
            <a:ext cx="878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Advertisement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campaigns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newspaper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6C9F8-8810-496B-94B3-1B7BC1A5317E}"/>
              </a:ext>
            </a:extLst>
          </p:cNvPr>
          <p:cNvSpPr txBox="1">
            <a:spLocks/>
          </p:cNvSpPr>
          <p:nvPr/>
        </p:nvSpPr>
        <p:spPr>
          <a:xfrm>
            <a:off x="1062395" y="370576"/>
            <a:ext cx="5410114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Market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analysis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D65ACA-558F-4CA1-9AA1-2E005E27E951}"/>
              </a:ext>
            </a:extLst>
          </p:cNvPr>
          <p:cNvSpPr txBox="1"/>
          <p:nvPr/>
        </p:nvSpPr>
        <p:spPr>
          <a:xfrm>
            <a:off x="414506" y="1188020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Ride on</a:t>
            </a:r>
          </a:p>
        </p:txBody>
      </p:sp>
      <p:pic>
        <p:nvPicPr>
          <p:cNvPr id="4" name="Picture 2" descr="Bildergebnis für AS motor sherpa">
            <a:extLst>
              <a:ext uri="{FF2B5EF4-FFF2-40B4-BE49-F238E27FC236}">
                <a16:creationId xmlns:a16="http://schemas.microsoft.com/office/drawing/2014/main" id="{A2EC349D-B262-4640-8EF4-22BCAFEA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78" y="1262358"/>
            <a:ext cx="2478865" cy="15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dergebnis für Grillo">
            <a:extLst>
              <a:ext uri="{FF2B5EF4-FFF2-40B4-BE49-F238E27FC236}">
                <a16:creationId xmlns:a16="http://schemas.microsoft.com/office/drawing/2014/main" id="{720F5B88-A05C-44C8-BF19-2419DEE3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733" y="2420888"/>
            <a:ext cx="1642452" cy="12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ildergebnis für echo hochgrasmäher">
            <a:extLst>
              <a:ext uri="{FF2B5EF4-FFF2-40B4-BE49-F238E27FC236}">
                <a16:creationId xmlns:a16="http://schemas.microsoft.com/office/drawing/2014/main" id="{36FF2FC3-5892-4A97-8089-2B5B85D8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77628" y="3907567"/>
            <a:ext cx="1642453" cy="13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Bildergebnis für canycom hochgrasmäher">
            <a:extLst>
              <a:ext uri="{FF2B5EF4-FFF2-40B4-BE49-F238E27FC236}">
                <a16:creationId xmlns:a16="http://schemas.microsoft.com/office/drawing/2014/main" id="{96089436-8B07-4071-86A4-65DF1F93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5160588"/>
            <a:ext cx="1752050" cy="119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E00141B-F3F2-4CBF-9BBF-158280B67B57}"/>
              </a:ext>
            </a:extLst>
          </p:cNvPr>
          <p:cNvGrpSpPr/>
          <p:nvPr/>
        </p:nvGrpSpPr>
        <p:grpSpPr>
          <a:xfrm>
            <a:off x="3888770" y="4520627"/>
            <a:ext cx="1427988" cy="1009718"/>
            <a:chOff x="2238561" y="1656222"/>
            <a:chExt cx="1427988" cy="100971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465DAF4-12C1-47D7-B329-ECAE5F0E1230}"/>
                </a:ext>
              </a:extLst>
            </p:cNvPr>
            <p:cNvSpPr/>
            <p:nvPr/>
          </p:nvSpPr>
          <p:spPr>
            <a:xfrm>
              <a:off x="2238561" y="1656222"/>
              <a:ext cx="10005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000" b="0" cap="none" spc="0" dirty="0">
                  <a:ln w="0"/>
                  <a:solidFill>
                    <a:srgbClr val="FF0000"/>
                  </a:solidFill>
                  <a:effectLst/>
                </a:rPr>
                <a:t>Original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372EE21-A5A2-4996-99A1-52F9A3075199}"/>
                </a:ext>
              </a:extLst>
            </p:cNvPr>
            <p:cNvSpPr/>
            <p:nvPr/>
          </p:nvSpPr>
          <p:spPr>
            <a:xfrm>
              <a:off x="2851785" y="1961394"/>
              <a:ext cx="46403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000" b="0" cap="none" spc="0" dirty="0">
                  <a:ln w="0"/>
                  <a:solidFill>
                    <a:srgbClr val="FF0000"/>
                  </a:solidFill>
                  <a:effectLst/>
                </a:rPr>
                <a:t>vs.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5623845-A60E-47A5-AFA7-7FF9474BEDE4}"/>
                </a:ext>
              </a:extLst>
            </p:cNvPr>
            <p:cNvSpPr/>
            <p:nvPr/>
          </p:nvSpPr>
          <p:spPr>
            <a:xfrm>
              <a:off x="2962189" y="2265830"/>
              <a:ext cx="70436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000" b="0" cap="none" spc="0" dirty="0">
                  <a:ln w="0"/>
                  <a:solidFill>
                    <a:srgbClr val="FF0000"/>
                  </a:solidFill>
                  <a:effectLst/>
                </a:rPr>
                <a:t>Copy</a:t>
              </a:r>
            </a:p>
          </p:txBody>
        </p:sp>
      </p:grpSp>
      <p:pic>
        <p:nvPicPr>
          <p:cNvPr id="14" name="Grafik 13" descr="Ein Bild, das Kraftrad, LKW, Straße, geparkt enthält.&#10;&#10;Automatisch generierte Beschreibung">
            <a:extLst>
              <a:ext uri="{FF2B5EF4-FFF2-40B4-BE49-F238E27FC236}">
                <a16:creationId xmlns:a16="http://schemas.microsoft.com/office/drawing/2014/main" id="{A7FF6B7F-7F47-4C4F-A289-BE9AB2431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" y="1546658"/>
            <a:ext cx="4725032" cy="33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C34FA-3CE8-4C06-A7C0-93B8BE158946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AD0B5F-C94C-4D0E-84FA-B061DFED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3933" y="1700808"/>
            <a:ext cx="5901582" cy="4270115"/>
          </a:xfrm>
          <a:prstGeom prst="rect">
            <a:avLst/>
          </a:prstGeom>
        </p:spPr>
      </p:pic>
      <p:pic>
        <p:nvPicPr>
          <p:cNvPr id="5" name="Grafik 4" descr="Ein Bild, das Kraftrad, sitzend, LKW, geparkt enthält.&#10;&#10;Automatisch generierte Beschreibung">
            <a:extLst>
              <a:ext uri="{FF2B5EF4-FFF2-40B4-BE49-F238E27FC236}">
                <a16:creationId xmlns:a16="http://schemas.microsoft.com/office/drawing/2014/main" id="{9F601554-863C-478D-8EE4-8B2580FFE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4" y="2351971"/>
            <a:ext cx="4703331" cy="3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257B26-BC3C-4024-8058-2260B282F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19" y="3429000"/>
            <a:ext cx="4409769" cy="206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01E38CC-3A70-48CD-8260-5E8FC8937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19122"/>
          <a:stretch/>
        </p:blipFill>
        <p:spPr bwMode="auto">
          <a:xfrm>
            <a:off x="7048270" y="3447812"/>
            <a:ext cx="4465611" cy="209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F759BD1-D3DD-4250-A7AF-6AC7432A5265}"/>
              </a:ext>
            </a:extLst>
          </p:cNvPr>
          <p:cNvSpPr/>
          <p:nvPr/>
        </p:nvSpPr>
        <p:spPr>
          <a:xfrm>
            <a:off x="871125" y="3959213"/>
            <a:ext cx="3816530" cy="100814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D0A2B8A-67CB-477D-A079-C44AE1418240}"/>
              </a:ext>
            </a:extLst>
          </p:cNvPr>
          <p:cNvSpPr/>
          <p:nvPr/>
        </p:nvSpPr>
        <p:spPr>
          <a:xfrm>
            <a:off x="7489904" y="3914143"/>
            <a:ext cx="3879957" cy="100814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AS: </a:t>
            </a:r>
            <a:r>
              <a:rPr lang="en-US" dirty="0"/>
              <a:t>Steering linkage is in front of axle not </a:t>
            </a:r>
          </a:p>
          <a:p>
            <a:pPr algn="ctr"/>
            <a:r>
              <a:rPr lang="en-US" dirty="0"/>
              <a:t>protected against shocks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0" y="1729097"/>
            <a:ext cx="4465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Orec: </a:t>
            </a:r>
            <a:r>
              <a:rPr lang="en-US" dirty="0"/>
              <a:t>Steering linkage is behind the axle</a:t>
            </a:r>
          </a:p>
          <a:p>
            <a:pPr algn="ctr"/>
            <a:r>
              <a:rPr lang="en-US" dirty="0"/>
              <a:t>and thus protected against shocks</a:t>
            </a:r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28002FB-42EB-4F50-AEBF-132C50DE6380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AS: Cutting height adjustment 5 - fold</a:t>
            </a:r>
          </a:p>
          <a:p>
            <a:pPr algn="ctr"/>
            <a:r>
              <a:rPr lang="en-US" dirty="0"/>
              <a:t>Difficult to use arrangement</a:t>
            </a:r>
          </a:p>
          <a:p>
            <a:pPr algn="ctr"/>
            <a:r>
              <a:rPr lang="en-US" dirty="0"/>
              <a:t>uncomfortable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1" y="1729097"/>
            <a:ext cx="4465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Orec: </a:t>
            </a:r>
            <a:r>
              <a:rPr lang="en-US" dirty="0"/>
              <a:t>Cutting height adjustment by</a:t>
            </a:r>
          </a:p>
          <a:p>
            <a:pPr algn="ctr"/>
            <a:r>
              <a:rPr lang="en-US" dirty="0"/>
              <a:t>a gas spring supports infinitely</a:t>
            </a:r>
          </a:p>
          <a:p>
            <a:pPr algn="ctr"/>
            <a:r>
              <a:rPr lang="en-US" dirty="0"/>
              <a:t>positioned comfortably</a:t>
            </a: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A4D6E7-5B39-46C8-A642-76A8227C9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r="12929"/>
          <a:stretch/>
        </p:blipFill>
        <p:spPr bwMode="auto">
          <a:xfrm>
            <a:off x="2047253" y="3140968"/>
            <a:ext cx="1682497" cy="31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D72070A-5E8A-4110-9F38-80697B9A0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233" y="3140967"/>
            <a:ext cx="1487686" cy="31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5793C36-BB74-4328-98DA-13D0EAF273F0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B36B607-D1BC-43DC-AE4A-338AFC65492D}"/>
              </a:ext>
            </a:extLst>
          </p:cNvPr>
          <p:cNvSpPr txBox="1"/>
          <p:nvPr/>
        </p:nvSpPr>
        <p:spPr>
          <a:xfrm>
            <a:off x="678120" y="1729097"/>
            <a:ext cx="4409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AS: </a:t>
            </a:r>
            <a:r>
              <a:rPr lang="en-US" dirty="0"/>
              <a:t>The steering wheel look good! To</a:t>
            </a:r>
          </a:p>
          <a:p>
            <a:pPr algn="ctr"/>
            <a:r>
              <a:rPr lang="en-US" dirty="0"/>
              <a:t>Quick maneuver you needs both</a:t>
            </a:r>
          </a:p>
          <a:p>
            <a:pPr algn="ctr"/>
            <a:r>
              <a:rPr lang="en-US" dirty="0"/>
              <a:t>Hands.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D5B58C-AFD7-4A99-854D-4B8F8B4D2733}"/>
              </a:ext>
            </a:extLst>
          </p:cNvPr>
          <p:cNvSpPr txBox="1"/>
          <p:nvPr/>
        </p:nvSpPr>
        <p:spPr>
          <a:xfrm>
            <a:off x="7048270" y="1729097"/>
            <a:ext cx="4465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Orec:  </a:t>
            </a:r>
            <a:r>
              <a:rPr lang="en-US" dirty="0"/>
              <a:t>Steering wheel adjustable in height. </a:t>
            </a:r>
          </a:p>
          <a:p>
            <a:pPr algn="ctr"/>
            <a:r>
              <a:rPr lang="en-US" dirty="0"/>
              <a:t>the steering knob of the RM can be easily</a:t>
            </a:r>
          </a:p>
          <a:p>
            <a:pPr algn="ctr"/>
            <a:r>
              <a:rPr lang="en-US" dirty="0"/>
              <a:t>control with one hand</a:t>
            </a: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ABD783-0FDB-4FC1-AB0D-C81C0D5B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68" y="3068960"/>
            <a:ext cx="3384470" cy="309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1B9A7B-2418-4594-A3A0-509864943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14983" y="3293521"/>
            <a:ext cx="3532185" cy="265051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ACD3AFF-E5E2-47BC-A63F-33F749C160B3}"/>
              </a:ext>
            </a:extLst>
          </p:cNvPr>
          <p:cNvSpPr txBox="1">
            <a:spLocks/>
          </p:cNvSpPr>
          <p:nvPr/>
        </p:nvSpPr>
        <p:spPr>
          <a:xfrm>
            <a:off x="1062394" y="370576"/>
            <a:ext cx="6257741" cy="59362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RM 982F 4WD vs. AS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Scherpa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Breitbild</PresentationFormat>
  <Paragraphs>92</Paragraphs>
  <Slides>17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Verdana</vt:lpstr>
      <vt:lpstr>Wingdings</vt:lpstr>
      <vt:lpstr>3_Larissa-Design</vt:lpstr>
      <vt:lpstr>2_Larissa-Design</vt:lpstr>
      <vt:lpstr>3_Benutzerdefiniertes Design</vt:lpstr>
      <vt:lpstr>Benutzerdefiniertes Design</vt:lpstr>
      <vt:lpstr>1_Benutzerdefiniertes Design</vt:lpstr>
      <vt:lpstr>1_Larissa-Design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Zachmann</dc:creator>
  <cp:lastModifiedBy>zachmann</cp:lastModifiedBy>
  <cp:revision>799</cp:revision>
  <cp:lastPrinted>2019-08-27T11:26:47Z</cp:lastPrinted>
  <dcterms:created xsi:type="dcterms:W3CDTF">2012-08-16T12:43:18Z</dcterms:created>
  <dcterms:modified xsi:type="dcterms:W3CDTF">2019-10-15T15:08:35Z</dcterms:modified>
</cp:coreProperties>
</file>