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7" r:id="rId2"/>
    <p:sldId id="267" r:id="rId3"/>
    <p:sldId id="277" r:id="rId4"/>
    <p:sldId id="257" r:id="rId5"/>
    <p:sldId id="272" r:id="rId6"/>
    <p:sldId id="258" r:id="rId7"/>
    <p:sldId id="259" r:id="rId8"/>
    <p:sldId id="271" r:id="rId9"/>
    <p:sldId id="289" r:id="rId10"/>
    <p:sldId id="281" r:id="rId11"/>
    <p:sldId id="270" r:id="rId12"/>
    <p:sldId id="260" r:id="rId13"/>
    <p:sldId id="266" r:id="rId14"/>
    <p:sldId id="261" r:id="rId15"/>
    <p:sldId id="262" r:id="rId16"/>
    <p:sldId id="273" r:id="rId17"/>
    <p:sldId id="264" r:id="rId18"/>
    <p:sldId id="269" r:id="rId19"/>
    <p:sldId id="263" r:id="rId20"/>
    <p:sldId id="280" r:id="rId21"/>
    <p:sldId id="265" r:id="rId22"/>
    <p:sldId id="282" r:id="rId23"/>
    <p:sldId id="268" r:id="rId24"/>
    <p:sldId id="274" r:id="rId25"/>
    <p:sldId id="275" r:id="rId26"/>
    <p:sldId id="279" r:id="rId27"/>
    <p:sldId id="284" r:id="rId28"/>
    <p:sldId id="276" r:id="rId29"/>
    <p:sldId id="286" r:id="rId30"/>
    <p:sldId id="278" r:id="rId31"/>
    <p:sldId id="283" r:id="rId32"/>
    <p:sldId id="285" r:id="rId33"/>
    <p:sldId id="288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28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64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88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27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20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20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23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69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58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12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79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D7C56-338E-4757-BB85-104C19726159}" type="datetimeFigureOut">
              <a:rPr lang="fr-FR" smtClean="0"/>
              <a:t>23/10/2019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536B0-DA7B-4412-A08D-5858D2BAD2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299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37" y="167951"/>
            <a:ext cx="10718329" cy="6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7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000">
        <p14:doors dir="vert"/>
        <p:sndAc>
          <p:stSnd>
            <p:snd r:embed="rId2" name="breeze.wav"/>
          </p:stSnd>
        </p:sndAc>
      </p:transition>
    </mc:Choice>
    <mc:Fallback>
      <p:transition spd="slow" advTm="4000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24" y="102637"/>
            <a:ext cx="9851152" cy="66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67724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" y="0"/>
            <a:ext cx="10176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  <p:sndAc>
          <p:stSnd>
            <p:snd r:embed="rId2" name="coin.wav"/>
          </p:stSnd>
        </p:sndAc>
      </p:transition>
    </mc:Choice>
    <mc:Fallback xmlns="">
      <p:transition spd="med" advTm="4000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3" y="0"/>
            <a:ext cx="9941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98922"/>
      </p:ext>
    </p:extLst>
  </p:cSld>
  <p:clrMapOvr>
    <a:masterClrMapping/>
  </p:clrMapOvr>
  <p:transition spd="slow" advTm="4000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93" y="0"/>
            <a:ext cx="94986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8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3" y="0"/>
            <a:ext cx="9941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6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3" y="0"/>
            <a:ext cx="9941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14:vortex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000">
        <p14:glitter pattern="hexagon"/>
        <p:sndAc>
          <p:stSnd>
            <p:snd r:embed="rId2" name="wind.wav"/>
          </p:stSnd>
        </p:sndAc>
      </p:transition>
    </mc:Choice>
    <mc:Fallback xmlns="">
      <p:transition spd="slow" advTm="4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97" y="0"/>
            <a:ext cx="9495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14:shred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79" y="0"/>
            <a:ext cx="10115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32113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0"/>
            <a:ext cx="9975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4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97" y="121298"/>
            <a:ext cx="9889005" cy="66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4000">
        <p14:honeycomb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4" y="0"/>
            <a:ext cx="9495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64984"/>
      </p:ext>
    </p:extLst>
  </p:cSld>
  <p:clrMapOvr>
    <a:masterClrMapping/>
  </p:clrMapOvr>
  <p:transition spd="slow" advTm="400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98" y="139959"/>
            <a:ext cx="9346534" cy="66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1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0">
        <p15:prstTrans prst="peelOff"/>
        <p:sndAc>
          <p:stSnd>
            <p:snd r:embed="rId2" name="breeze.wav"/>
          </p:stSnd>
        </p:sndAc>
      </p:transition>
    </mc:Choice>
    <mc:Fallback xmlns="">
      <p:transition spd="slow" advTm="4000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71" y="0"/>
            <a:ext cx="9562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0"/>
            <a:ext cx="1003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4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62" y="102641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4000">
        <p14:flash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61" y="186612"/>
            <a:ext cx="10474653" cy="65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07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85" y="130628"/>
            <a:ext cx="10426853" cy="66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  <p:sndAc>
          <p:stSnd>
            <p:snd r:embed="rId2" name="camera.wav"/>
          </p:stSnd>
        </p:sndAc>
      </p:transition>
    </mc:Choice>
    <mc:Fallback xmlns="">
      <p:transition spd="slow" advTm="4000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35" y="149290"/>
            <a:ext cx="9465448" cy="6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7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fallOve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7" y="43422"/>
            <a:ext cx="10375331" cy="67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:dissolve/>
      </p:transition>
    </mc:Choice>
    <mc:Fallback xmlns="">
      <p:transition spd="slow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38" y="130629"/>
            <a:ext cx="10508116" cy="657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72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drape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23" y="177281"/>
            <a:ext cx="9853127" cy="65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1" y="65314"/>
            <a:ext cx="10719009" cy="669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0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000">
        <p15:prstTrans prst="curtains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49" y="110217"/>
            <a:ext cx="9426578" cy="66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rippl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87" y="65314"/>
            <a:ext cx="10977889" cy="67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sndAc>
          <p:stSnd>
            <p:snd r:embed="rId2" name="hammer.wav"/>
          </p:stSnd>
        </p:sndAc>
      </p:transition>
    </mc:Choice>
    <mc:Fallback xmlns="">
      <p:transition spd="slow" advTm="4000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85" y="-1"/>
            <a:ext cx="9054176" cy="68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54769"/>
      </p:ext>
    </p:extLst>
  </p:cSld>
  <p:clrMapOvr>
    <a:masterClrMapping/>
  </p:clrMapOvr>
  <p:transition spd="med" advTm="4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6" y="0"/>
            <a:ext cx="10176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0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fallOve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820" y="0"/>
            <a:ext cx="935635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45957"/>
      </p:ext>
    </p:extLst>
  </p:cSld>
  <p:clrMapOvr>
    <a:masterClrMapping/>
  </p:clrMapOvr>
  <p:transition spd="slow" advTm="4000">
    <p:randomBar dir="vert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0"/>
            <a:ext cx="10123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73" y="0"/>
            <a:ext cx="947185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32" y="74645"/>
            <a:ext cx="10748866" cy="6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  <p:sndAc>
          <p:stSnd>
            <p:snd r:embed="rId2" name="wind.wav"/>
          </p:stSnd>
        </p:sndAc>
      </p:transition>
    </mc:Choice>
    <mc:Fallback xmlns="">
      <p:transition spd="slow" advTm="4000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0</Words>
  <Application>Microsoft Office PowerPoint</Application>
  <PresentationFormat>Grand écran</PresentationFormat>
  <Paragraphs>0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16</cp:revision>
  <dcterms:created xsi:type="dcterms:W3CDTF">2019-10-13T20:28:44Z</dcterms:created>
  <dcterms:modified xsi:type="dcterms:W3CDTF">2019-10-23T01:32:49Z</dcterms:modified>
</cp:coreProperties>
</file>