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2" r:id="rId3"/>
    <p:sldId id="288" r:id="rId4"/>
    <p:sldId id="284" r:id="rId5"/>
    <p:sldId id="257" r:id="rId6"/>
    <p:sldId id="276" r:id="rId7"/>
    <p:sldId id="281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83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275" r:id="rId24"/>
    <p:sldId id="273" r:id="rId25"/>
    <p:sldId id="274" r:id="rId26"/>
    <p:sldId id="277" r:id="rId27"/>
    <p:sldId id="278" r:id="rId28"/>
    <p:sldId id="280" r:id="rId29"/>
    <p:sldId id="282" r:id="rId30"/>
    <p:sldId id="293" r:id="rId31"/>
    <p:sldId id="285" r:id="rId32"/>
    <p:sldId id="286" r:id="rId33"/>
    <p:sldId id="287" r:id="rId34"/>
    <p:sldId id="291" r:id="rId35"/>
    <p:sldId id="290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4636" autoAdjust="0"/>
  </p:normalViewPr>
  <p:slideViewPr>
    <p:cSldViewPr snapToGrid="0">
      <p:cViewPr varScale="1">
        <p:scale>
          <a:sx n="106" d="100"/>
          <a:sy n="106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12FA-4504-4856-B4BF-D24D51DB368F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834-6D24-4B6B-926C-D533B141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7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12FA-4504-4856-B4BF-D24D51DB368F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834-6D24-4B6B-926C-D533B141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7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12FA-4504-4856-B4BF-D24D51DB368F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834-6D24-4B6B-926C-D533B141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8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12FA-4504-4856-B4BF-D24D51DB368F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834-6D24-4B6B-926C-D533B141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12FA-4504-4856-B4BF-D24D51DB368F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834-6D24-4B6B-926C-D533B141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5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12FA-4504-4856-B4BF-D24D51DB368F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834-6D24-4B6B-926C-D533B141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8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12FA-4504-4856-B4BF-D24D51DB368F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834-6D24-4B6B-926C-D533B141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6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12FA-4504-4856-B4BF-D24D51DB368F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834-6D24-4B6B-926C-D533B141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0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12FA-4504-4856-B4BF-D24D51DB368F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834-6D24-4B6B-926C-D533B141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5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12FA-4504-4856-B4BF-D24D51DB368F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834-6D24-4B6B-926C-D533B141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8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12FA-4504-4856-B4BF-D24D51DB368F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C834-6D24-4B6B-926C-D533B141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5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12FA-4504-4856-B4BF-D24D51DB368F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C834-6D24-4B6B-926C-D533B141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22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38721"/>
      </p:ext>
    </p:extLst>
  </p:cSld>
  <p:clrMapOvr>
    <a:masterClrMapping/>
  </p:clrMapOvr>
  <p:transition spd="slow" advClick="0" advTm="6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803"/>
            <a:ext cx="9144000" cy="60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1553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21"/>
            <a:ext cx="9144000" cy="61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55097"/>
      </p:ext>
    </p:extLst>
  </p:cSld>
  <p:clrMapOvr>
    <a:masterClrMapping/>
  </p:clrMapOvr>
  <p:transition spd="slow" advClick="0" advTm="6000">
    <p:push dir="u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" y="371192"/>
            <a:ext cx="8968855" cy="57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09" y="1520983"/>
            <a:ext cx="5863610" cy="36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flash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" y="733331"/>
            <a:ext cx="8962930" cy="53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03449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3" y="488888"/>
            <a:ext cx="8509447" cy="59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8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" y="387289"/>
            <a:ext cx="8976082" cy="60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prism isContent="1" isInverted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154843"/>
            <a:ext cx="8917663" cy="64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ferris dir="l"/>
        <p:sndAc>
          <p:stSnd>
            <p:snd r:embed="rId2" name="chimes.wav"/>
          </p:stSnd>
        </p:sndAc>
      </p:transition>
    </mc:Choice>
    <mc:Fallback xmlns="">
      <p:transition spd="slow" advClick="0" advTm="6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" y="389299"/>
            <a:ext cx="8922104" cy="60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3613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7" y="525101"/>
            <a:ext cx="8850543" cy="58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  <p:sndAc>
          <p:stSnd>
            <p:snd r:embed="rId2" name="coin.wav"/>
          </p:stSnd>
        </p:sndAc>
      </p:transition>
    </mc:Choice>
    <mc:Fallback xmlns="">
      <p:transition spd="slow" advClick="0" advTm="6000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522"/>
            <a:ext cx="9144000" cy="62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4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5" y="576653"/>
            <a:ext cx="8899175" cy="573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6410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5" y="413423"/>
            <a:ext cx="9031169" cy="61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57655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68" y="1186005"/>
            <a:ext cx="6444294" cy="44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doors dir="ver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" y="534153"/>
            <a:ext cx="8908931" cy="57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6000">
        <p14:warp dir="in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4" y="87618"/>
            <a:ext cx="8359847" cy="6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07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airplan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2" y="479834"/>
            <a:ext cx="8541235" cy="58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7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fallOve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7" y="497941"/>
            <a:ext cx="8788439" cy="58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0" y="688063"/>
            <a:ext cx="8520318" cy="54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0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eelOff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5" y="398352"/>
            <a:ext cx="8763093" cy="584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" y="597529"/>
            <a:ext cx="8733259" cy="57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07037"/>
      </p:ext>
    </p:extLst>
  </p:cSld>
  <p:clrMapOvr>
    <a:masterClrMapping/>
  </p:clrMapOvr>
  <p:transition spd="med" advClick="0" advTm="6000">
    <p:pull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" y="371192"/>
            <a:ext cx="8957965" cy="60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8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" y="488887"/>
            <a:ext cx="8924394" cy="58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8948"/>
      </p:ext>
    </p:extLst>
  </p:cSld>
  <p:clrMapOvr>
    <a:masterClrMapping/>
  </p:clrMapOvr>
  <p:transition spd="slow" advClick="0" advTm="6000"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4" y="389299"/>
            <a:ext cx="8621346" cy="57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35731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1" y="461727"/>
            <a:ext cx="8837633" cy="59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8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  <p:sndAc>
          <p:stSnd>
            <p:snd r:embed="rId2" name="arrow.wav"/>
          </p:stSnd>
        </p:sndAc>
      </p:transition>
    </mc:Choice>
    <mc:Fallback xmlns="">
      <p:transition spd="slow" advClick="0" advTm="6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5" y="416459"/>
            <a:ext cx="8936085" cy="60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16430"/>
      </p:ext>
    </p:extLst>
  </p:cSld>
  <p:clrMapOvr>
    <a:masterClrMapping/>
  </p:clrMapOvr>
  <p:transition spd="slow" advClick="0" advTm="6000">
    <p:cover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  <p:sndAc>
          <p:stSnd>
            <p:snd r:embed="rId2" name="chimes.wav"/>
          </p:stSnd>
        </p:sndAc>
      </p:transition>
    </mc:Choice>
    <mc:Fallback xmlns="">
      <p:transition spd="slow" advClick="0" advTm="6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4" y="353085"/>
            <a:ext cx="8756780" cy="61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  <p:sndAc>
          <p:stSnd>
            <p:snd r:embed="rId2" name="camera.wav"/>
          </p:stSnd>
        </p:sndAc>
      </p:transition>
    </mc:Choice>
    <mc:Fallback xmlns="">
      <p:transition spd="slow" advClick="0" advTm="6000">
        <p:circl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3" y="538385"/>
            <a:ext cx="8722226" cy="6315431"/>
          </a:xfrm>
        </p:spPr>
      </p:pic>
    </p:spTree>
    <p:extLst>
      <p:ext uri="{BB962C8B-B14F-4D97-AF65-F5344CB8AC3E}">
        <p14:creationId xmlns:p14="http://schemas.microsoft.com/office/powerpoint/2010/main" val="36811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25" y="1267484"/>
            <a:ext cx="6013509" cy="3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7" y="642795"/>
            <a:ext cx="8626784" cy="56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7" y="525101"/>
            <a:ext cx="8630969" cy="56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5281"/>
      </p:ext>
    </p:extLst>
  </p:cSld>
  <p:clrMapOvr>
    <a:masterClrMapping/>
  </p:clrMapOvr>
  <p:transition spd="slow" advClick="0" advTm="6000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71500"/>
            <a:ext cx="889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drap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0</Words>
  <Application>Microsoft Office PowerPoint</Application>
  <PresentationFormat>Affichage à l'écran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14</cp:revision>
  <dcterms:created xsi:type="dcterms:W3CDTF">2019-06-17T14:26:26Z</dcterms:created>
  <dcterms:modified xsi:type="dcterms:W3CDTF">2019-08-03T14:19:14Z</dcterms:modified>
</cp:coreProperties>
</file>