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9" r:id="rId4"/>
    <p:sldId id="264" r:id="rId5"/>
    <p:sldId id="261" r:id="rId6"/>
    <p:sldId id="263" r:id="rId7"/>
    <p:sldId id="265" r:id="rId8"/>
    <p:sldId id="266" r:id="rId9"/>
    <p:sldId id="270" r:id="rId10"/>
    <p:sldId id="271" r:id="rId11"/>
    <p:sldId id="258" r:id="rId12"/>
    <p:sldId id="260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62"/>
            <p14:sldId id="267"/>
            <p14:sldId id="269"/>
            <p14:sldId id="264"/>
            <p14:sldId id="261"/>
            <p14:sldId id="263"/>
            <p14:sldId id="265"/>
            <p14:sldId id="266"/>
            <p14:sldId id="270"/>
            <p14:sldId id="271"/>
            <p14:sldId id="258"/>
            <p14:sldId id="260"/>
            <p14:sldId id="268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95" d="100"/>
          <a:sy n="95" d="100"/>
        </p:scale>
        <p:origin x="110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>
                <a:solidFill>
                  <a:srgbClr val="FF0000"/>
                </a:solidFill>
              </a:rPr>
              <a:t>COMPETENCE </a:t>
            </a:r>
            <a:r>
              <a:rPr lang="fr-FR" sz="2000" dirty="0">
                <a:solidFill>
                  <a:srgbClr val="FF0000"/>
                </a:solidFill>
              </a:rPr>
              <a:t>SOCLE </a:t>
            </a:r>
            <a:r>
              <a:rPr lang="fr-FR" sz="2000" dirty="0" smtClean="0">
                <a:solidFill>
                  <a:srgbClr val="FF0000"/>
                </a:solidFill>
              </a:rPr>
              <a:t>COMMUN: J’analyse </a:t>
            </a:r>
            <a:r>
              <a:rPr lang="fr-FR" sz="2000" dirty="0">
                <a:solidFill>
                  <a:srgbClr val="FF0000"/>
                </a:solidFill>
              </a:rPr>
              <a:t>un document (la mosaïque de </a:t>
            </a:r>
            <a:r>
              <a:rPr lang="fr-FR" sz="2000" dirty="0" smtClean="0">
                <a:solidFill>
                  <a:srgbClr val="FF0000"/>
                </a:solidFill>
              </a:rPr>
              <a:t>Ravenne)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fr-FR" sz="2000" dirty="0" smtClean="0"/>
              <a:t>Présentez le document</a:t>
            </a:r>
            <a:r>
              <a:rPr lang="fr-FR" sz="2000" dirty="0"/>
              <a:t> </a:t>
            </a:r>
            <a:r>
              <a:rPr lang="fr-FR" sz="2000" dirty="0" smtClean="0"/>
              <a:t>puis décrivez l’empereur?</a:t>
            </a:r>
            <a:br>
              <a:rPr lang="fr-FR" sz="2000" dirty="0" smtClean="0"/>
            </a:br>
            <a:r>
              <a:rPr lang="fr-FR" sz="2000" dirty="0" smtClean="0"/>
              <a:t>Qui entourent l’empereur?</a:t>
            </a:r>
            <a:br>
              <a:rPr lang="fr-FR" sz="2000" dirty="0" smtClean="0"/>
            </a:br>
            <a:r>
              <a:rPr lang="fr-FR" sz="2000" dirty="0" smtClean="0"/>
              <a:t>                                                  Quels éléments indiquent que l’empereur est chrétien?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Qu’impose Charlemagne aux régions conquises?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480720" cy="4208512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       Quels </a:t>
            </a:r>
            <a:r>
              <a:rPr lang="fr-FR" sz="2000" dirty="0"/>
              <a:t>territoires Justinien </a:t>
            </a:r>
            <a:r>
              <a:rPr lang="fr-FR" sz="2000" dirty="0" err="1"/>
              <a:t>a-t-il</a:t>
            </a:r>
            <a:r>
              <a:rPr lang="fr-FR" sz="2000" dirty="0"/>
              <a:t> </a:t>
            </a:r>
            <a:r>
              <a:rPr lang="fr-FR" sz="2000" dirty="0" smtClean="0"/>
              <a:t>conquis?</a:t>
            </a:r>
            <a:br>
              <a:rPr lang="fr-FR" sz="2000" dirty="0" smtClean="0"/>
            </a:br>
            <a:r>
              <a:rPr lang="fr-FR" sz="2000" dirty="0" smtClean="0"/>
              <a:t>Quel </a:t>
            </a:r>
            <a:r>
              <a:rPr lang="fr-FR" sz="2000" dirty="0"/>
              <a:t>empire </a:t>
            </a:r>
            <a:r>
              <a:rPr lang="fr-FR" sz="2000" dirty="0" err="1"/>
              <a:t>veut-il</a:t>
            </a:r>
            <a:r>
              <a:rPr lang="fr-FR" sz="2000" dirty="0"/>
              <a:t> reconstituer?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48922"/>
            <a:ext cx="5552541" cy="4977849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Quelles sont les régions de l’empire byzantin en 1025 ?</a:t>
            </a:r>
            <a:br>
              <a:rPr lang="fr-FR" sz="2000" dirty="0" smtClean="0"/>
            </a:br>
            <a:r>
              <a:rPr lang="fr-FR" sz="2000" dirty="0" smtClean="0"/>
              <a:t>                    Comment évolue l’Empire et comment s’explique cette évolution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840760" cy="4459226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Quelles sont les régions conquises par Charlemagne?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5040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Que décide-t-on en 843 à Verdun?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480720" cy="6120680"/>
          </a:xfrm>
        </p:spPr>
      </p:pic>
    </p:spTree>
    <p:extLst>
      <p:ext uri="{BB962C8B-B14F-4D97-AF65-F5344CB8AC3E}">
        <p14:creationId xmlns:p14="http://schemas.microsoft.com/office/powerpoint/2010/main" val="3841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COMPETENCE </a:t>
            </a:r>
            <a:r>
              <a:rPr lang="fr-FR" sz="2000" dirty="0">
                <a:solidFill>
                  <a:srgbClr val="FF0000"/>
                </a:solidFill>
              </a:rPr>
              <a:t>SOCLE COMMUN </a:t>
            </a:r>
            <a:r>
              <a:rPr lang="fr-FR" sz="2000" dirty="0" smtClean="0">
                <a:solidFill>
                  <a:srgbClr val="FF0000"/>
                </a:solidFill>
              </a:rPr>
              <a:t>: J’analyse </a:t>
            </a:r>
            <a:r>
              <a:rPr lang="fr-FR" sz="2000" dirty="0">
                <a:solidFill>
                  <a:srgbClr val="FF0000"/>
                </a:solidFill>
              </a:rPr>
              <a:t>un document </a:t>
            </a:r>
            <a:r>
              <a:rPr lang="fr-FR" sz="2000" dirty="0" smtClean="0">
                <a:solidFill>
                  <a:srgbClr val="FF0000"/>
                </a:solidFill>
              </a:rPr>
              <a:t>(le </a:t>
            </a:r>
            <a:r>
              <a:rPr lang="fr-FR" sz="2000" dirty="0">
                <a:solidFill>
                  <a:srgbClr val="FF0000"/>
                </a:solidFill>
              </a:rPr>
              <a:t>couronnement de Charlemagne)</a:t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u="sng" dirty="0"/>
              <a:t>Questions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Situer le couronnement et les étapes de la cérémonie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COMPETENCE </a:t>
            </a:r>
            <a:r>
              <a:rPr lang="fr-FR" sz="2000" dirty="0">
                <a:solidFill>
                  <a:srgbClr val="FF0000"/>
                </a:solidFill>
              </a:rPr>
              <a:t>SOCLE COMMUN </a:t>
            </a:r>
            <a:r>
              <a:rPr lang="fr-FR" sz="2000" dirty="0" smtClean="0">
                <a:solidFill>
                  <a:srgbClr val="FF0000"/>
                </a:solidFill>
              </a:rPr>
              <a:t>: Je </a:t>
            </a:r>
            <a:r>
              <a:rPr lang="fr-FR" sz="2000" dirty="0">
                <a:solidFill>
                  <a:srgbClr val="FF0000"/>
                </a:solidFill>
              </a:rPr>
              <a:t>raisonne (choisir une démarche pour réaliser un compte-rendu sur Charlemagne) 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Présentez le palais et la façon dont Charlemagne y vit et y gouverne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976664" cy="4925144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COMPETENCE </a:t>
            </a:r>
            <a:r>
              <a:rPr lang="fr-FR" sz="2000" dirty="0">
                <a:solidFill>
                  <a:srgbClr val="FF0000"/>
                </a:solidFill>
              </a:rPr>
              <a:t>SOCLE COMMUN </a:t>
            </a:r>
            <a:r>
              <a:rPr lang="fr-FR" sz="2000" dirty="0" smtClean="0">
                <a:solidFill>
                  <a:srgbClr val="FF0000"/>
                </a:solidFill>
              </a:rPr>
              <a:t>: Je </a:t>
            </a:r>
            <a:r>
              <a:rPr lang="fr-FR" sz="2000" dirty="0">
                <a:solidFill>
                  <a:srgbClr val="FF0000"/>
                </a:solidFill>
              </a:rPr>
              <a:t>pratique différents langages (décrire l’église Sainte-Sophie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200" u="sng" dirty="0" smtClean="0"/>
              <a:t>Question: </a:t>
            </a:r>
            <a:r>
              <a:rPr lang="fr-FR" sz="2000" dirty="0" smtClean="0"/>
              <a:t>Décrivez l’église 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               Où est par qui est couronné l’empereur?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970721" cy="4525963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Qu’est-ce qui rappelle Rome?</a:t>
            </a:r>
            <a:br>
              <a:rPr lang="fr-FR" sz="2000" dirty="0" smtClean="0"/>
            </a:br>
            <a:r>
              <a:rPr lang="fr-FR" sz="2000" dirty="0" smtClean="0"/>
              <a:t>               Quels sont les monuments chrétiens?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 s’est-il passé en 1054? 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Expliquez la mission des deux moines?</a:t>
            </a:r>
            <a:endParaRPr lang="fr-FR" sz="20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comment se caractérise la chrétienté catholique?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9901" y="2301922"/>
            <a:ext cx="4536506" cy="319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3634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65</Words>
  <Application>Microsoft Office PowerPoint</Application>
  <PresentationFormat>Affichage à l'écran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Questions: COMPETENCE SOCLE COMMUN: J’analyse un document (la mosaïque de Ravenne)                                        Présentez le document puis décrivez l’empereur? Qui entourent l’empereur?                                                   Quels éléments indiquent que l’empereur est chrétien? </vt:lpstr>
      <vt:lpstr>COMPETENCE SOCLE COMMUN : J’analyse un document (le couronnement de Charlemagne) Questions:  Situer le couronnement et les étapes de la cérémonie </vt:lpstr>
      <vt:lpstr>COMPETENCE SOCLE COMMUN : Je raisonne (choisir une démarche pour réaliser un compte-rendu sur Charlemagne)  Question: Présentez le palais et la façon dont Charlemagne y vit et y gouverne</vt:lpstr>
      <vt:lpstr>COMPETENCE SOCLE COMMUN : Je pratique différents langages (décrire l’église Sainte-Sophie) Question: Décrivez l’église  </vt:lpstr>
      <vt:lpstr>Questions:                Où est par qui est couronné l’empereur? </vt:lpstr>
      <vt:lpstr>Questions: Qu’est-ce qui rappelle Rome?                Quels sont les monuments chrétiens?</vt:lpstr>
      <vt:lpstr>Question: Que s’est-il passé en 1054? </vt:lpstr>
      <vt:lpstr>Question: Expliquez la mission des deux moines?</vt:lpstr>
      <vt:lpstr>Question:  comment se caractérise la chrétienté catholique?</vt:lpstr>
      <vt:lpstr>Questions:  Qu’impose Charlemagne aux régions conquises?</vt:lpstr>
      <vt:lpstr>Questions:              Quels territoires Justinien a-t-il conquis? Quel empire veut-il reconstituer? </vt:lpstr>
      <vt:lpstr>Questions: Quelles sont les régions de l’empire byzantin en 1025 ?                     Comment évolue l’Empire et comment s’explique cette évolution ?</vt:lpstr>
      <vt:lpstr>Question: Quelles sont les régions conquises par Charlemagne?</vt:lpstr>
      <vt:lpstr>Question:  Que décide-t-on en 843 à Verdun?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21</cp:revision>
  <dcterms:created xsi:type="dcterms:W3CDTF">2016-07-07T07:53:35Z</dcterms:created>
  <dcterms:modified xsi:type="dcterms:W3CDTF">2018-09-02T16:08:53Z</dcterms:modified>
</cp:coreProperties>
</file>