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6" r:id="rId19"/>
    <p:sldId id="275" r:id="rId20"/>
    <p:sldId id="278" r:id="rId21"/>
    <p:sldId id="277" r:id="rId22"/>
    <p:sldId id="279" r:id="rId23"/>
    <p:sldId id="282" r:id="rId24"/>
    <p:sldId id="281" r:id="rId25"/>
    <p:sldId id="284" r:id="rId26"/>
    <p:sldId id="283" r:id="rId27"/>
    <p:sldId id="286" r:id="rId28"/>
    <p:sldId id="285" r:id="rId29"/>
    <p:sldId id="287" r:id="rId30"/>
    <p:sldId id="288" r:id="rId31"/>
    <p:sldId id="289" r:id="rId32"/>
    <p:sldId id="280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</p:sldIdLst>
  <p:sldSz cx="9144000" cy="5143500" type="screen16x9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>
        <p:scale>
          <a:sx n="80" d="100"/>
          <a:sy n="80" d="100"/>
        </p:scale>
        <p:origin x="-1086" y="-3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8F6756-5FDC-4F4E-832E-8863F85093BC}" type="datetimeFigureOut">
              <a:rPr lang="fr-FR" smtClean="0"/>
              <a:t>05/09/2019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B113B3-3347-4ACD-A769-730A3041AC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2741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B113B3-3347-4ACD-A769-730A3041AC8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7242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 hasCustomPrompt="1"/>
          </p:nvPr>
        </p:nvSpPr>
        <p:spPr>
          <a:xfrm>
            <a:off x="685800" y="893167"/>
            <a:ext cx="7772400" cy="1102519"/>
          </a:xfrm>
        </p:spPr>
        <p:txBody>
          <a:bodyPr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ventura" pitchFamily="50" charset="0"/>
              </a:defRPr>
            </a:lvl1pPr>
          </a:lstStyle>
          <a:p>
            <a:r>
              <a:rPr lang="fr-FR" dirty="0" smtClean="0"/>
              <a:t>ROAD BOOK </a:t>
            </a:r>
            <a:br>
              <a:rPr lang="fr-FR" dirty="0" smtClean="0"/>
            </a:br>
            <a:r>
              <a:rPr lang="fr-FR" dirty="0" smtClean="0"/>
              <a:t>CHATEAU GONTIER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dirty="0" smtClean="0"/>
              <a:t>Modifiez le style des sous-titres du masque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44340437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46856" y="-956642"/>
            <a:ext cx="8229600" cy="85725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70C0"/>
              </a:buClr>
              <a:buSzTx/>
              <a:buFont typeface="Wingdings" panose="05000000000000000000" pitchFamily="2" charset="2"/>
              <a:buNone/>
              <a:tabLst/>
              <a:defRPr>
                <a:solidFill>
                  <a:schemeClr val="bg1">
                    <a:lumMod val="50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70C0"/>
              </a:buClr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fr-FR" dirty="0" smtClean="0"/>
              <a:t>Modifiez les styles du texte du masque</a:t>
            </a:r>
            <a:endParaRPr lang="fr-FR" dirty="0" smtClean="0"/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23110489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/>
          <a:lstStyle/>
          <a:p>
            <a:fld id="{AA309A6D-C09C-4548-B29A-6CF363A7E532}" type="datetimeFigureOut">
              <a:rPr lang="fr-FR" smtClean="0"/>
              <a:t>05/09/2019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320538226"/>
      </p:ext>
    </p:extLst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/>
          <a:lstStyle/>
          <a:p>
            <a:fld id="{AA309A6D-C09C-4548-B29A-6CF363A7E532}" type="datetimeFigureOut">
              <a:rPr lang="fr-FR" smtClean="0"/>
              <a:t>05/09/2019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146089276"/>
      </p:ext>
    </p:extLst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30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30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/>
          <a:lstStyle/>
          <a:p>
            <a:fld id="{AA309A6D-C09C-4548-B29A-6CF363A7E532}" type="datetimeFigureOut">
              <a:rPr lang="fr-FR" smtClean="0"/>
              <a:t>05/09/2019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062728172"/>
      </p:ext>
    </p:extLst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/>
          <a:lstStyle/>
          <a:p>
            <a:fld id="{AA309A6D-C09C-4548-B29A-6CF363A7E532}" type="datetimeFigureOut">
              <a:rPr lang="fr-FR" smtClean="0"/>
              <a:t>05/09/2019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080779325"/>
      </p:ext>
    </p:extLst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/>
          <a:lstStyle/>
          <a:p>
            <a:fld id="{AA309A6D-C09C-4548-B29A-6CF363A7E532}" type="datetimeFigureOut">
              <a:rPr lang="fr-FR" smtClean="0"/>
              <a:t>05/09/2019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619831944"/>
      </p:ext>
    </p:extLst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5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5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/>
          <a:lstStyle/>
          <a:p>
            <a:fld id="{AA309A6D-C09C-4548-B29A-6CF363A7E532}" type="datetimeFigureOut">
              <a:rPr lang="fr-FR" smtClean="0"/>
              <a:t>05/09/2019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033775537"/>
      </p:ext>
    </p:extLst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/>
          <a:lstStyle/>
          <a:p>
            <a:fld id="{AA309A6D-C09C-4548-B29A-6CF363A7E532}" type="datetimeFigureOut">
              <a:rPr lang="fr-FR" smtClean="0"/>
              <a:t>05/09/2019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846449107"/>
      </p:ext>
    </p:extLst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/>
          <a:lstStyle/>
          <a:p>
            <a:fld id="{AA309A6D-C09C-4548-B29A-6CF363A7E532}" type="datetimeFigureOut">
              <a:rPr lang="fr-FR" smtClean="0"/>
              <a:t>05/09/2019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044331299"/>
      </p:ext>
    </p:extLst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/>
          <a:lstStyle/>
          <a:p>
            <a:fld id="{AA309A6D-C09C-4548-B29A-6CF363A7E532}" type="datetimeFigureOut">
              <a:rPr lang="fr-FR" smtClean="0"/>
              <a:t>05/09/2019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077727475"/>
      </p:ext>
    </p:extLst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-87778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 smtClean="0"/>
              <a:t>MODIFIER LE TITRE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grpSp>
        <p:nvGrpSpPr>
          <p:cNvPr id="11" name="Groupe 10"/>
          <p:cNvGrpSpPr/>
          <p:nvPr userDrawn="1"/>
        </p:nvGrpSpPr>
        <p:grpSpPr>
          <a:xfrm>
            <a:off x="69404" y="4396438"/>
            <a:ext cx="1968138" cy="720000"/>
            <a:chOff x="3396353" y="828139"/>
            <a:chExt cx="1968138" cy="720000"/>
          </a:xfrm>
        </p:grpSpPr>
        <p:pic>
          <p:nvPicPr>
            <p:cNvPr id="13" name="Picture 3" descr="H:\EL\Visuels\1 logo\Logo sans cadre.png"/>
            <p:cNvPicPr>
              <a:picLocks noChangeAspect="1" noChangeArrowheads="1"/>
            </p:cNvPicPr>
            <p:nvPr userDrawn="1"/>
          </p:nvPicPr>
          <p:blipFill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489"/>
            <a:stretch/>
          </p:blipFill>
          <p:spPr bwMode="auto">
            <a:xfrm>
              <a:off x="4610964" y="828139"/>
              <a:ext cx="753527" cy="72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4" descr="H:\ASN\ASN Logos\16- FormA Sport Nature\FormA Sport Nature - orange V2.png"/>
            <p:cNvPicPr>
              <a:picLocks noChangeAspect="1" noChangeArrowheads="1"/>
            </p:cNvPicPr>
            <p:nvPr userDrawn="1"/>
          </p:nvPicPr>
          <p:blipFill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967" t="22541" r="4755" b="23756"/>
            <a:stretch/>
          </p:blipFill>
          <p:spPr bwMode="auto">
            <a:xfrm>
              <a:off x="3396353" y="944567"/>
              <a:ext cx="1080000" cy="4871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5" name="Rectangle 14"/>
          <p:cNvSpPr/>
          <p:nvPr userDrawn="1"/>
        </p:nvSpPr>
        <p:spPr>
          <a:xfrm>
            <a:off x="-684584" y="-452586"/>
            <a:ext cx="10441160" cy="5904656"/>
          </a:xfrm>
          <a:custGeom>
            <a:avLst/>
            <a:gdLst/>
            <a:ahLst/>
            <a:cxnLst/>
            <a:rect l="l" t="t" r="r" b="b"/>
            <a:pathLst>
              <a:path w="10441160" h="5904656">
                <a:moveTo>
                  <a:pt x="3155380" y="415281"/>
                </a:moveTo>
                <a:cubicBezTo>
                  <a:pt x="3106722" y="413133"/>
                  <a:pt x="3085531" y="421440"/>
                  <a:pt x="2976522" y="452586"/>
                </a:cubicBezTo>
                <a:lnTo>
                  <a:pt x="2869644" y="464461"/>
                </a:lnTo>
                <a:cubicBezTo>
                  <a:pt x="2857203" y="465843"/>
                  <a:pt x="2845893" y="472378"/>
                  <a:pt x="2834018" y="476337"/>
                </a:cubicBezTo>
                <a:lnTo>
                  <a:pt x="2798392" y="488212"/>
                </a:lnTo>
                <a:cubicBezTo>
                  <a:pt x="2774641" y="496129"/>
                  <a:pt x="2751534" y="506334"/>
                  <a:pt x="2727140" y="511963"/>
                </a:cubicBezTo>
                <a:cubicBezTo>
                  <a:pt x="2699866" y="518257"/>
                  <a:pt x="2671722" y="519880"/>
                  <a:pt x="2644013" y="523838"/>
                </a:cubicBezTo>
                <a:cubicBezTo>
                  <a:pt x="2552969" y="527796"/>
                  <a:pt x="2461853" y="530362"/>
                  <a:pt x="2370880" y="535713"/>
                </a:cubicBezTo>
                <a:cubicBezTo>
                  <a:pt x="2327233" y="538280"/>
                  <a:pt x="2283637" y="542166"/>
                  <a:pt x="2240252" y="547589"/>
                </a:cubicBezTo>
                <a:cubicBezTo>
                  <a:pt x="2220224" y="550093"/>
                  <a:pt x="2201041" y="558606"/>
                  <a:pt x="2180875" y="559464"/>
                </a:cubicBezTo>
                <a:lnTo>
                  <a:pt x="1682111" y="571339"/>
                </a:lnTo>
                <a:cubicBezTo>
                  <a:pt x="1191131" y="558070"/>
                  <a:pt x="1388808" y="570701"/>
                  <a:pt x="1088345" y="547589"/>
                </a:cubicBezTo>
                <a:cubicBezTo>
                  <a:pt x="1063383" y="545669"/>
                  <a:pt x="1041073" y="531032"/>
                  <a:pt x="1017093" y="523838"/>
                </a:cubicBezTo>
                <a:cubicBezTo>
                  <a:pt x="993576" y="516783"/>
                  <a:pt x="915845" y="498920"/>
                  <a:pt x="898340" y="500087"/>
                </a:cubicBezTo>
                <a:cubicBezTo>
                  <a:pt x="861926" y="502515"/>
                  <a:pt x="827088" y="515921"/>
                  <a:pt x="791462" y="523838"/>
                </a:cubicBezTo>
                <a:cubicBezTo>
                  <a:pt x="783545" y="531755"/>
                  <a:pt x="774298" y="510665"/>
                  <a:pt x="743961" y="571339"/>
                </a:cubicBezTo>
                <a:cubicBezTo>
                  <a:pt x="738363" y="582535"/>
                  <a:pt x="736044" y="595090"/>
                  <a:pt x="732085" y="606965"/>
                </a:cubicBezTo>
                <a:cubicBezTo>
                  <a:pt x="723058" y="634045"/>
                  <a:pt x="700418" y="654466"/>
                  <a:pt x="684584" y="678217"/>
                </a:cubicBezTo>
                <a:lnTo>
                  <a:pt x="648958" y="701968"/>
                </a:lnTo>
                <a:cubicBezTo>
                  <a:pt x="644018" y="705261"/>
                  <a:pt x="615651" y="803329"/>
                  <a:pt x="613332" y="820721"/>
                </a:cubicBezTo>
                <a:cubicBezTo>
                  <a:pt x="607554" y="864060"/>
                  <a:pt x="601457" y="907627"/>
                  <a:pt x="601457" y="951350"/>
                </a:cubicBezTo>
                <a:cubicBezTo>
                  <a:pt x="601457" y="995072"/>
                  <a:pt x="610102" y="1038375"/>
                  <a:pt x="613332" y="1081978"/>
                </a:cubicBezTo>
                <a:cubicBezTo>
                  <a:pt x="618020" y="1145263"/>
                  <a:pt x="621249" y="1208648"/>
                  <a:pt x="625207" y="1271983"/>
                </a:cubicBezTo>
                <a:cubicBezTo>
                  <a:pt x="632082" y="1292607"/>
                  <a:pt x="636437" y="1305868"/>
                  <a:pt x="639001" y="1313822"/>
                </a:cubicBezTo>
                <a:cubicBezTo>
                  <a:pt x="640864" y="1320026"/>
                  <a:pt x="642366" y="1324536"/>
                  <a:pt x="642175" y="1323792"/>
                </a:cubicBezTo>
                <a:lnTo>
                  <a:pt x="639001" y="1313822"/>
                </a:lnTo>
                <a:cubicBezTo>
                  <a:pt x="632220" y="1291935"/>
                  <a:pt x="620447" y="1249001"/>
                  <a:pt x="660833" y="1343235"/>
                </a:cubicBezTo>
                <a:cubicBezTo>
                  <a:pt x="667262" y="1358237"/>
                  <a:pt x="669508" y="1374733"/>
                  <a:pt x="672709" y="1390737"/>
                </a:cubicBezTo>
                <a:cubicBezTo>
                  <a:pt x="677431" y="1414348"/>
                  <a:pt x="679361" y="1438484"/>
                  <a:pt x="684584" y="1461989"/>
                </a:cubicBezTo>
                <a:cubicBezTo>
                  <a:pt x="687299" y="1474209"/>
                  <a:pt x="687608" y="1488764"/>
                  <a:pt x="696459" y="1497615"/>
                </a:cubicBezTo>
                <a:cubicBezTo>
                  <a:pt x="708977" y="1510133"/>
                  <a:pt x="740953" y="1503920"/>
                  <a:pt x="743961" y="1521365"/>
                </a:cubicBezTo>
                <a:cubicBezTo>
                  <a:pt x="762133" y="1626761"/>
                  <a:pt x="751878" y="1735121"/>
                  <a:pt x="755836" y="1841999"/>
                </a:cubicBezTo>
                <a:cubicBezTo>
                  <a:pt x="724120" y="1863143"/>
                  <a:pt x="712159" y="1860586"/>
                  <a:pt x="708335" y="1901376"/>
                </a:cubicBezTo>
                <a:cubicBezTo>
                  <a:pt x="676345" y="2242600"/>
                  <a:pt x="680915" y="2410851"/>
                  <a:pt x="672709" y="2780150"/>
                </a:cubicBezTo>
                <a:lnTo>
                  <a:pt x="684584" y="2827651"/>
                </a:lnTo>
                <a:cubicBezTo>
                  <a:pt x="687620" y="2839795"/>
                  <a:pt x="692501" y="2851402"/>
                  <a:pt x="696459" y="2863277"/>
                </a:cubicBezTo>
                <a:lnTo>
                  <a:pt x="720210" y="2934529"/>
                </a:lnTo>
                <a:cubicBezTo>
                  <a:pt x="723042" y="2943024"/>
                  <a:pt x="754891" y="3032499"/>
                  <a:pt x="755836" y="3053282"/>
                </a:cubicBezTo>
                <a:cubicBezTo>
                  <a:pt x="763028" y="3211506"/>
                  <a:pt x="763753" y="3369957"/>
                  <a:pt x="767711" y="3528295"/>
                </a:cubicBezTo>
                <a:cubicBezTo>
                  <a:pt x="767711" y="3528295"/>
                  <a:pt x="756119" y="3577662"/>
                  <a:pt x="743961" y="3599547"/>
                </a:cubicBezTo>
                <a:cubicBezTo>
                  <a:pt x="735805" y="3614228"/>
                  <a:pt x="719086" y="3622271"/>
                  <a:pt x="708335" y="3635173"/>
                </a:cubicBezTo>
                <a:cubicBezTo>
                  <a:pt x="699198" y="3646137"/>
                  <a:pt x="692501" y="3658924"/>
                  <a:pt x="684584" y="3670799"/>
                </a:cubicBezTo>
                <a:cubicBezTo>
                  <a:pt x="672709" y="3674757"/>
                  <a:pt x="659373" y="3675730"/>
                  <a:pt x="648958" y="3682674"/>
                </a:cubicBezTo>
                <a:cubicBezTo>
                  <a:pt x="634984" y="3691990"/>
                  <a:pt x="624083" y="3705398"/>
                  <a:pt x="613332" y="3718300"/>
                </a:cubicBezTo>
                <a:cubicBezTo>
                  <a:pt x="555575" y="3787608"/>
                  <a:pt x="585159" y="3824687"/>
                  <a:pt x="577706" y="3943931"/>
                </a:cubicBezTo>
                <a:cubicBezTo>
                  <a:pt x="592617" y="4003577"/>
                  <a:pt x="584419" y="3975949"/>
                  <a:pt x="601457" y="4027059"/>
                </a:cubicBezTo>
                <a:cubicBezTo>
                  <a:pt x="606618" y="4042542"/>
                  <a:pt x="609374" y="4058726"/>
                  <a:pt x="613332" y="4074560"/>
                </a:cubicBezTo>
                <a:cubicBezTo>
                  <a:pt x="641980" y="4189150"/>
                  <a:pt x="630681" y="4137551"/>
                  <a:pt x="648958" y="4228939"/>
                </a:cubicBezTo>
                <a:cubicBezTo>
                  <a:pt x="656875" y="4240814"/>
                  <a:pt x="666326" y="4251799"/>
                  <a:pt x="672709" y="4264565"/>
                </a:cubicBezTo>
                <a:cubicBezTo>
                  <a:pt x="684145" y="4287436"/>
                  <a:pt x="688850" y="4324865"/>
                  <a:pt x="696459" y="4347692"/>
                </a:cubicBezTo>
                <a:cubicBezTo>
                  <a:pt x="703200" y="4367915"/>
                  <a:pt x="712293" y="4387277"/>
                  <a:pt x="720210" y="4407069"/>
                </a:cubicBezTo>
                <a:cubicBezTo>
                  <a:pt x="724859" y="4418691"/>
                  <a:pt x="728127" y="4430820"/>
                  <a:pt x="732085" y="4442695"/>
                </a:cubicBezTo>
                <a:cubicBezTo>
                  <a:pt x="743960" y="4478321"/>
                  <a:pt x="756667" y="4513681"/>
                  <a:pt x="767711" y="4549573"/>
                </a:cubicBezTo>
                <a:cubicBezTo>
                  <a:pt x="772292" y="4564462"/>
                  <a:pt x="791462" y="4645617"/>
                  <a:pt x="791462" y="4656451"/>
                </a:cubicBezTo>
                <a:cubicBezTo>
                  <a:pt x="791462" y="4668969"/>
                  <a:pt x="783545" y="4680202"/>
                  <a:pt x="779587" y="4692077"/>
                </a:cubicBezTo>
                <a:lnTo>
                  <a:pt x="755836" y="4727703"/>
                </a:lnTo>
                <a:lnTo>
                  <a:pt x="708335" y="4798955"/>
                </a:lnTo>
                <a:cubicBezTo>
                  <a:pt x="659169" y="4815343"/>
                  <a:pt x="679653" y="4800415"/>
                  <a:pt x="648958" y="4846456"/>
                </a:cubicBezTo>
                <a:cubicBezTo>
                  <a:pt x="627221" y="4879061"/>
                  <a:pt x="594958" y="4903369"/>
                  <a:pt x="565831" y="4929583"/>
                </a:cubicBezTo>
                <a:cubicBezTo>
                  <a:pt x="555222" y="4939131"/>
                  <a:pt x="540297" y="4943242"/>
                  <a:pt x="530205" y="4953334"/>
                </a:cubicBezTo>
                <a:cubicBezTo>
                  <a:pt x="518881" y="4964658"/>
                  <a:pt x="485243" y="5024607"/>
                  <a:pt x="482703" y="5036461"/>
                </a:cubicBezTo>
                <a:cubicBezTo>
                  <a:pt x="474368" y="5075360"/>
                  <a:pt x="470828" y="5115433"/>
                  <a:pt x="470828" y="5155215"/>
                </a:cubicBezTo>
                <a:cubicBezTo>
                  <a:pt x="470828" y="5187129"/>
                  <a:pt x="478745" y="5218550"/>
                  <a:pt x="482703" y="5250217"/>
                </a:cubicBezTo>
                <a:cubicBezTo>
                  <a:pt x="499093" y="5299383"/>
                  <a:pt x="487636" y="5275427"/>
                  <a:pt x="518329" y="5321469"/>
                </a:cubicBezTo>
                <a:cubicBezTo>
                  <a:pt x="532216" y="5342300"/>
                  <a:pt x="534163" y="5368970"/>
                  <a:pt x="542080" y="5392721"/>
                </a:cubicBezTo>
                <a:cubicBezTo>
                  <a:pt x="549997" y="5404596"/>
                  <a:pt x="555739" y="5418255"/>
                  <a:pt x="565831" y="5428347"/>
                </a:cubicBezTo>
                <a:cubicBezTo>
                  <a:pt x="575923" y="5438439"/>
                  <a:pt x="589843" y="5443802"/>
                  <a:pt x="601457" y="5452098"/>
                </a:cubicBezTo>
                <a:cubicBezTo>
                  <a:pt x="617562" y="5463602"/>
                  <a:pt x="633124" y="5475849"/>
                  <a:pt x="648958" y="5487724"/>
                </a:cubicBezTo>
                <a:lnTo>
                  <a:pt x="696459" y="5499599"/>
                </a:lnTo>
                <a:cubicBezTo>
                  <a:pt x="708603" y="5502635"/>
                  <a:pt x="720210" y="5507516"/>
                  <a:pt x="732085" y="5511474"/>
                </a:cubicBezTo>
                <a:cubicBezTo>
                  <a:pt x="755836" y="5519391"/>
                  <a:pt x="779357" y="5528031"/>
                  <a:pt x="803337" y="5535225"/>
                </a:cubicBezTo>
                <a:cubicBezTo>
                  <a:pt x="818970" y="5539915"/>
                  <a:pt x="835005" y="5543142"/>
                  <a:pt x="850839" y="5547100"/>
                </a:cubicBezTo>
                <a:cubicBezTo>
                  <a:pt x="924076" y="5552734"/>
                  <a:pt x="1147458" y="5570851"/>
                  <a:pt x="1207098" y="5570851"/>
                </a:cubicBezTo>
                <a:cubicBezTo>
                  <a:pt x="1246880" y="5570851"/>
                  <a:pt x="1286267" y="5562934"/>
                  <a:pt x="1325852" y="5558976"/>
                </a:cubicBezTo>
                <a:lnTo>
                  <a:pt x="1361478" y="5570851"/>
                </a:lnTo>
                <a:cubicBezTo>
                  <a:pt x="1385228" y="5578768"/>
                  <a:pt x="1408750" y="5587408"/>
                  <a:pt x="1432729" y="5594602"/>
                </a:cubicBezTo>
                <a:cubicBezTo>
                  <a:pt x="1488769" y="5611414"/>
                  <a:pt x="1507880" y="5609933"/>
                  <a:pt x="1575233" y="5618352"/>
                </a:cubicBezTo>
                <a:cubicBezTo>
                  <a:pt x="1838366" y="5632202"/>
                  <a:pt x="1729415" y="5606411"/>
                  <a:pt x="1907742" y="5665854"/>
                </a:cubicBezTo>
                <a:cubicBezTo>
                  <a:pt x="2002745" y="5669812"/>
                  <a:pt x="2097665" y="5677729"/>
                  <a:pt x="2192750" y="5677729"/>
                </a:cubicBezTo>
                <a:cubicBezTo>
                  <a:pt x="2287616" y="5677729"/>
                  <a:pt x="2317204" y="5669464"/>
                  <a:pt x="2394631" y="5653978"/>
                </a:cubicBezTo>
                <a:lnTo>
                  <a:pt x="2632137" y="5642103"/>
                </a:lnTo>
                <a:cubicBezTo>
                  <a:pt x="2657141" y="5640853"/>
                  <a:pt x="2679638" y="5626269"/>
                  <a:pt x="2703389" y="5618352"/>
                </a:cubicBezTo>
                <a:cubicBezTo>
                  <a:pt x="2734356" y="5608029"/>
                  <a:pt x="2766900" y="5603191"/>
                  <a:pt x="2798392" y="5594602"/>
                </a:cubicBezTo>
                <a:cubicBezTo>
                  <a:pt x="2810469" y="5591308"/>
                  <a:pt x="2821874" y="5585762"/>
                  <a:pt x="2834018" y="5582726"/>
                </a:cubicBezTo>
                <a:cubicBezTo>
                  <a:pt x="2853599" y="5577831"/>
                  <a:pt x="2874495" y="5577938"/>
                  <a:pt x="2893394" y="5570851"/>
                </a:cubicBezTo>
                <a:cubicBezTo>
                  <a:pt x="2906758" y="5565840"/>
                  <a:pt x="2917145" y="5555017"/>
                  <a:pt x="2929020" y="5547100"/>
                </a:cubicBezTo>
                <a:cubicBezTo>
                  <a:pt x="2944854" y="5543142"/>
                  <a:pt x="2960829" y="5539709"/>
                  <a:pt x="2976522" y="5535225"/>
                </a:cubicBezTo>
                <a:cubicBezTo>
                  <a:pt x="3010353" y="5525559"/>
                  <a:pt x="3022532" y="5516777"/>
                  <a:pt x="3059649" y="5511474"/>
                </a:cubicBezTo>
                <a:cubicBezTo>
                  <a:pt x="3099031" y="5505848"/>
                  <a:pt x="3138818" y="5503557"/>
                  <a:pt x="3178402" y="5499599"/>
                </a:cubicBezTo>
                <a:lnTo>
                  <a:pt x="3214028" y="5511474"/>
                </a:lnTo>
                <a:lnTo>
                  <a:pt x="3285280" y="5535225"/>
                </a:lnTo>
                <a:cubicBezTo>
                  <a:pt x="3298820" y="5539738"/>
                  <a:pt x="3309031" y="5551059"/>
                  <a:pt x="3320906" y="5558976"/>
                </a:cubicBezTo>
                <a:lnTo>
                  <a:pt x="3392158" y="5606477"/>
                </a:lnTo>
                <a:cubicBezTo>
                  <a:pt x="3404033" y="5610435"/>
                  <a:pt x="3416588" y="5612754"/>
                  <a:pt x="3427784" y="5618352"/>
                </a:cubicBezTo>
                <a:cubicBezTo>
                  <a:pt x="3459366" y="5634143"/>
                  <a:pt x="3462552" y="5650661"/>
                  <a:pt x="3499036" y="5653978"/>
                </a:cubicBezTo>
                <a:cubicBezTo>
                  <a:pt x="3574041" y="5660797"/>
                  <a:pt x="3649457" y="5661895"/>
                  <a:pt x="3724667" y="5665854"/>
                </a:cubicBezTo>
                <a:lnTo>
                  <a:pt x="3795919" y="5642103"/>
                </a:lnTo>
                <a:lnTo>
                  <a:pt x="3867171" y="5618352"/>
                </a:lnTo>
                <a:cubicBezTo>
                  <a:pt x="3894880" y="5614394"/>
                  <a:pt x="3922348" y="5607988"/>
                  <a:pt x="3950298" y="5606477"/>
                </a:cubicBezTo>
                <a:cubicBezTo>
                  <a:pt x="4333354" y="5585772"/>
                  <a:pt x="4206189" y="5661515"/>
                  <a:pt x="4342184" y="5570851"/>
                </a:cubicBezTo>
                <a:cubicBezTo>
                  <a:pt x="4354059" y="5566893"/>
                  <a:pt x="4365349" y="5560163"/>
                  <a:pt x="4377810" y="5558976"/>
                </a:cubicBezTo>
                <a:cubicBezTo>
                  <a:pt x="4628993" y="5535053"/>
                  <a:pt x="4803835" y="5552278"/>
                  <a:pt x="5078454" y="5558976"/>
                </a:cubicBezTo>
                <a:cubicBezTo>
                  <a:pt x="5094288" y="5555017"/>
                  <a:pt x="5110023" y="5550641"/>
                  <a:pt x="5125955" y="5547100"/>
                </a:cubicBezTo>
                <a:cubicBezTo>
                  <a:pt x="5159536" y="5539637"/>
                  <a:pt x="5224361" y="5527646"/>
                  <a:pt x="5256584" y="5523350"/>
                </a:cubicBezTo>
                <a:cubicBezTo>
                  <a:pt x="5292115" y="5518612"/>
                  <a:pt x="5328195" y="5505062"/>
                  <a:pt x="5363462" y="5511474"/>
                </a:cubicBezTo>
                <a:cubicBezTo>
                  <a:pt x="5377504" y="5514027"/>
                  <a:pt x="5379296" y="5535225"/>
                  <a:pt x="5387213" y="5547100"/>
                </a:cubicBezTo>
                <a:cubicBezTo>
                  <a:pt x="5421171" y="5558420"/>
                  <a:pt x="5433058" y="5563395"/>
                  <a:pt x="5470340" y="5570851"/>
                </a:cubicBezTo>
                <a:cubicBezTo>
                  <a:pt x="5493951" y="5575573"/>
                  <a:pt x="5517841" y="5578768"/>
                  <a:pt x="5541592" y="5582726"/>
                </a:cubicBezTo>
                <a:cubicBezTo>
                  <a:pt x="5682347" y="5586748"/>
                  <a:pt x="5879910" y="5552321"/>
                  <a:pt x="6028480" y="5618352"/>
                </a:cubicBezTo>
                <a:cubicBezTo>
                  <a:pt x="6041522" y="5624149"/>
                  <a:pt x="6052231" y="5634186"/>
                  <a:pt x="6064106" y="5642103"/>
                </a:cubicBezTo>
                <a:cubicBezTo>
                  <a:pt x="6075981" y="5646061"/>
                  <a:pt x="6087696" y="5650539"/>
                  <a:pt x="6099732" y="5653978"/>
                </a:cubicBezTo>
                <a:cubicBezTo>
                  <a:pt x="6133351" y="5663584"/>
                  <a:pt x="6186075" y="5675136"/>
                  <a:pt x="6218485" y="5677729"/>
                </a:cubicBezTo>
                <a:cubicBezTo>
                  <a:pt x="6293560" y="5683735"/>
                  <a:pt x="6368906" y="5685646"/>
                  <a:pt x="6444116" y="5689604"/>
                </a:cubicBezTo>
                <a:cubicBezTo>
                  <a:pt x="7180453" y="5675969"/>
                  <a:pt x="6871777" y="5686629"/>
                  <a:pt x="7370392" y="5665854"/>
                </a:cubicBezTo>
                <a:cubicBezTo>
                  <a:pt x="7754829" y="5649836"/>
                  <a:pt x="7209346" y="5647393"/>
                  <a:pt x="7536646" y="5594602"/>
                </a:cubicBezTo>
                <a:cubicBezTo>
                  <a:pt x="7634422" y="5578831"/>
                  <a:pt x="7734568" y="5586685"/>
                  <a:pt x="7833529" y="5582726"/>
                </a:cubicBezTo>
                <a:cubicBezTo>
                  <a:pt x="7873931" y="5596194"/>
                  <a:pt x="7925308" y="5614333"/>
                  <a:pt x="7964158" y="5618352"/>
                </a:cubicBezTo>
                <a:cubicBezTo>
                  <a:pt x="8046938" y="5626915"/>
                  <a:pt x="8130413" y="5626269"/>
                  <a:pt x="8213540" y="5630228"/>
                </a:cubicBezTo>
                <a:cubicBezTo>
                  <a:pt x="8253124" y="5626269"/>
                  <a:pt x="8292974" y="5624401"/>
                  <a:pt x="8332293" y="5618352"/>
                </a:cubicBezTo>
                <a:cubicBezTo>
                  <a:pt x="8344665" y="5616449"/>
                  <a:pt x="8355883" y="5609916"/>
                  <a:pt x="8367919" y="5606477"/>
                </a:cubicBezTo>
                <a:cubicBezTo>
                  <a:pt x="8407046" y="5595298"/>
                  <a:pt x="8433989" y="5590888"/>
                  <a:pt x="8474797" y="5582726"/>
                </a:cubicBezTo>
                <a:cubicBezTo>
                  <a:pt x="8522298" y="5578768"/>
                  <a:pt x="8570003" y="5576763"/>
                  <a:pt x="8617301" y="5570851"/>
                </a:cubicBezTo>
                <a:cubicBezTo>
                  <a:pt x="8656015" y="5566012"/>
                  <a:pt x="8696128" y="5542664"/>
                  <a:pt x="8736054" y="5547100"/>
                </a:cubicBezTo>
                <a:cubicBezTo>
                  <a:pt x="8750239" y="5548676"/>
                  <a:pt x="8759805" y="5562934"/>
                  <a:pt x="8771680" y="5570851"/>
                </a:cubicBezTo>
                <a:cubicBezTo>
                  <a:pt x="8771680" y="5570851"/>
                  <a:pt x="8820054" y="5584434"/>
                  <a:pt x="8842932" y="5594602"/>
                </a:cubicBezTo>
                <a:cubicBezTo>
                  <a:pt x="8855974" y="5600398"/>
                  <a:pt x="8865793" y="5611969"/>
                  <a:pt x="8878558" y="5618352"/>
                </a:cubicBezTo>
                <a:cubicBezTo>
                  <a:pt x="8889754" y="5623950"/>
                  <a:pt x="8902309" y="5626269"/>
                  <a:pt x="8914184" y="5630228"/>
                </a:cubicBezTo>
                <a:cubicBezTo>
                  <a:pt x="9121852" y="5664838"/>
                  <a:pt x="9036419" y="5653978"/>
                  <a:pt x="9436698" y="5653978"/>
                </a:cubicBezTo>
                <a:cubicBezTo>
                  <a:pt x="9480421" y="5653978"/>
                  <a:pt x="9523784" y="5646061"/>
                  <a:pt x="9567327" y="5642103"/>
                </a:cubicBezTo>
                <a:cubicBezTo>
                  <a:pt x="9656869" y="5671949"/>
                  <a:pt x="9546502" y="5631690"/>
                  <a:pt x="9638579" y="5677729"/>
                </a:cubicBezTo>
                <a:cubicBezTo>
                  <a:pt x="9649481" y="5683180"/>
                  <a:pt x="9713022" y="5708215"/>
                  <a:pt x="9733581" y="5713355"/>
                </a:cubicBezTo>
                <a:cubicBezTo>
                  <a:pt x="9753163" y="5718250"/>
                  <a:pt x="9773166" y="5721272"/>
                  <a:pt x="9792958" y="5725230"/>
                </a:cubicBezTo>
                <a:cubicBezTo>
                  <a:pt x="9792958" y="5725230"/>
                  <a:pt x="9846685" y="5700261"/>
                  <a:pt x="9864210" y="5677729"/>
                </a:cubicBezTo>
                <a:cubicBezTo>
                  <a:pt x="9876602" y="5661796"/>
                  <a:pt x="9872127" y="5638144"/>
                  <a:pt x="9876085" y="5618352"/>
                </a:cubicBezTo>
                <a:lnTo>
                  <a:pt x="9864210" y="5547100"/>
                </a:lnTo>
                <a:cubicBezTo>
                  <a:pt x="9858844" y="5514902"/>
                  <a:pt x="9846475" y="5484181"/>
                  <a:pt x="9840459" y="5452098"/>
                </a:cubicBezTo>
                <a:cubicBezTo>
                  <a:pt x="9834578" y="5420731"/>
                  <a:pt x="9832542" y="5388763"/>
                  <a:pt x="9828584" y="5357095"/>
                </a:cubicBezTo>
                <a:lnTo>
                  <a:pt x="9816709" y="5321469"/>
                </a:lnTo>
                <a:lnTo>
                  <a:pt x="9792958" y="5250217"/>
                </a:lnTo>
                <a:cubicBezTo>
                  <a:pt x="9792958" y="5250217"/>
                  <a:pt x="9753511" y="5206350"/>
                  <a:pt x="9745457" y="5178965"/>
                </a:cubicBezTo>
                <a:cubicBezTo>
                  <a:pt x="9733120" y="5137019"/>
                  <a:pt x="9737540" y="5091880"/>
                  <a:pt x="9733581" y="5048337"/>
                </a:cubicBezTo>
                <a:cubicBezTo>
                  <a:pt x="9741498" y="5000836"/>
                  <a:pt x="9751594" y="4953647"/>
                  <a:pt x="9757332" y="4905833"/>
                </a:cubicBezTo>
                <a:cubicBezTo>
                  <a:pt x="9766155" y="4832305"/>
                  <a:pt x="9775724" y="4625759"/>
                  <a:pt x="9781083" y="4561448"/>
                </a:cubicBezTo>
                <a:cubicBezTo>
                  <a:pt x="9783733" y="4529644"/>
                  <a:pt x="9789000" y="4498113"/>
                  <a:pt x="9792958" y="4466446"/>
                </a:cubicBezTo>
                <a:cubicBezTo>
                  <a:pt x="9796916" y="4454571"/>
                  <a:pt x="9801797" y="4442964"/>
                  <a:pt x="9804833" y="4430820"/>
                </a:cubicBezTo>
                <a:cubicBezTo>
                  <a:pt x="9818436" y="4376410"/>
                  <a:pt x="9821372" y="4334138"/>
                  <a:pt x="9828584" y="4276441"/>
                </a:cubicBezTo>
                <a:lnTo>
                  <a:pt x="9816709" y="4240815"/>
                </a:lnTo>
                <a:lnTo>
                  <a:pt x="9804833" y="4205189"/>
                </a:lnTo>
                <a:lnTo>
                  <a:pt x="9792958" y="4169563"/>
                </a:lnTo>
                <a:cubicBezTo>
                  <a:pt x="9785041" y="4145812"/>
                  <a:pt x="9775279" y="4122599"/>
                  <a:pt x="9769207" y="4098311"/>
                </a:cubicBezTo>
                <a:cubicBezTo>
                  <a:pt x="9763367" y="4074952"/>
                  <a:pt x="9759728" y="4051018"/>
                  <a:pt x="9757332" y="4027059"/>
                </a:cubicBezTo>
                <a:cubicBezTo>
                  <a:pt x="9751804" y="3971775"/>
                  <a:pt x="9751949" y="3915983"/>
                  <a:pt x="9745457" y="3860804"/>
                </a:cubicBezTo>
                <a:cubicBezTo>
                  <a:pt x="9743994" y="3848372"/>
                  <a:pt x="9734414" y="3837668"/>
                  <a:pt x="9733581" y="3825178"/>
                </a:cubicBezTo>
                <a:cubicBezTo>
                  <a:pt x="9726467" y="3718464"/>
                  <a:pt x="9725664" y="3611422"/>
                  <a:pt x="9721706" y="3504544"/>
                </a:cubicBezTo>
                <a:cubicBezTo>
                  <a:pt x="9703308" y="3375757"/>
                  <a:pt x="9697955" y="3356453"/>
                  <a:pt x="9697955" y="3183911"/>
                </a:cubicBezTo>
                <a:cubicBezTo>
                  <a:pt x="9697955" y="3167590"/>
                  <a:pt x="9705872" y="3152243"/>
                  <a:pt x="9709831" y="3136409"/>
                </a:cubicBezTo>
                <a:lnTo>
                  <a:pt x="9733581" y="3100783"/>
                </a:lnTo>
                <a:cubicBezTo>
                  <a:pt x="9733584" y="3100779"/>
                  <a:pt x="9757304" y="3029614"/>
                  <a:pt x="9757332" y="3029531"/>
                </a:cubicBezTo>
                <a:lnTo>
                  <a:pt x="9792958" y="2922654"/>
                </a:lnTo>
                <a:cubicBezTo>
                  <a:pt x="9805724" y="2884357"/>
                  <a:pt x="9808792" y="2843485"/>
                  <a:pt x="9816709" y="2803900"/>
                </a:cubicBezTo>
                <a:cubicBezTo>
                  <a:pt x="9824626" y="2792025"/>
                  <a:pt x="9834837" y="2781392"/>
                  <a:pt x="9840459" y="2768274"/>
                </a:cubicBezTo>
                <a:cubicBezTo>
                  <a:pt x="9846888" y="2753273"/>
                  <a:pt x="9851172" y="2737053"/>
                  <a:pt x="9852335" y="2720773"/>
                </a:cubicBezTo>
                <a:cubicBezTo>
                  <a:pt x="9859110" y="2625930"/>
                  <a:pt x="9860252" y="2530768"/>
                  <a:pt x="9864210" y="2435765"/>
                </a:cubicBezTo>
                <a:lnTo>
                  <a:pt x="9852335" y="2388264"/>
                </a:lnTo>
                <a:cubicBezTo>
                  <a:pt x="9849299" y="2376120"/>
                  <a:pt x="9844418" y="2364513"/>
                  <a:pt x="9840459" y="2352638"/>
                </a:cubicBezTo>
                <a:lnTo>
                  <a:pt x="9828584" y="2317012"/>
                </a:lnTo>
                <a:cubicBezTo>
                  <a:pt x="9820667" y="2293261"/>
                  <a:pt x="9814462" y="2268870"/>
                  <a:pt x="9804833" y="2245760"/>
                </a:cubicBezTo>
                <a:cubicBezTo>
                  <a:pt x="9794620" y="2221249"/>
                  <a:pt x="9778282" y="2199463"/>
                  <a:pt x="9769207" y="2174508"/>
                </a:cubicBezTo>
                <a:cubicBezTo>
                  <a:pt x="9762309" y="2155539"/>
                  <a:pt x="9758631" y="2135273"/>
                  <a:pt x="9757332" y="2115131"/>
                </a:cubicBezTo>
                <a:cubicBezTo>
                  <a:pt x="9750701" y="2012349"/>
                  <a:pt x="9749415" y="1909292"/>
                  <a:pt x="9745457" y="1806373"/>
                </a:cubicBezTo>
                <a:cubicBezTo>
                  <a:pt x="9745457" y="1806373"/>
                  <a:pt x="9767465" y="1760096"/>
                  <a:pt x="9769207" y="1735121"/>
                </a:cubicBezTo>
                <a:cubicBezTo>
                  <a:pt x="9779404" y="1588960"/>
                  <a:pt x="9777124" y="1442196"/>
                  <a:pt x="9781083" y="1295734"/>
                </a:cubicBezTo>
                <a:cubicBezTo>
                  <a:pt x="9777124" y="1264066"/>
                  <a:pt x="9774916" y="1232130"/>
                  <a:pt x="9769207" y="1200731"/>
                </a:cubicBezTo>
                <a:cubicBezTo>
                  <a:pt x="9766968" y="1188415"/>
                  <a:pt x="9759235" y="1177477"/>
                  <a:pt x="9757332" y="1165105"/>
                </a:cubicBezTo>
                <a:cubicBezTo>
                  <a:pt x="9751283" y="1125786"/>
                  <a:pt x="9749415" y="1085936"/>
                  <a:pt x="9745457" y="1046352"/>
                </a:cubicBezTo>
                <a:lnTo>
                  <a:pt x="9792958" y="975100"/>
                </a:lnTo>
                <a:cubicBezTo>
                  <a:pt x="9806845" y="954269"/>
                  <a:pt x="9806541" y="926726"/>
                  <a:pt x="9816709" y="903848"/>
                </a:cubicBezTo>
                <a:cubicBezTo>
                  <a:pt x="9822505" y="890806"/>
                  <a:pt x="9834076" y="880987"/>
                  <a:pt x="9840459" y="868222"/>
                </a:cubicBezTo>
                <a:cubicBezTo>
                  <a:pt x="9846057" y="857026"/>
                  <a:pt x="9848376" y="844471"/>
                  <a:pt x="9852335" y="832596"/>
                </a:cubicBezTo>
                <a:cubicBezTo>
                  <a:pt x="9861362" y="805516"/>
                  <a:pt x="9885974" y="786297"/>
                  <a:pt x="9899836" y="761344"/>
                </a:cubicBezTo>
                <a:cubicBezTo>
                  <a:pt x="9905915" y="750402"/>
                  <a:pt x="9910248" y="738150"/>
                  <a:pt x="9911711" y="725718"/>
                </a:cubicBezTo>
                <a:cubicBezTo>
                  <a:pt x="9918203" y="670539"/>
                  <a:pt x="9937062" y="613364"/>
                  <a:pt x="9923587" y="559464"/>
                </a:cubicBezTo>
                <a:cubicBezTo>
                  <a:pt x="9918417" y="538783"/>
                  <a:pt x="9884002" y="543630"/>
                  <a:pt x="9864210" y="535713"/>
                </a:cubicBezTo>
                <a:cubicBezTo>
                  <a:pt x="9772573" y="544877"/>
                  <a:pt x="9609161" y="562985"/>
                  <a:pt x="9531701" y="559464"/>
                </a:cubicBezTo>
                <a:cubicBezTo>
                  <a:pt x="9514017" y="558660"/>
                  <a:pt x="9500034" y="543630"/>
                  <a:pt x="9484200" y="535713"/>
                </a:cubicBezTo>
                <a:cubicBezTo>
                  <a:pt x="9456491" y="531755"/>
                  <a:pt x="9428519" y="529327"/>
                  <a:pt x="9401072" y="523838"/>
                </a:cubicBezTo>
                <a:cubicBezTo>
                  <a:pt x="9388797" y="521383"/>
                  <a:pt x="9377818" y="513866"/>
                  <a:pt x="9365446" y="511963"/>
                </a:cubicBezTo>
                <a:cubicBezTo>
                  <a:pt x="9154856" y="479564"/>
                  <a:pt x="9316302" y="517489"/>
                  <a:pt x="9199192" y="488212"/>
                </a:cubicBezTo>
                <a:cubicBezTo>
                  <a:pt x="9080439" y="484254"/>
                  <a:pt x="8961751" y="476337"/>
                  <a:pt x="8842932" y="476337"/>
                </a:cubicBezTo>
                <a:cubicBezTo>
                  <a:pt x="8373838" y="476337"/>
                  <a:pt x="8491929" y="456286"/>
                  <a:pt x="8272916" y="500087"/>
                </a:cubicBezTo>
                <a:cubicBezTo>
                  <a:pt x="8249166" y="496129"/>
                  <a:pt x="8225501" y="491617"/>
                  <a:pt x="8201665" y="488212"/>
                </a:cubicBezTo>
                <a:lnTo>
                  <a:pt x="7999784" y="464461"/>
                </a:lnTo>
                <a:cubicBezTo>
                  <a:pt x="7805820" y="460503"/>
                  <a:pt x="7611754" y="460042"/>
                  <a:pt x="7417893" y="452586"/>
                </a:cubicBezTo>
                <a:cubicBezTo>
                  <a:pt x="7405385" y="452105"/>
                  <a:pt x="7394767" y="441369"/>
                  <a:pt x="7382267" y="440711"/>
                </a:cubicBezTo>
                <a:cubicBezTo>
                  <a:pt x="7243857" y="433426"/>
                  <a:pt x="7105233" y="428835"/>
                  <a:pt x="6966631" y="428835"/>
                </a:cubicBezTo>
                <a:cubicBezTo>
                  <a:pt x="6954113" y="428835"/>
                  <a:pt x="6942880" y="436752"/>
                  <a:pt x="6931005" y="440711"/>
                </a:cubicBezTo>
                <a:cubicBezTo>
                  <a:pt x="6891421" y="444669"/>
                  <a:pt x="6851685" y="447328"/>
                  <a:pt x="6812252" y="452586"/>
                </a:cubicBezTo>
                <a:cubicBezTo>
                  <a:pt x="6744338" y="461641"/>
                  <a:pt x="6769705" y="461349"/>
                  <a:pt x="6717249" y="476337"/>
                </a:cubicBezTo>
                <a:cubicBezTo>
                  <a:pt x="6612844" y="506168"/>
                  <a:pt x="6719561" y="471608"/>
                  <a:pt x="6634122" y="500087"/>
                </a:cubicBezTo>
                <a:cubicBezTo>
                  <a:pt x="6596626" y="504253"/>
                  <a:pt x="6523042" y="507601"/>
                  <a:pt x="6479742" y="523838"/>
                </a:cubicBezTo>
                <a:cubicBezTo>
                  <a:pt x="6463166" y="530054"/>
                  <a:pt x="6448512" y="540616"/>
                  <a:pt x="6432241" y="547589"/>
                </a:cubicBezTo>
                <a:cubicBezTo>
                  <a:pt x="6420735" y="552520"/>
                  <a:pt x="6407811" y="553866"/>
                  <a:pt x="6396615" y="559464"/>
                </a:cubicBezTo>
                <a:cubicBezTo>
                  <a:pt x="6369503" y="573020"/>
                  <a:pt x="6357927" y="593733"/>
                  <a:pt x="6325363" y="595090"/>
                </a:cubicBezTo>
                <a:lnTo>
                  <a:pt x="5790974" y="606965"/>
                </a:lnTo>
                <a:lnTo>
                  <a:pt x="5458465" y="571339"/>
                </a:lnTo>
                <a:cubicBezTo>
                  <a:pt x="5426761" y="567681"/>
                  <a:pt x="5395055" y="563977"/>
                  <a:pt x="5363462" y="559464"/>
                </a:cubicBezTo>
                <a:cubicBezTo>
                  <a:pt x="5352966" y="557965"/>
                  <a:pt x="5343638" y="556620"/>
                  <a:pt x="5335385" y="555392"/>
                </a:cubicBezTo>
                <a:cubicBezTo>
                  <a:pt x="5438424" y="564962"/>
                  <a:pt x="5168654" y="531144"/>
                  <a:pt x="5335385" y="555392"/>
                </a:cubicBezTo>
                <a:cubicBezTo>
                  <a:pt x="5307114" y="552821"/>
                  <a:pt x="5250791" y="546945"/>
                  <a:pt x="5149706" y="535713"/>
                </a:cubicBezTo>
                <a:cubicBezTo>
                  <a:pt x="5125775" y="533054"/>
                  <a:pt x="5102526" y="524385"/>
                  <a:pt x="5078454" y="523838"/>
                </a:cubicBezTo>
                <a:cubicBezTo>
                  <a:pt x="4058721" y="500663"/>
                  <a:pt x="4413924" y="615051"/>
                  <a:pt x="4069052" y="500087"/>
                </a:cubicBezTo>
                <a:cubicBezTo>
                  <a:pt x="4021551" y="496129"/>
                  <a:pt x="3974101" y="491491"/>
                  <a:pt x="3926548" y="488212"/>
                </a:cubicBezTo>
                <a:cubicBezTo>
                  <a:pt x="3859298" y="483574"/>
                  <a:pt x="3791862" y="481713"/>
                  <a:pt x="3724667" y="476337"/>
                </a:cubicBezTo>
                <a:cubicBezTo>
                  <a:pt x="3706219" y="474861"/>
                  <a:pt x="3569755" y="456807"/>
                  <a:pt x="3546537" y="452586"/>
                </a:cubicBezTo>
                <a:cubicBezTo>
                  <a:pt x="3530479" y="449667"/>
                  <a:pt x="3515338" y="441506"/>
                  <a:pt x="3499036" y="440711"/>
                </a:cubicBezTo>
                <a:cubicBezTo>
                  <a:pt x="3280162" y="430034"/>
                  <a:pt x="3204038" y="417430"/>
                  <a:pt x="3155380" y="415281"/>
                </a:cubicBezTo>
                <a:close/>
                <a:moveTo>
                  <a:pt x="0" y="0"/>
                </a:moveTo>
                <a:lnTo>
                  <a:pt x="10441160" y="0"/>
                </a:lnTo>
                <a:lnTo>
                  <a:pt x="10441160" y="5904656"/>
                </a:lnTo>
                <a:lnTo>
                  <a:pt x="0" y="590465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145" name="Picture 1"/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04" y="3735753"/>
            <a:ext cx="914400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4368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Click="0"/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lang="fr-FR" sz="4400" kern="1200" baseline="0" dirty="0" smtClean="0">
          <a:solidFill>
            <a:schemeClr val="tx1">
              <a:lumMod val="85000"/>
              <a:lumOff val="1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Aventura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rgbClr val="0070C0"/>
        </a:buClr>
        <a:buFont typeface="Wingdings" panose="05000000000000000000" pitchFamily="2" charset="2"/>
        <a:buChar char="v"/>
        <a:defRPr sz="3200" kern="1200">
          <a:solidFill>
            <a:schemeClr val="bg1">
              <a:lumMod val="65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rgbClr val="92D050"/>
        </a:buClr>
        <a:buFont typeface="Wingdings" panose="05000000000000000000" pitchFamily="2" charset="2"/>
        <a:buChar char="v"/>
        <a:defRPr sz="28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rgbClr val="0070C0"/>
        </a:buClr>
        <a:buFont typeface="Arial" panose="020B0604020202020204" pitchFamily="34" charset="0"/>
        <a:buChar char="•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rgbClr val="92D050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rgbClr val="0070C0"/>
        </a:buClr>
        <a:buFont typeface="Courier New" panose="02070309020205020404" pitchFamily="49" charset="0"/>
        <a:buChar char="o"/>
        <a:defRPr sz="2000" kern="1200">
          <a:solidFill>
            <a:schemeClr val="tx1">
              <a:lumMod val="95000"/>
              <a:lumOff val="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4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slide" Target="slide2.xml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" Target="slide6.xml"/><Relationship Id="rId7" Type="http://schemas.openxmlformats.org/officeDocument/2006/relationships/image" Target="../media/image2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slide" Target="slide5.xml"/><Relationship Id="rId10" Type="http://schemas.openxmlformats.org/officeDocument/2006/relationships/image" Target="../media/image23.png"/><Relationship Id="rId4" Type="http://schemas.openxmlformats.org/officeDocument/2006/relationships/image" Target="../media/image18.png"/><Relationship Id="rId9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slide" Target="slide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5.png"/><Relationship Id="rId7" Type="http://schemas.openxmlformats.org/officeDocument/2006/relationships/image" Target="../media/image28.pn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slide" Target="slide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2.png"/><Relationship Id="rId7" Type="http://schemas.openxmlformats.org/officeDocument/2006/relationships/slide" Target="slide10.xml"/><Relationship Id="rId12" Type="http://schemas.openxmlformats.org/officeDocument/2006/relationships/image" Target="../media/image39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11" Type="http://schemas.openxmlformats.org/officeDocument/2006/relationships/image" Target="../media/image38.png"/><Relationship Id="rId5" Type="http://schemas.openxmlformats.org/officeDocument/2006/relationships/slide" Target="slide9.xml"/><Relationship Id="rId10" Type="http://schemas.openxmlformats.org/officeDocument/2006/relationships/image" Target="../media/image37.png"/><Relationship Id="rId4" Type="http://schemas.openxmlformats.org/officeDocument/2006/relationships/image" Target="../media/image33.png"/><Relationship Id="rId9" Type="http://schemas.openxmlformats.org/officeDocument/2006/relationships/image" Target="../media/image3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slide" Target="slide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2.png"/><Relationship Id="rId7" Type="http://schemas.openxmlformats.org/officeDocument/2006/relationships/image" Target="../media/image45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11" Type="http://schemas.openxmlformats.org/officeDocument/2006/relationships/image" Target="../media/image48.png"/><Relationship Id="rId5" Type="http://schemas.openxmlformats.org/officeDocument/2006/relationships/image" Target="../media/image43.png"/><Relationship Id="rId10" Type="http://schemas.openxmlformats.org/officeDocument/2006/relationships/image" Target="../media/image47.png"/><Relationship Id="rId4" Type="http://schemas.openxmlformats.org/officeDocument/2006/relationships/slide" Target="slide11.xml"/><Relationship Id="rId9" Type="http://schemas.openxmlformats.org/officeDocument/2006/relationships/slide" Target="slide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slide" Target="slide10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50.png"/><Relationship Id="rId7" Type="http://schemas.openxmlformats.org/officeDocument/2006/relationships/image" Target="../media/image53.png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10" Type="http://schemas.openxmlformats.org/officeDocument/2006/relationships/image" Target="../media/image56.png"/><Relationship Id="rId4" Type="http://schemas.openxmlformats.org/officeDocument/2006/relationships/slide" Target="slide13.xml"/><Relationship Id="rId9" Type="http://schemas.openxmlformats.org/officeDocument/2006/relationships/image" Target="../media/image5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png"/><Relationship Id="rId5" Type="http://schemas.openxmlformats.org/officeDocument/2006/relationships/slide" Target="slide16.xml"/><Relationship Id="rId4" Type="http://schemas.openxmlformats.org/officeDocument/2006/relationships/slide" Target="slide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slide" Target="slide14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slide" Target="slide17.xml"/><Relationship Id="rId7" Type="http://schemas.openxmlformats.org/officeDocument/2006/relationships/image" Target="../media/image53.png"/><Relationship Id="rId12" Type="http://schemas.openxmlformats.org/officeDocument/2006/relationships/image" Target="../media/image62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11" Type="http://schemas.openxmlformats.org/officeDocument/2006/relationships/image" Target="../media/image61.png"/><Relationship Id="rId5" Type="http://schemas.openxmlformats.org/officeDocument/2006/relationships/image" Target="../media/image51.png"/><Relationship Id="rId10" Type="http://schemas.openxmlformats.org/officeDocument/2006/relationships/slide" Target="slide18.xml"/><Relationship Id="rId4" Type="http://schemas.openxmlformats.org/officeDocument/2006/relationships/image" Target="../media/image50.png"/><Relationship Id="rId9" Type="http://schemas.openxmlformats.org/officeDocument/2006/relationships/image" Target="../media/image5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3.jpeg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65.jpeg"/><Relationship Id="rId7" Type="http://schemas.openxmlformats.org/officeDocument/2006/relationships/slide" Target="slide20.xml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png"/><Relationship Id="rId11" Type="http://schemas.openxmlformats.org/officeDocument/2006/relationships/image" Target="../media/image71.png"/><Relationship Id="rId5" Type="http://schemas.openxmlformats.org/officeDocument/2006/relationships/image" Target="../media/image66.png"/><Relationship Id="rId10" Type="http://schemas.openxmlformats.org/officeDocument/2006/relationships/image" Target="../media/image70.png"/><Relationship Id="rId4" Type="http://schemas.openxmlformats.org/officeDocument/2006/relationships/slide" Target="slide19.xml"/><Relationship Id="rId9" Type="http://schemas.openxmlformats.org/officeDocument/2006/relationships/image" Target="../media/image6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slide" Target="slide18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slide" Target="slide21.xml"/><Relationship Id="rId7" Type="http://schemas.openxmlformats.org/officeDocument/2006/relationships/slide" Target="slide22.xml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image" Target="../media/image73.png"/><Relationship Id="rId9" Type="http://schemas.openxmlformats.org/officeDocument/2006/relationships/image" Target="../media/image7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slide" Target="slide20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3" Type="http://schemas.openxmlformats.org/officeDocument/2006/relationships/image" Target="../media/image79.png"/><Relationship Id="rId7" Type="http://schemas.openxmlformats.org/officeDocument/2006/relationships/slide" Target="slide23.xml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1.png"/><Relationship Id="rId11" Type="http://schemas.openxmlformats.org/officeDocument/2006/relationships/image" Target="../media/image85.png"/><Relationship Id="rId5" Type="http://schemas.openxmlformats.org/officeDocument/2006/relationships/image" Target="../media/image80.png"/><Relationship Id="rId10" Type="http://schemas.openxmlformats.org/officeDocument/2006/relationships/image" Target="../media/image84.png"/><Relationship Id="rId4" Type="http://schemas.openxmlformats.org/officeDocument/2006/relationships/slide" Target="slide24.xml"/><Relationship Id="rId9" Type="http://schemas.openxmlformats.org/officeDocument/2006/relationships/image" Target="../media/image8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slide" Target="slide2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png"/><Relationship Id="rId13" Type="http://schemas.openxmlformats.org/officeDocument/2006/relationships/slide" Target="slide26.xml"/><Relationship Id="rId18" Type="http://schemas.openxmlformats.org/officeDocument/2006/relationships/image" Target="../media/image101.png"/><Relationship Id="rId3" Type="http://schemas.openxmlformats.org/officeDocument/2006/relationships/slide" Target="slide25.xml"/><Relationship Id="rId7" Type="http://schemas.openxmlformats.org/officeDocument/2006/relationships/image" Target="../media/image91.png"/><Relationship Id="rId12" Type="http://schemas.openxmlformats.org/officeDocument/2006/relationships/image" Target="../media/image96.png"/><Relationship Id="rId17" Type="http://schemas.openxmlformats.org/officeDocument/2006/relationships/image" Target="../media/image100.png"/><Relationship Id="rId2" Type="http://schemas.openxmlformats.org/officeDocument/2006/relationships/image" Target="../media/image87.png"/><Relationship Id="rId16" Type="http://schemas.openxmlformats.org/officeDocument/2006/relationships/image" Target="../media/image9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0.png"/><Relationship Id="rId11" Type="http://schemas.openxmlformats.org/officeDocument/2006/relationships/image" Target="../media/image95.png"/><Relationship Id="rId5" Type="http://schemas.openxmlformats.org/officeDocument/2006/relationships/image" Target="../media/image89.png"/><Relationship Id="rId15" Type="http://schemas.openxmlformats.org/officeDocument/2006/relationships/image" Target="../media/image98.png"/><Relationship Id="rId10" Type="http://schemas.openxmlformats.org/officeDocument/2006/relationships/image" Target="../media/image94.png"/><Relationship Id="rId19" Type="http://schemas.openxmlformats.org/officeDocument/2006/relationships/image" Target="../media/image102.png"/><Relationship Id="rId4" Type="http://schemas.openxmlformats.org/officeDocument/2006/relationships/image" Target="../media/image88.png"/><Relationship Id="rId9" Type="http://schemas.openxmlformats.org/officeDocument/2006/relationships/image" Target="../media/image93.png"/><Relationship Id="rId14" Type="http://schemas.openxmlformats.org/officeDocument/2006/relationships/image" Target="../media/image9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slide" Target="slide24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png"/><Relationship Id="rId3" Type="http://schemas.openxmlformats.org/officeDocument/2006/relationships/image" Target="../media/image104.jpeg"/><Relationship Id="rId7" Type="http://schemas.openxmlformats.org/officeDocument/2006/relationships/slide" Target="slide27.xml"/><Relationship Id="rId12" Type="http://schemas.openxmlformats.org/officeDocument/2006/relationships/image" Target="../media/image111.pn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7.png"/><Relationship Id="rId11" Type="http://schemas.openxmlformats.org/officeDocument/2006/relationships/image" Target="../media/image110.png"/><Relationship Id="rId5" Type="http://schemas.openxmlformats.org/officeDocument/2006/relationships/image" Target="../media/image106.jpeg"/><Relationship Id="rId10" Type="http://schemas.openxmlformats.org/officeDocument/2006/relationships/image" Target="../media/image109.png"/><Relationship Id="rId4" Type="http://schemas.openxmlformats.org/officeDocument/2006/relationships/image" Target="../media/image105.jpeg"/><Relationship Id="rId9" Type="http://schemas.openxmlformats.org/officeDocument/2006/relationships/slide" Target="slide2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slide" Target="slide26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6.png"/><Relationship Id="rId3" Type="http://schemas.openxmlformats.org/officeDocument/2006/relationships/image" Target="../media/image113.png"/><Relationship Id="rId7" Type="http://schemas.openxmlformats.org/officeDocument/2006/relationships/image" Target="../media/image115.pn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29.xml"/><Relationship Id="rId5" Type="http://schemas.openxmlformats.org/officeDocument/2006/relationships/image" Target="../media/image114.png"/><Relationship Id="rId4" Type="http://schemas.openxmlformats.org/officeDocument/2006/relationships/slide" Target="slide32.xml"/><Relationship Id="rId9" Type="http://schemas.openxmlformats.org/officeDocument/2006/relationships/image" Target="../media/image11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8.jpeg"/><Relationship Id="rId4" Type="http://schemas.openxmlformats.org/officeDocument/2006/relationships/image" Target="../media/image1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7" Type="http://schemas.openxmlformats.org/officeDocument/2006/relationships/image" Target="../media/image71.pn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0.png"/><Relationship Id="rId5" Type="http://schemas.openxmlformats.org/officeDocument/2006/relationships/slide" Target="slide31.xml"/><Relationship Id="rId4" Type="http://schemas.openxmlformats.org/officeDocument/2006/relationships/image" Target="../media/image11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30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8.jpeg"/><Relationship Id="rId4" Type="http://schemas.openxmlformats.org/officeDocument/2006/relationships/image" Target="../media/image16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3.png"/><Relationship Id="rId3" Type="http://schemas.openxmlformats.org/officeDocument/2006/relationships/image" Target="../media/image121.png"/><Relationship Id="rId7" Type="http://schemas.openxmlformats.org/officeDocument/2006/relationships/image" Target="../media/image122.png"/><Relationship Id="rId2" Type="http://schemas.openxmlformats.org/officeDocument/2006/relationships/slide" Target="slide3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34.xml"/><Relationship Id="rId5" Type="http://schemas.openxmlformats.org/officeDocument/2006/relationships/image" Target="../media/image103.jpeg"/><Relationship Id="rId4" Type="http://schemas.openxmlformats.org/officeDocument/2006/relationships/image" Target="../media/image97.png"/><Relationship Id="rId9" Type="http://schemas.openxmlformats.org/officeDocument/2006/relationships/image" Target="../media/image12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5.jpeg"/><Relationship Id="rId4" Type="http://schemas.openxmlformats.org/officeDocument/2006/relationships/image" Target="../media/image1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7.png"/><Relationship Id="rId5" Type="http://schemas.openxmlformats.org/officeDocument/2006/relationships/slide" Target="slide36.xml"/><Relationship Id="rId4" Type="http://schemas.openxmlformats.org/officeDocument/2006/relationships/slide" Target="slide3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png"/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0.png"/><Relationship Id="rId5" Type="http://schemas.openxmlformats.org/officeDocument/2006/relationships/image" Target="../media/image129.png"/><Relationship Id="rId4" Type="http://schemas.openxmlformats.org/officeDocument/2006/relationships/slide" Target="slide37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5.png"/><Relationship Id="rId3" Type="http://schemas.openxmlformats.org/officeDocument/2006/relationships/slide" Target="slide38.xml"/><Relationship Id="rId7" Type="http://schemas.openxmlformats.org/officeDocument/2006/relationships/image" Target="../media/image134.png"/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3.png"/><Relationship Id="rId5" Type="http://schemas.openxmlformats.org/officeDocument/2006/relationships/slide" Target="slide39.xml"/><Relationship Id="rId4" Type="http://schemas.openxmlformats.org/officeDocument/2006/relationships/image" Target="../media/image132.png"/><Relationship Id="rId9" Type="http://schemas.openxmlformats.org/officeDocument/2006/relationships/image" Target="../media/image13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37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7.jpeg"/><Relationship Id="rId4" Type="http://schemas.openxmlformats.org/officeDocument/2006/relationships/image" Target="../media/image16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3.png"/><Relationship Id="rId3" Type="http://schemas.openxmlformats.org/officeDocument/2006/relationships/image" Target="../media/image139.jpeg"/><Relationship Id="rId7" Type="http://schemas.openxmlformats.org/officeDocument/2006/relationships/image" Target="../media/image142.png"/><Relationship Id="rId2" Type="http://schemas.openxmlformats.org/officeDocument/2006/relationships/image" Target="../media/image1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1.png"/><Relationship Id="rId11" Type="http://schemas.openxmlformats.org/officeDocument/2006/relationships/image" Target="../media/image145.png"/><Relationship Id="rId5" Type="http://schemas.openxmlformats.org/officeDocument/2006/relationships/image" Target="../media/image140.png"/><Relationship Id="rId10" Type="http://schemas.openxmlformats.org/officeDocument/2006/relationships/image" Target="../media/image144.png"/><Relationship Id="rId4" Type="http://schemas.openxmlformats.org/officeDocument/2006/relationships/slide" Target="slide40.xml"/><Relationship Id="rId9" Type="http://schemas.openxmlformats.org/officeDocument/2006/relationships/slide" Target="slide4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" Target="slide39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6.jpeg"/><Relationship Id="rId4" Type="http://schemas.openxmlformats.org/officeDocument/2006/relationships/image" Target="../media/image16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1.png"/><Relationship Id="rId3" Type="http://schemas.openxmlformats.org/officeDocument/2006/relationships/image" Target="../media/image147.png"/><Relationship Id="rId7" Type="http://schemas.openxmlformats.org/officeDocument/2006/relationships/image" Target="../media/image150.png"/><Relationship Id="rId2" Type="http://schemas.openxmlformats.org/officeDocument/2006/relationships/slide" Target="slide4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9.png"/><Relationship Id="rId5" Type="http://schemas.openxmlformats.org/officeDocument/2006/relationships/image" Target="../media/image148.png"/><Relationship Id="rId10" Type="http://schemas.openxmlformats.org/officeDocument/2006/relationships/image" Target="../media/image153.jpeg"/><Relationship Id="rId4" Type="http://schemas.openxmlformats.org/officeDocument/2006/relationships/slide" Target="slide42.xml"/><Relationship Id="rId9" Type="http://schemas.openxmlformats.org/officeDocument/2006/relationships/image" Target="../media/image152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41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4.jpeg"/><Relationship Id="rId4" Type="http://schemas.openxmlformats.org/officeDocument/2006/relationships/image" Target="../media/image16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6.jpeg"/><Relationship Id="rId2" Type="http://schemas.openxmlformats.org/officeDocument/2006/relationships/image" Target="../media/image15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2314891"/>
            <a:ext cx="9144000" cy="1314450"/>
          </a:xfrm>
        </p:spPr>
        <p:txBody>
          <a:bodyPr>
            <a:normAutofit fontScale="40000" lnSpcReduction="20000"/>
          </a:bodyPr>
          <a:lstStyle/>
          <a:p>
            <a:r>
              <a:rPr lang="fr-FR" sz="7000" dirty="0">
                <a:solidFill>
                  <a:schemeClr val="bg1"/>
                </a:solidFill>
              </a:rPr>
              <a:t>Suivez mes </a:t>
            </a:r>
            <a:r>
              <a:rPr lang="fr-FR" sz="7000" dirty="0" smtClean="0">
                <a:solidFill>
                  <a:schemeClr val="bg1"/>
                </a:solidFill>
              </a:rPr>
              <a:t>indications et répondez </a:t>
            </a:r>
            <a:r>
              <a:rPr lang="fr-FR" sz="7000" dirty="0">
                <a:solidFill>
                  <a:schemeClr val="bg1"/>
                </a:solidFill>
              </a:rPr>
              <a:t>aux </a:t>
            </a:r>
            <a:r>
              <a:rPr lang="fr-FR" sz="7000" dirty="0" smtClean="0">
                <a:solidFill>
                  <a:schemeClr val="bg1"/>
                </a:solidFill>
              </a:rPr>
              <a:t>questions,</a:t>
            </a:r>
          </a:p>
          <a:p>
            <a:r>
              <a:rPr lang="fr-FR" sz="2300" dirty="0" smtClean="0">
                <a:solidFill>
                  <a:schemeClr val="bg1"/>
                </a:solidFill>
              </a:rPr>
              <a:t/>
            </a:r>
            <a:br>
              <a:rPr lang="fr-FR" sz="2300" dirty="0" smtClean="0">
                <a:solidFill>
                  <a:schemeClr val="bg1"/>
                </a:solidFill>
              </a:rPr>
            </a:br>
            <a:r>
              <a:rPr lang="fr-FR" sz="7000" dirty="0" smtClean="0">
                <a:solidFill>
                  <a:schemeClr val="bg1"/>
                </a:solidFill>
              </a:rPr>
              <a:t>puis laissez vous guider </a:t>
            </a:r>
            <a:r>
              <a:rPr lang="fr-FR" sz="7000" dirty="0">
                <a:solidFill>
                  <a:schemeClr val="bg1"/>
                </a:solidFill>
              </a:rPr>
              <a:t>pour découvrir </a:t>
            </a:r>
            <a:r>
              <a:rPr lang="fr-FR" sz="7000" dirty="0" smtClean="0">
                <a:solidFill>
                  <a:schemeClr val="bg1"/>
                </a:solidFill>
              </a:rPr>
              <a:t>Château-Gontier</a:t>
            </a:r>
            <a:endParaRPr lang="fr-FR" sz="4000" b="0" dirty="0" smtClean="0">
              <a:solidFill>
                <a:schemeClr val="bg1"/>
              </a:solidFill>
              <a:effectLst/>
            </a:endParaRPr>
          </a:p>
          <a:p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pic>
        <p:nvPicPr>
          <p:cNvPr id="8" name="Picture 1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6536" y="3003798"/>
            <a:ext cx="2751664" cy="1526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itre 1"/>
          <p:cNvSpPr txBox="1">
            <a:spLocks/>
          </p:cNvSpPr>
          <p:nvPr/>
        </p:nvSpPr>
        <p:spPr>
          <a:xfrm>
            <a:off x="9237160" y="3197423"/>
            <a:ext cx="3039696" cy="110251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fr-FR" sz="4400" kern="1200" baseline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ventura" pitchFamily="50" charset="0"/>
                <a:ea typeface="+mj-ea"/>
                <a:cs typeface="+mj-cs"/>
              </a:defRPr>
            </a:lvl1pPr>
          </a:lstStyle>
          <a:p>
            <a:r>
              <a:rPr lang="fr-FR" sz="2000" dirty="0" smtClean="0">
                <a:solidFill>
                  <a:schemeClr val="bg1"/>
                </a:solidFill>
                <a:effectLst/>
              </a:rPr>
              <a:t>CLIQUEZ-MOI</a:t>
            </a:r>
            <a:br>
              <a:rPr lang="fr-FR" sz="2000" dirty="0" smtClean="0">
                <a:solidFill>
                  <a:schemeClr val="bg1"/>
                </a:solidFill>
                <a:effectLst/>
              </a:rPr>
            </a:br>
            <a:r>
              <a:rPr lang="fr-FR" sz="2000" dirty="0" smtClean="0">
                <a:solidFill>
                  <a:schemeClr val="bg1"/>
                </a:solidFill>
                <a:effectLst/>
              </a:rPr>
              <a:t>POUR</a:t>
            </a:r>
            <a:r>
              <a:rPr lang="fr-FR" sz="1000" dirty="0" smtClean="0">
                <a:solidFill>
                  <a:schemeClr val="bg1"/>
                </a:solidFill>
                <a:effectLst/>
              </a:rPr>
              <a:t> </a:t>
            </a:r>
            <a:r>
              <a:rPr lang="fr-FR" sz="2000" dirty="0" smtClean="0">
                <a:solidFill>
                  <a:schemeClr val="bg1"/>
                </a:solidFill>
                <a:effectLst/>
              </a:rPr>
              <a:t>CONTINUER</a:t>
            </a:r>
            <a:endParaRPr lang="fr-FR" sz="2000" dirty="0">
              <a:solidFill>
                <a:schemeClr val="bg1"/>
              </a:solidFill>
              <a:effectLst/>
            </a:endParaRPr>
          </a:p>
        </p:txBody>
      </p:sp>
      <p:pic>
        <p:nvPicPr>
          <p:cNvPr id="2051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435846"/>
            <a:ext cx="30353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re 4"/>
          <p:cNvSpPr>
            <a:spLocks noGrp="1"/>
          </p:cNvSpPr>
          <p:nvPr>
            <p:ph type="ctrTitle"/>
          </p:nvPr>
        </p:nvSpPr>
        <p:spPr>
          <a:xfrm>
            <a:off x="685800" y="-1388690"/>
            <a:ext cx="7772400" cy="1102519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411510"/>
            <a:ext cx="7772400" cy="1944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3097489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re 1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bg1"/>
                </a:solidFill>
                <a:effectLst/>
              </a:rPr>
              <a:t>MAYENNE</a:t>
            </a:r>
            <a:endParaRPr lang="fr-FR" dirty="0">
              <a:solidFill>
                <a:schemeClr val="bg1"/>
              </a:solidFill>
              <a:effectLst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771550"/>
            <a:ext cx="8229600" cy="3394472"/>
          </a:xfrm>
        </p:spPr>
        <p:txBody>
          <a:bodyPr>
            <a:normAutofit fontScale="92500"/>
          </a:bodyPr>
          <a:lstStyle/>
          <a:p>
            <a:r>
              <a:rPr lang="fr-FR" dirty="0">
                <a:solidFill>
                  <a:schemeClr val="bg1"/>
                </a:solidFill>
              </a:rPr>
              <a:t>Je laisse couler l’eau à mes pieds</a:t>
            </a:r>
            <a:r>
              <a:rPr lang="fr-FR" dirty="0" smtClean="0">
                <a:solidFill>
                  <a:schemeClr val="bg1"/>
                </a:solidFill>
              </a:rPr>
              <a:t>.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Quelle est cette rivière que je permet de traverser ?</a:t>
            </a:r>
          </a:p>
          <a:p>
            <a:endParaRPr lang="fr-FR" b="0" dirty="0">
              <a:effectLst/>
            </a:endParaRPr>
          </a:p>
          <a:p>
            <a:endParaRPr lang="fr-FR" b="0" dirty="0" smtClean="0">
              <a:effectLst/>
            </a:endParaRPr>
          </a:p>
          <a:p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pic>
        <p:nvPicPr>
          <p:cNvPr id="3074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6688" y="1635992"/>
            <a:ext cx="2054225" cy="197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1442" y="2973164"/>
            <a:ext cx="1951037" cy="197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8834" y="3219822"/>
            <a:ext cx="2103437" cy="212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973164"/>
            <a:ext cx="1951037" cy="197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635992"/>
            <a:ext cx="1944687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1523287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bg1"/>
                </a:solidFill>
                <a:effectLst/>
              </a:rPr>
              <a:t>MAUVAISE REPONSE</a:t>
            </a:r>
            <a:endParaRPr lang="fr-FR" dirty="0">
              <a:solidFill>
                <a:schemeClr val="bg1"/>
              </a:solidFill>
              <a:effectLst/>
            </a:endParaRPr>
          </a:p>
        </p:txBody>
      </p:sp>
      <p:pic>
        <p:nvPicPr>
          <p:cNvPr id="4098" name="Picture 2" descr="carte de la rÃ©gion Pays de Loi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203598"/>
            <a:ext cx="3114675" cy="2981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entagone 3"/>
          <p:cNvSpPr/>
          <p:nvPr/>
        </p:nvSpPr>
        <p:spPr>
          <a:xfrm>
            <a:off x="9252520" y="1794706"/>
            <a:ext cx="1944216" cy="792088"/>
          </a:xfrm>
          <a:prstGeom prst="homePlate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pPr algn="ctr"/>
            <a:r>
              <a:rPr lang="fr-FR" dirty="0" smtClean="0">
                <a:latin typeface="Aventura" pitchFamily="50" charset="0"/>
              </a:rPr>
              <a:t>RETOUR</a:t>
            </a:r>
            <a:endParaRPr lang="fr-FR" dirty="0">
              <a:latin typeface="Aventura" pitchFamily="50" charset="0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2594"/>
            <a:ext cx="8229600" cy="1243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1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6536" y="3003798"/>
            <a:ext cx="1944216" cy="10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itre 1"/>
          <p:cNvSpPr txBox="1">
            <a:spLocks/>
          </p:cNvSpPr>
          <p:nvPr/>
        </p:nvSpPr>
        <p:spPr>
          <a:xfrm>
            <a:off x="9540552" y="3173673"/>
            <a:ext cx="1656184" cy="67047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fr-FR" sz="4400" kern="1200" baseline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ventura" pitchFamily="50" charset="0"/>
                <a:ea typeface="+mj-ea"/>
                <a:cs typeface="+mj-cs"/>
              </a:defRPr>
            </a:lvl1pPr>
          </a:lstStyle>
          <a:p>
            <a:r>
              <a:rPr lang="fr-FR" sz="2000" dirty="0" smtClean="0">
                <a:solidFill>
                  <a:schemeClr val="bg1"/>
                </a:solidFill>
                <a:effectLst/>
              </a:rPr>
              <a:t>RETOUR</a:t>
            </a:r>
            <a:endParaRPr lang="fr-FR" sz="2000" dirty="0">
              <a:solidFill>
                <a:schemeClr val="bg1"/>
              </a:solidFill>
              <a:effectLst/>
            </a:endParaRPr>
          </a:p>
        </p:txBody>
      </p:sp>
      <p:pic>
        <p:nvPicPr>
          <p:cNvPr id="4101" name="Picture 5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867110"/>
            <a:ext cx="19446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91708815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bg1"/>
                </a:solidFill>
                <a:effectLst/>
              </a:rPr>
              <a:t>HARELLE</a:t>
            </a:r>
            <a:endParaRPr lang="fr-FR" dirty="0">
              <a:solidFill>
                <a:schemeClr val="bg1"/>
              </a:solidFill>
              <a:effectLst/>
            </a:endParaRP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26640"/>
            <a:ext cx="5520034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Étiquette 3"/>
          <p:cNvSpPr/>
          <p:nvPr/>
        </p:nvSpPr>
        <p:spPr>
          <a:xfrm>
            <a:off x="9252520" y="729859"/>
            <a:ext cx="1584176" cy="792088"/>
          </a:xfrm>
          <a:prstGeom prst="plaque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>
                <a:latin typeface="Aventura" pitchFamily="50" charset="0"/>
              </a:rPr>
              <a:t>RUE </a:t>
            </a:r>
            <a:br>
              <a:rPr lang="fr-FR" sz="1600" dirty="0" smtClean="0">
                <a:latin typeface="Aventura" pitchFamily="50" charset="0"/>
              </a:rPr>
            </a:br>
            <a:r>
              <a:rPr lang="fr-FR" sz="1600" dirty="0" smtClean="0">
                <a:latin typeface="Aventura" pitchFamily="50" charset="0"/>
              </a:rPr>
              <a:t>DE LA HARELLE</a:t>
            </a:r>
            <a:endParaRPr lang="fr-FR" sz="1600" dirty="0">
              <a:latin typeface="Aventura" pitchFamily="50" charset="0"/>
            </a:endParaRPr>
          </a:p>
        </p:txBody>
      </p:sp>
      <p:pic>
        <p:nvPicPr>
          <p:cNvPr id="7178" name="Picture 10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129321"/>
            <a:ext cx="1712913" cy="1049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9" name="Picture 11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037670"/>
            <a:ext cx="1712913" cy="1049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0" name="Picture 1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935344"/>
            <a:ext cx="1712913" cy="1049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1" name="Picture 1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42322"/>
            <a:ext cx="1712913" cy="1049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2" name="Picture 1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833018"/>
            <a:ext cx="1712913" cy="1042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Espace réservé du contenu 2"/>
          <p:cNvSpPr txBox="1">
            <a:spLocks/>
          </p:cNvSpPr>
          <p:nvPr/>
        </p:nvSpPr>
        <p:spPr>
          <a:xfrm>
            <a:off x="2483768" y="3909929"/>
            <a:ext cx="4536504" cy="966077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70C0"/>
              </a:buClr>
              <a:buSzTx/>
              <a:buFont typeface="Wingdings" panose="05000000000000000000" pitchFamily="2" charset="2"/>
              <a:buNone/>
              <a:tabLst/>
              <a:defRPr sz="32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rgbClr val="92D050"/>
              </a:buClr>
              <a:buFont typeface="Wingdings" panose="05000000000000000000" pitchFamily="2" charset="2"/>
              <a:buChar char="v"/>
              <a:defRPr sz="2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rgbClr val="0070C0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rgbClr val="92D050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rgbClr val="0070C0"/>
              </a:buClr>
              <a:buFont typeface="Courier New" panose="02070309020205020404" pitchFamily="49" charset="0"/>
              <a:buChar char="o"/>
              <a:defRPr sz="2000" kern="120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1200" dirty="0" smtClean="0">
                <a:solidFill>
                  <a:schemeClr val="bg1"/>
                </a:solidFill>
              </a:rPr>
              <a:t>Prenez la rue qui tourne </a:t>
            </a:r>
            <a:br>
              <a:rPr lang="fr-FR" sz="11200" dirty="0" smtClean="0">
                <a:solidFill>
                  <a:schemeClr val="bg1"/>
                </a:solidFill>
              </a:rPr>
            </a:br>
            <a:r>
              <a:rPr lang="fr-FR" sz="11200" dirty="0" smtClean="0">
                <a:solidFill>
                  <a:schemeClr val="bg1"/>
                </a:solidFill>
              </a:rPr>
              <a:t>sur votre gauche</a:t>
            </a:r>
          </a:p>
          <a:p>
            <a:endParaRPr lang="fr-FR" dirty="0" smtClean="0"/>
          </a:p>
          <a:p>
            <a:endParaRPr lang="fr-FR" dirty="0" smtClean="0"/>
          </a:p>
          <a:p>
            <a:r>
              <a:rPr lang="fr-FR" dirty="0" smtClean="0"/>
              <a:t/>
            </a:r>
            <a:br>
              <a:rPr lang="fr-FR" dirty="0" smtClean="0"/>
            </a:br>
            <a:endParaRPr lang="fr-FR" dirty="0" smtClean="0"/>
          </a:p>
        </p:txBody>
      </p:sp>
      <p:pic>
        <p:nvPicPr>
          <p:cNvPr id="7183" name="Picture 15">
            <a:hlinkClick r:id="rId5" action="ppaction://hlinksldjump"/>
          </p:cNvPr>
          <p:cNvPicPr preferRelativeResize="0">
            <a:picLocks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8538" y="280127"/>
            <a:ext cx="1584000" cy="86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15">
            <a:hlinkClick r:id="rId3" action="ppaction://hlinksldjump"/>
          </p:cNvPr>
          <p:cNvPicPr preferRelativeResize="0">
            <a:picLocks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740" y="1179186"/>
            <a:ext cx="1584000" cy="86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15">
            <a:hlinkClick r:id="rId5" action="ppaction://hlinksldjump"/>
          </p:cNvPr>
          <p:cNvPicPr preferRelativeResize="0">
            <a:picLocks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0498" y="2091444"/>
            <a:ext cx="1584000" cy="86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15">
            <a:hlinkClick r:id="rId5" action="ppaction://hlinksldjump"/>
          </p:cNvPr>
          <p:cNvPicPr preferRelativeResize="0">
            <a:picLocks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6648" y="2980144"/>
            <a:ext cx="1584000" cy="86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15">
            <a:hlinkClick r:id="rId5" action="ppaction://hlinksldjump"/>
          </p:cNvPr>
          <p:cNvPicPr preferRelativeResize="0">
            <a:picLocks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6548" y="3892498"/>
            <a:ext cx="1584000" cy="86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2913590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bg1"/>
                </a:solidFill>
                <a:effectLst/>
              </a:rPr>
              <a:t>MAUVAISE REPONSE</a:t>
            </a:r>
          </a:p>
        </p:txBody>
      </p:sp>
      <p:sp>
        <p:nvSpPr>
          <p:cNvPr id="5" name="AutoShape 2" descr="RÃ©sultat de recherche d'images pour &quot;picto malvoyant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059582"/>
            <a:ext cx="3584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1470"/>
            <a:ext cx="8229600" cy="12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867110"/>
            <a:ext cx="19446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7797030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bg1"/>
                </a:solidFill>
                <a:effectLst/>
              </a:rPr>
              <a:t>10H</a:t>
            </a:r>
            <a:endParaRPr lang="fr-FR" dirty="0">
              <a:solidFill>
                <a:schemeClr val="bg1"/>
              </a:solidFill>
              <a:effectLst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915566"/>
            <a:ext cx="8229600" cy="3394472"/>
          </a:xfrm>
        </p:spPr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Quelle heure est-il au N°6 ?</a:t>
            </a:r>
            <a:endParaRPr lang="fr-FR" b="1" dirty="0">
              <a:solidFill>
                <a:schemeClr val="bg1"/>
              </a:solidFill>
            </a:endParaRPr>
          </a:p>
        </p:txBody>
      </p:sp>
      <p:grpSp>
        <p:nvGrpSpPr>
          <p:cNvPr id="11" name="Groupe 10"/>
          <p:cNvGrpSpPr/>
          <p:nvPr/>
        </p:nvGrpSpPr>
        <p:grpSpPr>
          <a:xfrm>
            <a:off x="9324528" y="483518"/>
            <a:ext cx="1440000" cy="1440000"/>
            <a:chOff x="1475656" y="2499742"/>
            <a:chExt cx="1440000" cy="1440000"/>
          </a:xfrm>
        </p:grpSpPr>
        <p:sp>
          <p:nvSpPr>
            <p:cNvPr id="4" name="Ellipse 3"/>
            <p:cNvSpPr/>
            <p:nvPr/>
          </p:nvSpPr>
          <p:spPr>
            <a:xfrm>
              <a:off x="1475656" y="2499742"/>
              <a:ext cx="1440000" cy="1440000"/>
            </a:xfrm>
            <a:prstGeom prst="ellipse">
              <a:avLst/>
            </a:prstGeom>
            <a:noFill/>
            <a:ln w="76200">
              <a:solidFill>
                <a:schemeClr val="accent6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  <p:sp>
          <p:nvSpPr>
            <p:cNvPr id="5" name="Triangle isocèle 4"/>
            <p:cNvSpPr/>
            <p:nvPr/>
          </p:nvSpPr>
          <p:spPr>
            <a:xfrm>
              <a:off x="2141656" y="2571750"/>
              <a:ext cx="108000" cy="648000"/>
            </a:xfrm>
            <a:prstGeom prst="triangle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  <p:sp>
          <p:nvSpPr>
            <p:cNvPr id="7" name="Triangle isocèle 6"/>
            <p:cNvSpPr/>
            <p:nvPr/>
          </p:nvSpPr>
          <p:spPr>
            <a:xfrm rot="-3600000">
              <a:off x="1907909" y="2832285"/>
              <a:ext cx="72000" cy="540000"/>
            </a:xfrm>
            <a:prstGeom prst="triangle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</p:grpSp>
      <p:pic>
        <p:nvPicPr>
          <p:cNvPr id="8195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5111" y="2918415"/>
            <a:ext cx="1646237" cy="1646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779192"/>
            <a:ext cx="1646237" cy="1646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779192"/>
            <a:ext cx="1646237" cy="1646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779192"/>
            <a:ext cx="1646237" cy="1646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0" name="Picture 8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144" y="2918415"/>
            <a:ext cx="1646238" cy="1652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1349063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bg1"/>
                </a:solidFill>
                <a:effectLst/>
              </a:rPr>
              <a:t>MAUVAISE REPONSE</a:t>
            </a:r>
          </a:p>
        </p:txBody>
      </p:sp>
      <p:pic>
        <p:nvPicPr>
          <p:cNvPr id="9218" name="Picture 2" descr="RÃ©sultat de recherche d'images pour &quot;engrenages pendule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491630"/>
            <a:ext cx="4223346" cy="2482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23478"/>
            <a:ext cx="8229600" cy="12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867110"/>
            <a:ext cx="19446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2649367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r-FR" sz="3200" dirty="0" smtClean="0">
                <a:solidFill>
                  <a:schemeClr val="bg1"/>
                </a:solidFill>
                <a:effectLst/>
              </a:rPr>
              <a:t>SUIVEZ LES PHOTOS</a:t>
            </a:r>
            <a:endParaRPr lang="fr-FR" sz="3200" dirty="0">
              <a:solidFill>
                <a:schemeClr val="bg1"/>
              </a:solidFill>
              <a:effectLst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300192" y="1200151"/>
            <a:ext cx="2664296" cy="939551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</a:rPr>
              <a:t>A quoi nous invite l’inscription ?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23479"/>
            <a:ext cx="2900972" cy="3528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203598"/>
            <a:ext cx="2880000" cy="385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255" y="1275606"/>
            <a:ext cx="1023937" cy="414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itre 1"/>
          <p:cNvSpPr txBox="1">
            <a:spLocks/>
          </p:cNvSpPr>
          <p:nvPr/>
        </p:nvSpPr>
        <p:spPr>
          <a:xfrm>
            <a:off x="609600" y="3583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fr-FR" sz="4400" kern="1200" baseline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ventura" pitchFamily="50" charset="0"/>
                <a:ea typeface="+mj-ea"/>
                <a:cs typeface="+mj-cs"/>
              </a:defRPr>
            </a:lvl1pPr>
          </a:lstStyle>
          <a:p>
            <a:pPr algn="r"/>
            <a:endParaRPr lang="fr-FR" sz="2000" dirty="0"/>
          </a:p>
        </p:txBody>
      </p:sp>
      <p:pic>
        <p:nvPicPr>
          <p:cNvPr id="11271" name="Picture 7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375" y="4445261"/>
            <a:ext cx="2170113" cy="500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2" name="Picture 8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1769" y="3911696"/>
            <a:ext cx="221932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3" name="Picture 9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4781" y="2310998"/>
            <a:ext cx="2273300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4" name="Picture 10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0650" y="2844564"/>
            <a:ext cx="2341563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5" name="Picture 11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3378130"/>
            <a:ext cx="2395537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8" name="Picture 14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00" y="195486"/>
            <a:ext cx="8431213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4571170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bg1"/>
                </a:solidFill>
                <a:effectLst/>
              </a:rPr>
              <a:t>MAUVAISE REPONSE</a:t>
            </a:r>
          </a:p>
        </p:txBody>
      </p:sp>
      <p:pic>
        <p:nvPicPr>
          <p:cNvPr id="12289" name="Picture 1" descr="H:\EL\Conception\RB Chiot\IMG_120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91" t="32719" r="31731" b="34379"/>
          <a:stretch/>
        </p:blipFill>
        <p:spPr bwMode="auto">
          <a:xfrm rot="5400000">
            <a:off x="1673260" y="1831263"/>
            <a:ext cx="3685760" cy="2208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1470"/>
            <a:ext cx="8229600" cy="12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5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867110"/>
            <a:ext cx="19446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5993274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r-FR" sz="3200" dirty="0" smtClean="0">
                <a:solidFill>
                  <a:schemeClr val="bg1"/>
                </a:solidFill>
                <a:effectLst/>
              </a:rPr>
              <a:t>SUIVEZ LES PHOTOS</a:t>
            </a:r>
            <a:endParaRPr lang="fr-FR" sz="3200" dirty="0">
              <a:solidFill>
                <a:schemeClr val="bg1"/>
              </a:solidFill>
              <a:effectLst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300192" y="1056135"/>
            <a:ext cx="2843808" cy="939551"/>
          </a:xfrm>
        </p:spPr>
        <p:txBody>
          <a:bodyPr>
            <a:noAutofit/>
          </a:bodyPr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Quelle était la première vocation du bâtiment classé sur l’autre rive ?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11" name="Titre 1"/>
          <p:cNvSpPr txBox="1">
            <a:spLocks/>
          </p:cNvSpPr>
          <p:nvPr/>
        </p:nvSpPr>
        <p:spPr>
          <a:xfrm>
            <a:off x="609600" y="3583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fr-FR" sz="4400" kern="1200" baseline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ventura" pitchFamily="50" charset="0"/>
                <a:ea typeface="+mj-ea"/>
                <a:cs typeface="+mj-cs"/>
              </a:defRPr>
            </a:lvl1pPr>
          </a:lstStyle>
          <a:p>
            <a:pPr algn="r"/>
            <a:endParaRPr lang="fr-FR" sz="2000" dirty="0"/>
          </a:p>
        </p:txBody>
      </p:sp>
      <p:pic>
        <p:nvPicPr>
          <p:cNvPr id="13314" name="Picture 2" descr="H:\EL\Conception\RB Chiot\IMG_120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23" r="24856"/>
          <a:stretch/>
        </p:blipFill>
        <p:spPr bwMode="auto">
          <a:xfrm rot="5400000">
            <a:off x="88728" y="439471"/>
            <a:ext cx="3168351" cy="3054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34" r="9583" b="21326"/>
          <a:stretch/>
        </p:blipFill>
        <p:spPr bwMode="auto">
          <a:xfrm>
            <a:off x="3348796" y="1203598"/>
            <a:ext cx="2879388" cy="3774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4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3342" y="3847301"/>
            <a:ext cx="1852613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7" name="Picture 5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4786" y="2185802"/>
            <a:ext cx="160972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8" name="Picture 6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0480" y="2739635"/>
            <a:ext cx="1938337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9" name="Picture 7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4011" y="3293468"/>
            <a:ext cx="131127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0" name="Picture 8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180" y="4401134"/>
            <a:ext cx="2420937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1" name="Picture 9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00" y="195486"/>
            <a:ext cx="8431213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3578086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bg1"/>
                </a:solidFill>
                <a:effectLst/>
              </a:rPr>
              <a:t>MAUVAISE REPONSE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1470"/>
            <a:ext cx="8229600" cy="12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33"/>
          <a:stretch/>
        </p:blipFill>
        <p:spPr bwMode="auto">
          <a:xfrm>
            <a:off x="2367032" y="987574"/>
            <a:ext cx="3240360" cy="37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715766"/>
            <a:ext cx="19446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90729819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-740618"/>
            <a:ext cx="8640960" cy="857250"/>
          </a:xfrm>
        </p:spPr>
        <p:txBody>
          <a:bodyPr>
            <a:normAutofit/>
          </a:bodyPr>
          <a:lstStyle/>
          <a:p>
            <a:pPr algn="r"/>
            <a:r>
              <a:rPr lang="fr-FR" sz="2800" dirty="0" smtClean="0">
                <a:solidFill>
                  <a:schemeClr val="bg1"/>
                </a:solidFill>
                <a:effectLst/>
              </a:rPr>
              <a:t>REJOIGNEZ LES QUAIS SUR LA DROITE</a:t>
            </a:r>
            <a:endParaRPr lang="fr-FR" sz="2800" dirty="0">
              <a:solidFill>
                <a:schemeClr val="bg1"/>
              </a:solidFill>
              <a:effectLst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83567" y="1059582"/>
            <a:ext cx="8082387" cy="939551"/>
          </a:xfrm>
        </p:spPr>
        <p:txBody>
          <a:bodyPr>
            <a:normAutofit/>
          </a:bodyPr>
          <a:lstStyle/>
          <a:p>
            <a:r>
              <a:rPr lang="fr-FR" sz="2400" dirty="0" smtClean="0">
                <a:solidFill>
                  <a:schemeClr val="bg1"/>
                </a:solidFill>
              </a:rPr>
              <a:t>Combien comptez-vous d’anneaux d’amarrage</a:t>
            </a:r>
            <a:br>
              <a:rPr lang="fr-FR" sz="2400" dirty="0" smtClean="0">
                <a:solidFill>
                  <a:schemeClr val="bg1"/>
                </a:solidFill>
              </a:rPr>
            </a:br>
            <a:r>
              <a:rPr lang="fr-FR" sz="2400" dirty="0" smtClean="0">
                <a:solidFill>
                  <a:schemeClr val="bg1"/>
                </a:solidFill>
              </a:rPr>
              <a:t> sur les quais d’Alsace ?</a:t>
            </a:r>
            <a:endParaRPr lang="fr-FR" sz="2400" dirty="0">
              <a:solidFill>
                <a:schemeClr val="bg1"/>
              </a:solidFill>
            </a:endParaRPr>
          </a:p>
        </p:txBody>
      </p:sp>
      <p:grpSp>
        <p:nvGrpSpPr>
          <p:cNvPr id="30" name="Groupe 29"/>
          <p:cNvGrpSpPr/>
          <p:nvPr/>
        </p:nvGrpSpPr>
        <p:grpSpPr>
          <a:xfrm>
            <a:off x="9288624" y="2170350"/>
            <a:ext cx="900000" cy="900000"/>
            <a:chOff x="1349140" y="2360081"/>
            <a:chExt cx="900000" cy="900000"/>
          </a:xfrm>
        </p:grpSpPr>
        <p:sp>
          <p:nvSpPr>
            <p:cNvPr id="31" name="ZoneTexte 30"/>
            <p:cNvSpPr txBox="1"/>
            <p:nvPr/>
          </p:nvSpPr>
          <p:spPr>
            <a:xfrm>
              <a:off x="1407883" y="2527219"/>
              <a:ext cx="806631" cy="584775"/>
            </a:xfrm>
            <a:prstGeom prst="rect">
              <a:avLst/>
            </a:prstGeom>
            <a:noFill/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rtlCol="0">
              <a:spAutoFit/>
            </a:bodyPr>
            <a:lstStyle/>
            <a:p>
              <a:r>
                <a:rPr lang="fr-FR" sz="3200" dirty="0" smtClean="0">
                  <a:latin typeface="Aventura" pitchFamily="50" charset="0"/>
                </a:rPr>
                <a:t>23</a:t>
              </a:r>
              <a:endParaRPr lang="fr-FR" sz="3200" dirty="0">
                <a:latin typeface="Aventura" pitchFamily="50" charset="0"/>
              </a:endParaRPr>
            </a:p>
          </p:txBody>
        </p:sp>
        <p:sp>
          <p:nvSpPr>
            <p:cNvPr id="32" name="Bouée 31"/>
            <p:cNvSpPr/>
            <p:nvPr/>
          </p:nvSpPr>
          <p:spPr>
            <a:xfrm>
              <a:off x="1349140" y="2360081"/>
              <a:ext cx="900000" cy="900000"/>
            </a:xfrm>
            <a:prstGeom prst="donut">
              <a:avLst>
                <a:gd name="adj" fmla="val 14373"/>
              </a:avLst>
            </a:prstGeom>
            <a:solidFill>
              <a:schemeClr val="accent6">
                <a:lumMod val="50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</p:grpSp>
      <p:pic>
        <p:nvPicPr>
          <p:cNvPr id="16385" name="Picture 1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387" y="2577009"/>
            <a:ext cx="1116013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6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096246"/>
            <a:ext cx="933450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100388"/>
            <a:ext cx="1103313" cy="969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8" name="Picture 4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3847" y="3901405"/>
            <a:ext cx="1127125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9" name="Picture 5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941188"/>
            <a:ext cx="927100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0" name="Picture 6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867894"/>
            <a:ext cx="1103313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1" name="Picture 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63" y="123478"/>
            <a:ext cx="8802687" cy="89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0086317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bg1"/>
                </a:solidFill>
                <a:effectLst/>
              </a:rPr>
              <a:t>MAUVAISE REPONSE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1470"/>
            <a:ext cx="8229600" cy="12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939902"/>
            <a:ext cx="19446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0613" y="1357313"/>
            <a:ext cx="6010275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8335506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-956642"/>
            <a:ext cx="8640960" cy="857250"/>
          </a:xfrm>
        </p:spPr>
        <p:txBody>
          <a:bodyPr>
            <a:normAutofit fontScale="90000"/>
          </a:bodyPr>
          <a:lstStyle/>
          <a:p>
            <a:pPr algn="r"/>
            <a:r>
              <a:rPr lang="fr-FR" sz="2800" dirty="0" smtClean="0">
                <a:solidFill>
                  <a:schemeClr val="bg1"/>
                </a:solidFill>
                <a:effectLst/>
              </a:rPr>
              <a:t>TRAVERSEZ LA ROUTE POUR REJOINDRE LE JARDIN MEDIEVAL</a:t>
            </a:r>
            <a:endParaRPr lang="fr-FR" sz="2800" dirty="0">
              <a:solidFill>
                <a:schemeClr val="bg1"/>
              </a:solidFill>
              <a:effectLst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83567" y="1419622"/>
            <a:ext cx="8082387" cy="939551"/>
          </a:xfrm>
        </p:spPr>
        <p:txBody>
          <a:bodyPr>
            <a:normAutofit/>
          </a:bodyPr>
          <a:lstStyle/>
          <a:p>
            <a:r>
              <a:rPr lang="fr-FR" sz="2400" dirty="0" smtClean="0"/>
              <a:t>Quelle est l’orientation de la source qui lui donne son nom ?</a:t>
            </a:r>
            <a:endParaRPr lang="fr-FR" sz="2400" dirty="0"/>
          </a:p>
        </p:txBody>
      </p:sp>
      <p:grpSp>
        <p:nvGrpSpPr>
          <p:cNvPr id="30" name="Groupe 29"/>
          <p:cNvGrpSpPr/>
          <p:nvPr/>
        </p:nvGrpSpPr>
        <p:grpSpPr>
          <a:xfrm>
            <a:off x="9288624" y="2170350"/>
            <a:ext cx="900000" cy="900000"/>
            <a:chOff x="1349140" y="2360081"/>
            <a:chExt cx="900000" cy="900000"/>
          </a:xfrm>
        </p:grpSpPr>
        <p:sp>
          <p:nvSpPr>
            <p:cNvPr id="31" name="ZoneTexte 30"/>
            <p:cNvSpPr txBox="1"/>
            <p:nvPr/>
          </p:nvSpPr>
          <p:spPr>
            <a:xfrm>
              <a:off x="1407883" y="2527219"/>
              <a:ext cx="806631" cy="584775"/>
            </a:xfrm>
            <a:prstGeom prst="rect">
              <a:avLst/>
            </a:prstGeom>
            <a:noFill/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rtlCol="0">
              <a:spAutoFit/>
            </a:bodyPr>
            <a:lstStyle/>
            <a:p>
              <a:r>
                <a:rPr lang="fr-FR" sz="3200" dirty="0" smtClean="0">
                  <a:latin typeface="Aventura" pitchFamily="50" charset="0"/>
                </a:rPr>
                <a:t>23</a:t>
              </a:r>
              <a:endParaRPr lang="fr-FR" sz="3200" dirty="0">
                <a:latin typeface="Aventura" pitchFamily="50" charset="0"/>
              </a:endParaRPr>
            </a:p>
          </p:txBody>
        </p:sp>
        <p:sp>
          <p:nvSpPr>
            <p:cNvPr id="32" name="Bouée 31"/>
            <p:cNvSpPr/>
            <p:nvPr/>
          </p:nvSpPr>
          <p:spPr>
            <a:xfrm>
              <a:off x="1349140" y="2360081"/>
              <a:ext cx="900000" cy="900000"/>
            </a:xfrm>
            <a:prstGeom prst="donut">
              <a:avLst>
                <a:gd name="adj" fmla="val 14373"/>
              </a:avLst>
            </a:prstGeom>
            <a:solidFill>
              <a:schemeClr val="accent6">
                <a:lumMod val="50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</p:grp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1707654"/>
            <a:ext cx="3505200" cy="351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riangle isocèle 3">
            <a:hlinkClick r:id="rId4" action="ppaction://hlinksldjump"/>
          </p:cNvPr>
          <p:cNvSpPr/>
          <p:nvPr/>
        </p:nvSpPr>
        <p:spPr>
          <a:xfrm>
            <a:off x="3995936" y="3511053"/>
            <a:ext cx="1440000" cy="1440000"/>
          </a:xfrm>
          <a:prstGeom prst="triangl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Triangle isocèle 24">
            <a:hlinkClick r:id="rId5" action="ppaction://hlinksldjump"/>
          </p:cNvPr>
          <p:cNvSpPr/>
          <p:nvPr/>
        </p:nvSpPr>
        <p:spPr>
          <a:xfrm rot="5400000">
            <a:off x="3224411" y="2749053"/>
            <a:ext cx="1440000" cy="1440000"/>
          </a:xfrm>
          <a:prstGeom prst="triangl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Triangle isocèle 25">
            <a:hlinkClick r:id="rId4" action="ppaction://hlinksldjump"/>
          </p:cNvPr>
          <p:cNvSpPr/>
          <p:nvPr/>
        </p:nvSpPr>
        <p:spPr>
          <a:xfrm rot="10800000">
            <a:off x="4005461" y="1956445"/>
            <a:ext cx="1440000" cy="1440000"/>
          </a:xfrm>
          <a:prstGeom prst="triangl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Triangle isocèle 26">
            <a:hlinkClick r:id="rId4" action="ppaction://hlinksldjump"/>
          </p:cNvPr>
          <p:cNvSpPr/>
          <p:nvPr/>
        </p:nvSpPr>
        <p:spPr>
          <a:xfrm rot="16200000">
            <a:off x="4777730" y="2733903"/>
            <a:ext cx="1440000" cy="1440000"/>
          </a:xfrm>
          <a:prstGeom prst="triangl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5" y="123478"/>
            <a:ext cx="9023350" cy="1090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2732084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bg1"/>
                </a:solidFill>
                <a:effectLst/>
              </a:rPr>
              <a:t>MAUVAISE REPONSE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1470"/>
            <a:ext cx="8229600" cy="12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059582"/>
            <a:ext cx="3505200" cy="351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715766"/>
            <a:ext cx="19446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0947821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677244" y="1275606"/>
            <a:ext cx="3359252" cy="939551"/>
          </a:xfrm>
        </p:spPr>
        <p:txBody>
          <a:bodyPr>
            <a:normAutofit/>
          </a:bodyPr>
          <a:lstStyle/>
          <a:p>
            <a:r>
              <a:rPr lang="fr-FR" sz="2400" dirty="0" smtClean="0"/>
              <a:t>Combien de marches composent cet escalier ?</a:t>
            </a:r>
            <a:endParaRPr lang="fr-FR" sz="2400" dirty="0"/>
          </a:p>
        </p:txBody>
      </p:sp>
      <p:sp>
        <p:nvSpPr>
          <p:cNvPr id="11" name="Titre 1"/>
          <p:cNvSpPr txBox="1">
            <a:spLocks/>
          </p:cNvSpPr>
          <p:nvPr/>
        </p:nvSpPr>
        <p:spPr>
          <a:xfrm>
            <a:off x="609600" y="3583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fr-FR" sz="4400" kern="1200" baseline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ventura" pitchFamily="50" charset="0"/>
                <a:ea typeface="+mj-ea"/>
                <a:cs typeface="+mj-cs"/>
              </a:defRPr>
            </a:lvl1pPr>
          </a:lstStyle>
          <a:p>
            <a:pPr algn="r"/>
            <a:endParaRPr lang="fr-FR" sz="2000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762263"/>
            <a:ext cx="3220714" cy="43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4257" y="4118651"/>
            <a:ext cx="1116013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9260" y="3106143"/>
            <a:ext cx="933450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4686" y="2486474"/>
            <a:ext cx="1103313" cy="969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474" y="3593505"/>
            <a:ext cx="1127125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5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99" y="2128119"/>
            <a:ext cx="927100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6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3795886"/>
            <a:ext cx="1103313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5" name="Picture 3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277" y="2443632"/>
            <a:ext cx="1103313" cy="957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RUE DE COSNES</a:t>
            </a:r>
            <a:endParaRPr lang="fr-FR" dirty="0"/>
          </a:p>
        </p:txBody>
      </p:sp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123478"/>
            <a:ext cx="9017000" cy="1090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930007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bg1"/>
                </a:solidFill>
                <a:effectLst/>
              </a:rPr>
              <a:t>MAUVAISE REPONSE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1470"/>
            <a:ext cx="8229600" cy="12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715766"/>
            <a:ext cx="19446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818" name="Picture 2" descr="RÃ©sultat de recherche d'images pour &quot;logo essoufflÃ©&quot;"/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74" r="12866"/>
          <a:stretch/>
        </p:blipFill>
        <p:spPr bwMode="auto">
          <a:xfrm>
            <a:off x="1721922" y="1059582"/>
            <a:ext cx="3384468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0645094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34147" y="1035199"/>
            <a:ext cx="5616624" cy="939551"/>
          </a:xfrm>
        </p:spPr>
        <p:txBody>
          <a:bodyPr>
            <a:normAutofit/>
          </a:bodyPr>
          <a:lstStyle/>
          <a:p>
            <a:pPr algn="r"/>
            <a:r>
              <a:rPr lang="fr-FR" sz="2000" b="1" dirty="0" smtClean="0">
                <a:solidFill>
                  <a:schemeClr val="bg1"/>
                </a:solidFill>
              </a:rPr>
              <a:t>Que fait le personnage visible sur la maison à colombages rouges ?</a:t>
            </a:r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19458" name="Picture 2" descr="H:\EL\Conception\RB Chiot\IMG_122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29" t="11694" r="17229" b="5757"/>
          <a:stretch/>
        </p:blipFill>
        <p:spPr bwMode="auto">
          <a:xfrm rot="5400000">
            <a:off x="-58786" y="361777"/>
            <a:ext cx="3448396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Picture 3" descr="H:\EL\Conception\RB Chiot\IMG_122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39" r="26961"/>
          <a:stretch/>
        </p:blipFill>
        <p:spPr bwMode="auto">
          <a:xfrm rot="5400000">
            <a:off x="3169227" y="1526251"/>
            <a:ext cx="3505856" cy="3292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9268588" y="2099052"/>
            <a:ext cx="2504212" cy="33855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fr-FR" sz="1600" dirty="0" smtClean="0">
                <a:latin typeface="Aventura" pitchFamily="50" charset="0"/>
              </a:rPr>
              <a:t>IL</a:t>
            </a:r>
            <a:r>
              <a:rPr lang="fr-FR" sz="1000" dirty="0" smtClean="0">
                <a:latin typeface="Aventura" pitchFamily="50" charset="0"/>
              </a:rPr>
              <a:t> </a:t>
            </a:r>
            <a:r>
              <a:rPr lang="fr-FR" sz="1600" dirty="0" smtClean="0">
                <a:latin typeface="Aventura" pitchFamily="50" charset="0"/>
              </a:rPr>
              <a:t>TOURNE</a:t>
            </a:r>
            <a:r>
              <a:rPr lang="fr-FR" sz="1000" dirty="0" smtClean="0">
                <a:latin typeface="Aventura" pitchFamily="50" charset="0"/>
              </a:rPr>
              <a:t> </a:t>
            </a:r>
            <a:r>
              <a:rPr lang="fr-FR" sz="1600" dirty="0" smtClean="0">
                <a:latin typeface="Aventura" pitchFamily="50" charset="0"/>
              </a:rPr>
              <a:t>LA</a:t>
            </a:r>
            <a:r>
              <a:rPr lang="fr-FR" sz="1000" dirty="0" smtClean="0">
                <a:latin typeface="Aventura" pitchFamily="50" charset="0"/>
              </a:rPr>
              <a:t> </a:t>
            </a:r>
            <a:r>
              <a:rPr lang="fr-FR" sz="1600" dirty="0" smtClean="0">
                <a:latin typeface="Aventura" pitchFamily="50" charset="0"/>
              </a:rPr>
              <a:t>TETE</a:t>
            </a:r>
            <a:endParaRPr lang="fr-FR" sz="1600" dirty="0">
              <a:latin typeface="Aventura" pitchFamily="50" charset="0"/>
            </a:endParaRPr>
          </a:p>
        </p:txBody>
      </p:sp>
      <p:pic>
        <p:nvPicPr>
          <p:cNvPr id="19460" name="Picture 4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8966" y="2145883"/>
            <a:ext cx="2554287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1" name="Picture 5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6003" y="2648394"/>
            <a:ext cx="1700213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2" name="Picture 6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5953" y="3150905"/>
            <a:ext cx="2500313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3" name="Picture 7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884" y="3653416"/>
            <a:ext cx="2584450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5" name="Picture 9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7566" y="4155926"/>
            <a:ext cx="209708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MONTEE DU THEATRE</a:t>
            </a:r>
            <a:endParaRPr lang="fr-FR" dirty="0"/>
          </a:p>
        </p:txBody>
      </p:sp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63" y="90637"/>
            <a:ext cx="8802687" cy="896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2627458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bg1"/>
                </a:solidFill>
                <a:effectLst/>
              </a:rPr>
              <a:t>MAUVAISE REPONSE</a:t>
            </a:r>
          </a:p>
        </p:txBody>
      </p:sp>
      <p:sp>
        <p:nvSpPr>
          <p:cNvPr id="5" name="AutoShape 2" descr="RÃ©sultat de recherche d'images pour &quot;picto malvoyant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059582"/>
            <a:ext cx="3584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1470"/>
            <a:ext cx="8229600" cy="12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715765"/>
            <a:ext cx="19446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5810234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9879" y="-740618"/>
            <a:ext cx="8640960" cy="857250"/>
          </a:xfrm>
        </p:spPr>
        <p:txBody>
          <a:bodyPr>
            <a:normAutofit/>
          </a:bodyPr>
          <a:lstStyle/>
          <a:p>
            <a:pPr algn="l"/>
            <a:r>
              <a:rPr lang="fr-FR" sz="2800" dirty="0" smtClean="0">
                <a:solidFill>
                  <a:schemeClr val="bg1"/>
                </a:solidFill>
                <a:effectLst/>
              </a:rPr>
              <a:t>PRENEZ LA RUE ELIE LEMOTHEUX</a:t>
            </a:r>
            <a:endParaRPr lang="fr-FR" sz="2800" dirty="0">
              <a:solidFill>
                <a:schemeClr val="bg1"/>
              </a:solidFill>
              <a:effectLst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34147" y="1035199"/>
            <a:ext cx="5616624" cy="939551"/>
          </a:xfrm>
        </p:spPr>
        <p:txBody>
          <a:bodyPr>
            <a:normAutofit/>
          </a:bodyPr>
          <a:lstStyle/>
          <a:p>
            <a:pPr algn="r"/>
            <a:r>
              <a:rPr lang="fr-FR" sz="2000" dirty="0" smtClean="0"/>
              <a:t>Que fait le personnage visible sur la maison à colombages rouges ?</a:t>
            </a:r>
            <a:endParaRPr lang="fr-FR" sz="2000" dirty="0"/>
          </a:p>
        </p:txBody>
      </p:sp>
      <p:pic>
        <p:nvPicPr>
          <p:cNvPr id="19467" name="Picture 11" descr="H:\EL\Conception\RB Chiot\IMG_123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496" y="627534"/>
            <a:ext cx="5760000" cy="43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Espace réservé du contenu 2"/>
          <p:cNvSpPr txBox="1">
            <a:spLocks/>
          </p:cNvSpPr>
          <p:nvPr/>
        </p:nvSpPr>
        <p:spPr>
          <a:xfrm>
            <a:off x="65212" y="1287652"/>
            <a:ext cx="5616624" cy="9395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70C0"/>
              </a:buClr>
              <a:buSzTx/>
              <a:buFont typeface="Wingdings" panose="05000000000000000000" pitchFamily="2" charset="2"/>
              <a:buNone/>
              <a:tabLst/>
              <a:defRPr sz="32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rgbClr val="92D050"/>
              </a:buClr>
              <a:buFont typeface="Wingdings" panose="05000000000000000000" pitchFamily="2" charset="2"/>
              <a:buChar char="v"/>
              <a:defRPr sz="2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rgbClr val="0070C0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rgbClr val="92D050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rgbClr val="0070C0"/>
              </a:buClr>
              <a:buFont typeface="Courier New" panose="02070309020205020404" pitchFamily="49" charset="0"/>
              <a:buChar char="o"/>
              <a:defRPr sz="2000" kern="120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2000" dirty="0" smtClean="0">
                <a:solidFill>
                  <a:schemeClr val="bg1"/>
                </a:solidFill>
              </a:rPr>
              <a:t>En quelle année cette maison</a:t>
            </a:r>
            <a:br>
              <a:rPr lang="fr-FR" sz="2000" dirty="0" smtClean="0">
                <a:solidFill>
                  <a:schemeClr val="bg1"/>
                </a:solidFill>
              </a:rPr>
            </a:br>
            <a:r>
              <a:rPr lang="fr-FR" sz="2000" dirty="0" smtClean="0">
                <a:solidFill>
                  <a:schemeClr val="bg1"/>
                </a:solidFill>
              </a:rPr>
              <a:t>a-t-elle été construite ?</a:t>
            </a:r>
            <a:endParaRPr lang="fr-FR" sz="2000" dirty="0" smtClean="0">
              <a:solidFill>
                <a:schemeClr val="bg1"/>
              </a:solidFill>
            </a:endParaRPr>
          </a:p>
        </p:txBody>
      </p:sp>
      <p:pic>
        <p:nvPicPr>
          <p:cNvPr id="19468" name="Picture 1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891" y="2543175"/>
            <a:ext cx="847725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9" name="Picture 1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620" y="3209926"/>
            <a:ext cx="847725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70" name="Picture 1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119313"/>
            <a:ext cx="841375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71" name="Picture 15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655888"/>
            <a:ext cx="841375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92546"/>
            <a:ext cx="8772525" cy="896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8342183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bg1"/>
                </a:solidFill>
                <a:effectLst/>
              </a:rPr>
              <a:t>MAUVAISE REPONSE</a:t>
            </a:r>
          </a:p>
        </p:txBody>
      </p:sp>
      <p:sp>
        <p:nvSpPr>
          <p:cNvPr id="5" name="AutoShape 2" descr="RÃ©sultat de recherche d'images pour &quot;picto malvoyant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059582"/>
            <a:ext cx="3584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1470"/>
            <a:ext cx="8229600" cy="12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715765"/>
            <a:ext cx="19446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392337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9879" y="-812626"/>
            <a:ext cx="8640960" cy="857250"/>
          </a:xfrm>
        </p:spPr>
        <p:txBody>
          <a:bodyPr>
            <a:normAutofit/>
          </a:bodyPr>
          <a:lstStyle/>
          <a:p>
            <a:pPr algn="l"/>
            <a:r>
              <a:rPr lang="fr-FR" sz="2000" dirty="0" smtClean="0">
                <a:solidFill>
                  <a:schemeClr val="bg1"/>
                </a:solidFill>
                <a:effectLst/>
              </a:rPr>
              <a:t>TRAVERSEZ LA PLACE</a:t>
            </a:r>
            <a:br>
              <a:rPr lang="fr-FR" sz="2000" dirty="0" smtClean="0">
                <a:solidFill>
                  <a:schemeClr val="bg1"/>
                </a:solidFill>
                <a:effectLst/>
              </a:rPr>
            </a:br>
            <a:r>
              <a:rPr lang="fr-FR" sz="2000" dirty="0" smtClean="0">
                <a:solidFill>
                  <a:schemeClr val="bg1"/>
                </a:solidFill>
                <a:effectLst/>
              </a:rPr>
              <a:t> DE LA REPUBLIQUE</a:t>
            </a:r>
            <a:endParaRPr lang="fr-FR" sz="2000" dirty="0">
              <a:solidFill>
                <a:schemeClr val="bg1"/>
              </a:solidFill>
              <a:effectLst/>
            </a:endParaRPr>
          </a:p>
        </p:txBody>
      </p:sp>
      <p:pic>
        <p:nvPicPr>
          <p:cNvPr id="22530" name="Picture 2" descr="H:\EL\Conception\RB Chiot\IMG_1235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6" t="16613" r="24317" b="11077"/>
          <a:stretch/>
        </p:blipFill>
        <p:spPr bwMode="auto">
          <a:xfrm rot="5400000">
            <a:off x="2162930" y="847951"/>
            <a:ext cx="4636924" cy="3419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Espace réservé du contenu 2"/>
          <p:cNvSpPr txBox="1">
            <a:spLocks/>
          </p:cNvSpPr>
          <p:nvPr/>
        </p:nvSpPr>
        <p:spPr>
          <a:xfrm>
            <a:off x="6372200" y="555526"/>
            <a:ext cx="2781537" cy="1473511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70C0"/>
              </a:buClr>
              <a:buSzTx/>
              <a:buFont typeface="Wingdings" panose="05000000000000000000" pitchFamily="2" charset="2"/>
              <a:buNone/>
              <a:tabLst/>
              <a:defRPr sz="32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rgbClr val="92D050"/>
              </a:buClr>
              <a:buFont typeface="Wingdings" panose="05000000000000000000" pitchFamily="2" charset="2"/>
              <a:buChar char="v"/>
              <a:defRPr sz="2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rgbClr val="0070C0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rgbClr val="92D050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rgbClr val="0070C0"/>
              </a:buClr>
              <a:buFont typeface="Courier New" panose="02070309020205020404" pitchFamily="49" charset="0"/>
              <a:buChar char="o"/>
              <a:defRPr sz="2000" kern="120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1200" dirty="0" smtClean="0">
                <a:solidFill>
                  <a:schemeClr val="bg1"/>
                </a:solidFill>
              </a:rPr>
              <a:t>Combien d’accès permettent d’atteindre cet endroit ?</a:t>
            </a:r>
          </a:p>
          <a:p>
            <a:endParaRPr lang="fr-FR" dirty="0" smtClean="0"/>
          </a:p>
          <a:p>
            <a:endParaRPr lang="fr-FR" dirty="0" smtClean="0"/>
          </a:p>
          <a:p>
            <a:r>
              <a:rPr lang="fr-FR" dirty="0" smtClean="0"/>
              <a:t/>
            </a:r>
            <a:br>
              <a:rPr lang="fr-FR" dirty="0" smtClean="0"/>
            </a:br>
            <a:endParaRPr lang="fr-FR" dirty="0" smtClean="0"/>
          </a:p>
        </p:txBody>
      </p:sp>
      <p:sp>
        <p:nvSpPr>
          <p:cNvPr id="6" name="Bouée 5"/>
          <p:cNvSpPr/>
          <p:nvPr/>
        </p:nvSpPr>
        <p:spPr>
          <a:xfrm>
            <a:off x="-1260648" y="3177429"/>
            <a:ext cx="1080000" cy="720000"/>
          </a:xfrm>
          <a:custGeom>
            <a:avLst/>
            <a:gdLst/>
            <a:ahLst/>
            <a:cxnLst/>
            <a:rect l="l" t="t" r="r" b="b"/>
            <a:pathLst>
              <a:path w="1080000" h="720000">
                <a:moveTo>
                  <a:pt x="540000" y="0"/>
                </a:moveTo>
                <a:cubicBezTo>
                  <a:pt x="838234" y="0"/>
                  <a:pt x="1080000" y="322355"/>
                  <a:pt x="1080000" y="720000"/>
                </a:cubicBezTo>
                <a:lnTo>
                  <a:pt x="905191" y="720000"/>
                </a:lnTo>
                <a:cubicBezTo>
                  <a:pt x="905191" y="418899"/>
                  <a:pt x="741689" y="174809"/>
                  <a:pt x="540000" y="174809"/>
                </a:cubicBezTo>
                <a:cubicBezTo>
                  <a:pt x="338311" y="174809"/>
                  <a:pt x="174809" y="418899"/>
                  <a:pt x="174809" y="720000"/>
                </a:cubicBezTo>
                <a:lnTo>
                  <a:pt x="0" y="720000"/>
                </a:lnTo>
                <a:cubicBezTo>
                  <a:pt x="0" y="322355"/>
                  <a:pt x="241766" y="0"/>
                  <a:pt x="540000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pic>
        <p:nvPicPr>
          <p:cNvPr id="2253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7330" y="2266893"/>
            <a:ext cx="1206500" cy="84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2968" y="4035938"/>
            <a:ext cx="1206500" cy="84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6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8753" y="3502121"/>
            <a:ext cx="1206500" cy="84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2968" y="2522991"/>
            <a:ext cx="1206500" cy="84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932" y="411510"/>
            <a:ext cx="2713037" cy="121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6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039" y="1911149"/>
            <a:ext cx="2536825" cy="151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7" name="Picture 9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1323" y="2463581"/>
            <a:ext cx="798513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8" name="Picture 10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49" y="3711565"/>
            <a:ext cx="792163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9" name="Picture 11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2721025"/>
            <a:ext cx="811213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40" name="Picture 12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01" y="4227934"/>
            <a:ext cx="792163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7758682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bg1"/>
                </a:solidFill>
                <a:effectLst/>
              </a:rPr>
              <a:t>MAUVAISE REPONSE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1470"/>
            <a:ext cx="8229600" cy="12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2" name="Picture 2" descr="RÃ©sultat de recherche d'images pour &quot;logo calculette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92" t="10657" r="18890" b="12180"/>
          <a:stretch/>
        </p:blipFill>
        <p:spPr bwMode="auto">
          <a:xfrm>
            <a:off x="1935804" y="1215957"/>
            <a:ext cx="2276156" cy="2803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715765"/>
            <a:ext cx="19446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184341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3872" y="1362174"/>
            <a:ext cx="5816600" cy="322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itre 1"/>
          <p:cNvSpPr txBox="1">
            <a:spLocks/>
          </p:cNvSpPr>
          <p:nvPr/>
        </p:nvSpPr>
        <p:spPr>
          <a:xfrm>
            <a:off x="59879" y="-740618"/>
            <a:ext cx="864096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fr-FR" sz="4400" kern="1200" baseline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ventura" pitchFamily="50" charset="0"/>
                <a:ea typeface="+mj-ea"/>
                <a:cs typeface="+mj-cs"/>
              </a:defRPr>
            </a:lvl1pPr>
          </a:lstStyle>
          <a:p>
            <a:pPr algn="l"/>
            <a:r>
              <a:rPr lang="fr-FR" sz="2000" dirty="0" smtClean="0">
                <a:solidFill>
                  <a:schemeClr val="bg1"/>
                </a:solidFill>
                <a:effectLst/>
              </a:rPr>
              <a:t>L’AUBEPIN</a:t>
            </a:r>
            <a:endParaRPr lang="fr-FR" sz="2000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Espace réservé du contenu 2"/>
          <p:cNvSpPr txBox="1">
            <a:spLocks/>
          </p:cNvSpPr>
          <p:nvPr/>
        </p:nvSpPr>
        <p:spPr>
          <a:xfrm>
            <a:off x="323528" y="2283718"/>
            <a:ext cx="3888432" cy="966077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70C0"/>
              </a:buClr>
              <a:buSzTx/>
              <a:buFont typeface="Wingdings" panose="05000000000000000000" pitchFamily="2" charset="2"/>
              <a:buNone/>
              <a:tabLst/>
              <a:defRPr sz="32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rgbClr val="92D050"/>
              </a:buClr>
              <a:buFont typeface="Wingdings" panose="05000000000000000000" pitchFamily="2" charset="2"/>
              <a:buChar char="v"/>
              <a:defRPr sz="2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rgbClr val="0070C0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rgbClr val="92D050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rgbClr val="0070C0"/>
              </a:buClr>
              <a:buFont typeface="Courier New" panose="02070309020205020404" pitchFamily="49" charset="0"/>
              <a:buChar char="o"/>
              <a:defRPr sz="2000" kern="120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1200" dirty="0" smtClean="0">
                <a:solidFill>
                  <a:schemeClr val="bg1"/>
                </a:solidFill>
              </a:rPr>
              <a:t>Où est l’erreur ? </a:t>
            </a:r>
          </a:p>
          <a:p>
            <a:endParaRPr lang="fr-FR" dirty="0" smtClean="0"/>
          </a:p>
          <a:p>
            <a:endParaRPr lang="fr-FR" dirty="0" smtClean="0"/>
          </a:p>
          <a:p>
            <a:r>
              <a:rPr lang="fr-FR" dirty="0" smtClean="0"/>
              <a:t/>
            </a:r>
            <a:br>
              <a:rPr lang="fr-FR" dirty="0" smtClean="0"/>
            </a:br>
            <a:endParaRPr lang="fr-FR" dirty="0" smtClean="0"/>
          </a:p>
        </p:txBody>
      </p:sp>
      <p:pic>
        <p:nvPicPr>
          <p:cNvPr id="10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5350" y="1943208"/>
            <a:ext cx="871537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3118" y="1943208"/>
            <a:ext cx="901700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8714" y="1943208"/>
            <a:ext cx="871537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5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636" y="1943208"/>
            <a:ext cx="896937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6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4867" y="1943208"/>
            <a:ext cx="884237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7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6521" y="3189845"/>
            <a:ext cx="890587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593" y="3189845"/>
            <a:ext cx="890587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9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875591" y="3046427"/>
            <a:ext cx="828675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0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6641" y="3189845"/>
            <a:ext cx="896937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11">
            <a:hlinkClick r:id="rId13" action="ppaction://hlinksldjump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953" y="3189845"/>
            <a:ext cx="871537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2">
            <a:hlinkClick r:id="rId3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53" r="28074"/>
          <a:stretch/>
        </p:blipFill>
        <p:spPr bwMode="auto">
          <a:xfrm>
            <a:off x="7192154" y="3189845"/>
            <a:ext cx="404733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1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0857" y="3189845"/>
            <a:ext cx="706437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14">
            <a:hlinkClick r:id="rId3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768"/>
          <a:stretch/>
        </p:blipFill>
        <p:spPr bwMode="auto">
          <a:xfrm>
            <a:off x="6096801" y="3189845"/>
            <a:ext cx="719635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15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2745" y="3189845"/>
            <a:ext cx="871537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16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6743" y="3189845"/>
            <a:ext cx="908050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5" name="Groupe 24"/>
          <p:cNvGrpSpPr/>
          <p:nvPr/>
        </p:nvGrpSpPr>
        <p:grpSpPr>
          <a:xfrm>
            <a:off x="9396536" y="1428006"/>
            <a:ext cx="5688632" cy="3096344"/>
            <a:chOff x="1979712" y="1275606"/>
            <a:chExt cx="5688632" cy="3096344"/>
          </a:xfrm>
        </p:grpSpPr>
        <p:sp>
          <p:nvSpPr>
            <p:cNvPr id="26" name="Étiquette 25"/>
            <p:cNvSpPr/>
            <p:nvPr/>
          </p:nvSpPr>
          <p:spPr>
            <a:xfrm>
              <a:off x="1979712" y="1275606"/>
              <a:ext cx="5688632" cy="3096344"/>
            </a:xfrm>
            <a:prstGeom prst="plaque">
              <a:avLst/>
            </a:prstGeom>
            <a:solidFill>
              <a:srgbClr val="0070C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600" dirty="0">
                <a:latin typeface="Aventura" pitchFamily="50" charset="0"/>
              </a:endParaRPr>
            </a:p>
          </p:txBody>
        </p:sp>
        <p:sp>
          <p:nvSpPr>
            <p:cNvPr id="27" name="Étiquette 39"/>
            <p:cNvSpPr/>
            <p:nvPr/>
          </p:nvSpPr>
          <p:spPr>
            <a:xfrm>
              <a:off x="2052028" y="1347778"/>
              <a:ext cx="5544000" cy="2952000"/>
            </a:xfrm>
            <a:custGeom>
              <a:avLst/>
              <a:gdLst/>
              <a:ahLst/>
              <a:cxnLst/>
              <a:rect l="l" t="t" r="r" b="b"/>
              <a:pathLst>
                <a:path w="5544000" h="2952000">
                  <a:moveTo>
                    <a:pt x="588009" y="144000"/>
                  </a:moveTo>
                  <a:cubicBezTo>
                    <a:pt x="588009" y="389219"/>
                    <a:pt x="389219" y="588009"/>
                    <a:pt x="144000" y="588009"/>
                  </a:cubicBezTo>
                  <a:lnTo>
                    <a:pt x="144000" y="2363991"/>
                  </a:lnTo>
                  <a:cubicBezTo>
                    <a:pt x="389219" y="2363991"/>
                    <a:pt x="588009" y="2562781"/>
                    <a:pt x="588009" y="2808000"/>
                  </a:cubicBezTo>
                  <a:lnTo>
                    <a:pt x="4955991" y="2808000"/>
                  </a:lnTo>
                  <a:cubicBezTo>
                    <a:pt x="4955991" y="2562781"/>
                    <a:pt x="5154781" y="2363991"/>
                    <a:pt x="5400000" y="2363991"/>
                  </a:cubicBezTo>
                  <a:lnTo>
                    <a:pt x="5400000" y="588009"/>
                  </a:lnTo>
                  <a:cubicBezTo>
                    <a:pt x="5154781" y="588009"/>
                    <a:pt x="4955991" y="389219"/>
                    <a:pt x="4955991" y="144000"/>
                  </a:cubicBezTo>
                  <a:close/>
                  <a:moveTo>
                    <a:pt x="492010" y="0"/>
                  </a:moveTo>
                  <a:lnTo>
                    <a:pt x="5051990" y="0"/>
                  </a:lnTo>
                  <a:cubicBezTo>
                    <a:pt x="5051990" y="271730"/>
                    <a:pt x="5272270" y="492010"/>
                    <a:pt x="5544000" y="492010"/>
                  </a:cubicBezTo>
                  <a:lnTo>
                    <a:pt x="5544000" y="2459990"/>
                  </a:lnTo>
                  <a:cubicBezTo>
                    <a:pt x="5272270" y="2459990"/>
                    <a:pt x="5051990" y="2680270"/>
                    <a:pt x="5051990" y="2952000"/>
                  </a:cubicBezTo>
                  <a:lnTo>
                    <a:pt x="492010" y="2952000"/>
                  </a:lnTo>
                  <a:cubicBezTo>
                    <a:pt x="492010" y="2680270"/>
                    <a:pt x="271730" y="2459990"/>
                    <a:pt x="0" y="2459990"/>
                  </a:cubicBezTo>
                  <a:lnTo>
                    <a:pt x="0" y="492010"/>
                  </a:lnTo>
                  <a:cubicBezTo>
                    <a:pt x="271730" y="492010"/>
                    <a:pt x="492010" y="271730"/>
                    <a:pt x="49201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600" dirty="0">
                <a:latin typeface="Aventura" pitchFamily="50" charset="0"/>
              </a:endParaRPr>
            </a:p>
          </p:txBody>
        </p:sp>
      </p:grpSp>
      <p:sp>
        <p:nvSpPr>
          <p:cNvPr id="3" name="ZoneTexte 2"/>
          <p:cNvSpPr txBox="1"/>
          <p:nvPr/>
        </p:nvSpPr>
        <p:spPr>
          <a:xfrm>
            <a:off x="364645" y="411510"/>
            <a:ext cx="6827510" cy="707886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fr-FR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ventura" pitchFamily="50" charset="0"/>
              </a:rPr>
              <a:t>SORTEZ PAR L’ARCHE ORIENTEE AU NORD </a:t>
            </a:r>
            <a:br>
              <a:rPr lang="fr-FR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ventura" pitchFamily="50" charset="0"/>
              </a:rPr>
            </a:br>
            <a:r>
              <a:rPr lang="fr-FR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ventura" pitchFamily="50" charset="0"/>
              </a:rPr>
              <a:t>PUIS PRENEZ A GAUCHE</a:t>
            </a:r>
            <a:endParaRPr lang="fr-FR" sz="20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ventura" pitchFamily="50" charset="0"/>
            </a:endParaRPr>
          </a:p>
        </p:txBody>
      </p:sp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5926383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bg1"/>
                </a:solidFill>
                <a:effectLst/>
              </a:rPr>
              <a:t>MAUVAISE REPONSE</a:t>
            </a:r>
          </a:p>
        </p:txBody>
      </p:sp>
      <p:sp>
        <p:nvSpPr>
          <p:cNvPr id="5" name="AutoShape 2" descr="RÃ©sultat de recherche d'images pour &quot;picto malvoyant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059582"/>
            <a:ext cx="3584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1470"/>
            <a:ext cx="8229600" cy="12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715765"/>
            <a:ext cx="19446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5486849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solidFill>
                  <a:schemeClr val="bg1"/>
                </a:solidFill>
                <a:effectLst/>
              </a:rPr>
              <a:t>PASSAGE ROGER DE LATOUR</a:t>
            </a:r>
            <a:endParaRPr lang="fr-FR" dirty="0">
              <a:solidFill>
                <a:schemeClr val="bg1"/>
              </a:solidFill>
              <a:effectLst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9268588" y="2099052"/>
            <a:ext cx="2504212" cy="33855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fr-FR" sz="1600" dirty="0" smtClean="0">
                <a:latin typeface="Aventura" pitchFamily="50" charset="0"/>
              </a:rPr>
              <a:t>IL</a:t>
            </a:r>
            <a:r>
              <a:rPr lang="fr-FR" sz="1000" dirty="0" smtClean="0">
                <a:latin typeface="Aventura" pitchFamily="50" charset="0"/>
              </a:rPr>
              <a:t> </a:t>
            </a:r>
            <a:r>
              <a:rPr lang="fr-FR" sz="1600" dirty="0" smtClean="0">
                <a:latin typeface="Aventura" pitchFamily="50" charset="0"/>
              </a:rPr>
              <a:t>TOURNE</a:t>
            </a:r>
            <a:r>
              <a:rPr lang="fr-FR" sz="1000" dirty="0" smtClean="0">
                <a:latin typeface="Aventura" pitchFamily="50" charset="0"/>
              </a:rPr>
              <a:t> </a:t>
            </a:r>
            <a:r>
              <a:rPr lang="fr-FR" sz="1600" dirty="0" smtClean="0">
                <a:latin typeface="Aventura" pitchFamily="50" charset="0"/>
              </a:rPr>
              <a:t>LA</a:t>
            </a:r>
            <a:r>
              <a:rPr lang="fr-FR" sz="1000" dirty="0" smtClean="0">
                <a:latin typeface="Aventura" pitchFamily="50" charset="0"/>
              </a:rPr>
              <a:t> </a:t>
            </a:r>
            <a:r>
              <a:rPr lang="fr-FR" sz="1600" dirty="0" smtClean="0">
                <a:latin typeface="Aventura" pitchFamily="50" charset="0"/>
              </a:rPr>
              <a:t>TETE</a:t>
            </a:r>
            <a:endParaRPr lang="fr-FR" sz="1600" dirty="0">
              <a:latin typeface="Aventura" pitchFamily="50" charset="0"/>
            </a:endParaRPr>
          </a:p>
        </p:txBody>
      </p:sp>
      <p:pic>
        <p:nvPicPr>
          <p:cNvPr id="24578" name="Picture 2" descr="H:\EL\Conception\RB Chiot\IMG_124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796536" y="-1800000"/>
            <a:ext cx="480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9" name="Picture 3" descr="H:\EL\Conception\RB Chiot\IMG_123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71" t="23719" r="9244"/>
          <a:stretch/>
        </p:blipFill>
        <p:spPr bwMode="auto">
          <a:xfrm rot="5400000">
            <a:off x="2466672" y="1100429"/>
            <a:ext cx="3994632" cy="2952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1" name="Picture 5" descr="H:\EL\Conception\RB Chiot\IMG_123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9012560" y="3156078"/>
            <a:ext cx="480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2" name="Picture 6" descr="H:\EL\Conception\RB Chiot\IMG_124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956338" y="1390875"/>
            <a:ext cx="480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9955" y="236195"/>
            <a:ext cx="2628000" cy="14574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9955" y="1860544"/>
            <a:ext cx="2628000" cy="14574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1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9955" y="3484893"/>
            <a:ext cx="2628000" cy="14574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84" name="Picture 8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1767" y="317921"/>
            <a:ext cx="3382963" cy="1427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1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4684" y="2012944"/>
            <a:ext cx="2628000" cy="14574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Titre 1"/>
          <p:cNvSpPr txBox="1">
            <a:spLocks/>
          </p:cNvSpPr>
          <p:nvPr/>
        </p:nvSpPr>
        <p:spPr>
          <a:xfrm>
            <a:off x="9036496" y="2098843"/>
            <a:ext cx="3384376" cy="12856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fr-FR" sz="4400" kern="1200" baseline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ventura" pitchFamily="50" charset="0"/>
                <a:ea typeface="+mj-ea"/>
                <a:cs typeface="+mj-cs"/>
              </a:defRPr>
            </a:lvl1pPr>
          </a:lstStyle>
          <a:p>
            <a:r>
              <a:rPr lang="fr-FR" sz="2400" dirty="0" smtClean="0">
                <a:solidFill>
                  <a:schemeClr val="bg1"/>
                </a:solidFill>
              </a:rPr>
              <a:t>PASSAGE </a:t>
            </a:r>
            <a:br>
              <a:rPr lang="fr-FR" sz="2400" dirty="0" smtClean="0">
                <a:solidFill>
                  <a:schemeClr val="bg1"/>
                </a:solidFill>
              </a:rPr>
            </a:br>
            <a:r>
              <a:rPr lang="fr-FR" sz="2400" dirty="0" smtClean="0">
                <a:solidFill>
                  <a:schemeClr val="bg1"/>
                </a:solidFill>
              </a:rPr>
              <a:t>ROGER </a:t>
            </a:r>
            <a:br>
              <a:rPr lang="fr-FR" sz="2400" dirty="0" smtClean="0">
                <a:solidFill>
                  <a:schemeClr val="bg1"/>
                </a:solidFill>
              </a:rPr>
            </a:br>
            <a:r>
              <a:rPr lang="fr-FR" sz="2400" dirty="0" smtClean="0">
                <a:solidFill>
                  <a:schemeClr val="bg1"/>
                </a:solidFill>
              </a:rPr>
              <a:t>DELATOUR</a:t>
            </a:r>
            <a:endParaRPr lang="fr-FR" sz="2400" dirty="0">
              <a:solidFill>
                <a:schemeClr val="bg1"/>
              </a:solidFill>
            </a:endParaRPr>
          </a:p>
        </p:txBody>
      </p:sp>
      <p:pic>
        <p:nvPicPr>
          <p:cNvPr id="24585" name="Picture 9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948550"/>
            <a:ext cx="3382963" cy="1427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86" name="Picture 10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9891" y="3575223"/>
            <a:ext cx="3382963" cy="1427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87" name="Picture 1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38" y="1720287"/>
            <a:ext cx="2878137" cy="1474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5674896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bg1"/>
                </a:solidFill>
                <a:effectLst/>
              </a:rPr>
              <a:t>MAUVAISE REPONSE</a:t>
            </a:r>
          </a:p>
        </p:txBody>
      </p:sp>
      <p:sp>
        <p:nvSpPr>
          <p:cNvPr id="5" name="AutoShape 2" descr="RÃ©sultat de recherche d'images pour &quot;picto malvoyant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059582"/>
            <a:ext cx="3584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1470"/>
            <a:ext cx="8229600" cy="12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715765"/>
            <a:ext cx="19446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4222003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9268588" y="2099052"/>
            <a:ext cx="2504212" cy="33855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fr-FR" sz="1600" dirty="0" smtClean="0">
                <a:latin typeface="Aventura" pitchFamily="50" charset="0"/>
              </a:rPr>
              <a:t>IL</a:t>
            </a:r>
            <a:r>
              <a:rPr lang="fr-FR" sz="1000" dirty="0" smtClean="0">
                <a:latin typeface="Aventura" pitchFamily="50" charset="0"/>
              </a:rPr>
              <a:t> </a:t>
            </a:r>
            <a:r>
              <a:rPr lang="fr-FR" sz="1600" dirty="0" smtClean="0">
                <a:latin typeface="Aventura" pitchFamily="50" charset="0"/>
              </a:rPr>
              <a:t>TOURNE</a:t>
            </a:r>
            <a:r>
              <a:rPr lang="fr-FR" sz="1000" dirty="0" smtClean="0">
                <a:latin typeface="Aventura" pitchFamily="50" charset="0"/>
              </a:rPr>
              <a:t> </a:t>
            </a:r>
            <a:r>
              <a:rPr lang="fr-FR" sz="1600" dirty="0" smtClean="0">
                <a:latin typeface="Aventura" pitchFamily="50" charset="0"/>
              </a:rPr>
              <a:t>LA</a:t>
            </a:r>
            <a:r>
              <a:rPr lang="fr-FR" sz="1000" dirty="0" smtClean="0">
                <a:latin typeface="Aventura" pitchFamily="50" charset="0"/>
              </a:rPr>
              <a:t> </a:t>
            </a:r>
            <a:r>
              <a:rPr lang="fr-FR" sz="1600" dirty="0" smtClean="0">
                <a:latin typeface="Aventura" pitchFamily="50" charset="0"/>
              </a:rPr>
              <a:t>TETE</a:t>
            </a:r>
            <a:endParaRPr lang="fr-FR" sz="1600" dirty="0">
              <a:latin typeface="Aventura" pitchFamily="50" charset="0"/>
            </a:endParaRPr>
          </a:p>
        </p:txBody>
      </p:sp>
      <p:pic>
        <p:nvPicPr>
          <p:cNvPr id="24580" name="Picture 4" descr="H:\EL\Conception\RB Chiot\IMG_123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893" b="16301"/>
          <a:stretch/>
        </p:blipFill>
        <p:spPr bwMode="auto">
          <a:xfrm rot="5400000">
            <a:off x="5572142" y="1355584"/>
            <a:ext cx="3893161" cy="301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3" name="Picture 7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28" r="8960" b="12523"/>
          <a:stretch/>
        </p:blipFill>
        <p:spPr bwMode="auto">
          <a:xfrm>
            <a:off x="179512" y="146427"/>
            <a:ext cx="3467595" cy="3416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Espace réservé du contenu 2"/>
          <p:cNvSpPr txBox="1">
            <a:spLocks/>
          </p:cNvSpPr>
          <p:nvPr/>
        </p:nvSpPr>
        <p:spPr>
          <a:xfrm>
            <a:off x="1137855" y="3717114"/>
            <a:ext cx="3888432" cy="966077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70C0"/>
              </a:buClr>
              <a:buSzTx/>
              <a:buFont typeface="Wingdings" panose="05000000000000000000" pitchFamily="2" charset="2"/>
              <a:buNone/>
              <a:tabLst/>
              <a:defRPr sz="32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rgbClr val="92D050"/>
              </a:buClr>
              <a:buFont typeface="Wingdings" panose="05000000000000000000" pitchFamily="2" charset="2"/>
              <a:buChar char="v"/>
              <a:defRPr sz="2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rgbClr val="0070C0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rgbClr val="92D050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rgbClr val="0070C0"/>
              </a:buClr>
              <a:buFont typeface="Courier New" panose="02070309020205020404" pitchFamily="49" charset="0"/>
              <a:buChar char="o"/>
              <a:defRPr sz="2000" kern="120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1200" dirty="0" smtClean="0">
                <a:solidFill>
                  <a:schemeClr val="bg1"/>
                </a:solidFill>
              </a:rPr>
              <a:t>Quelle place </a:t>
            </a:r>
            <a:br>
              <a:rPr lang="fr-FR" sz="11200" dirty="0" smtClean="0">
                <a:solidFill>
                  <a:schemeClr val="bg1"/>
                </a:solidFill>
              </a:rPr>
            </a:br>
            <a:r>
              <a:rPr lang="fr-FR" sz="11200" dirty="0" smtClean="0">
                <a:solidFill>
                  <a:schemeClr val="bg1"/>
                </a:solidFill>
              </a:rPr>
              <a:t>avez-vous traversé ? </a:t>
            </a:r>
            <a:endParaRPr lang="fr-FR" dirty="0" smtClean="0">
              <a:solidFill>
                <a:schemeClr val="bg1"/>
              </a:solidFill>
            </a:endParaRPr>
          </a:p>
          <a:p>
            <a:endParaRPr lang="fr-FR" dirty="0" smtClean="0"/>
          </a:p>
          <a:p>
            <a:r>
              <a:rPr lang="fr-FR" dirty="0" smtClean="0"/>
              <a:t/>
            </a:r>
            <a:br>
              <a:rPr lang="fr-FR" dirty="0" smtClean="0"/>
            </a:br>
            <a:endParaRPr lang="fr-FR" dirty="0" smtClean="0"/>
          </a:p>
        </p:txBody>
      </p:sp>
      <p:pic>
        <p:nvPicPr>
          <p:cNvPr id="25603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66" r="18766"/>
          <a:stretch/>
        </p:blipFill>
        <p:spPr bwMode="auto">
          <a:xfrm>
            <a:off x="3954899" y="963209"/>
            <a:ext cx="1900052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4" name="Picture 4">
            <a:hlinkClick r:id="rId6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93" r="18376"/>
          <a:stretch/>
        </p:blipFill>
        <p:spPr bwMode="auto">
          <a:xfrm>
            <a:off x="3961528" y="2091516"/>
            <a:ext cx="1886794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5" name="Picture 5">
            <a:hlinkClick r:id="rId6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2" r="17530"/>
          <a:stretch/>
        </p:blipFill>
        <p:spPr bwMode="auto">
          <a:xfrm>
            <a:off x="3954899" y="3219822"/>
            <a:ext cx="1900052" cy="1096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PLACE DU MARCHE</a:t>
            </a:r>
            <a:endParaRPr lang="fr-FR" dirty="0"/>
          </a:p>
        </p:txBody>
      </p:sp>
      <p:pic>
        <p:nvPicPr>
          <p:cNvPr id="25606" name="Picture 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63" y="123478"/>
            <a:ext cx="8802687" cy="896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8851506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bg1"/>
                </a:solidFill>
                <a:effectLst/>
              </a:rPr>
              <a:t>MAUVAISE REPONSE</a:t>
            </a:r>
          </a:p>
        </p:txBody>
      </p:sp>
      <p:sp>
        <p:nvSpPr>
          <p:cNvPr id="5" name="AutoShape 2" descr="RÃ©sultat de recherche d'images pour &quot;picto malvoyant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1470"/>
            <a:ext cx="8229600" cy="12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715765"/>
            <a:ext cx="19446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26" name="Picture 2" descr="RÃ©sultat de recherche d'images pour &quot;panneau stationnement interdit les jours de marchÃ©&quot;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162954"/>
            <a:ext cx="3552328" cy="3557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9961659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bg1"/>
                </a:solidFill>
                <a:effectLst/>
              </a:rPr>
              <a:t>MONTEE GESIER</a:t>
            </a:r>
            <a:endParaRPr lang="fr-FR" dirty="0">
              <a:solidFill>
                <a:schemeClr val="bg1"/>
              </a:solidFill>
              <a:effectLst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9268588" y="2099052"/>
            <a:ext cx="2504212" cy="33855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fr-FR" sz="1600" dirty="0" smtClean="0">
                <a:latin typeface="Aventura" pitchFamily="50" charset="0"/>
              </a:rPr>
              <a:t>IL</a:t>
            </a:r>
            <a:r>
              <a:rPr lang="fr-FR" sz="1000" dirty="0" smtClean="0">
                <a:latin typeface="Aventura" pitchFamily="50" charset="0"/>
              </a:rPr>
              <a:t> </a:t>
            </a:r>
            <a:r>
              <a:rPr lang="fr-FR" sz="1600" dirty="0" smtClean="0">
                <a:latin typeface="Aventura" pitchFamily="50" charset="0"/>
              </a:rPr>
              <a:t>TOURNE</a:t>
            </a:r>
            <a:r>
              <a:rPr lang="fr-FR" sz="1000" dirty="0" smtClean="0">
                <a:latin typeface="Aventura" pitchFamily="50" charset="0"/>
              </a:rPr>
              <a:t> </a:t>
            </a:r>
            <a:r>
              <a:rPr lang="fr-FR" sz="1600" dirty="0" smtClean="0">
                <a:latin typeface="Aventura" pitchFamily="50" charset="0"/>
              </a:rPr>
              <a:t>LA</a:t>
            </a:r>
            <a:r>
              <a:rPr lang="fr-FR" sz="1000" dirty="0" smtClean="0">
                <a:latin typeface="Aventura" pitchFamily="50" charset="0"/>
              </a:rPr>
              <a:t> </a:t>
            </a:r>
            <a:r>
              <a:rPr lang="fr-FR" sz="1600" dirty="0" smtClean="0">
                <a:latin typeface="Aventura" pitchFamily="50" charset="0"/>
              </a:rPr>
              <a:t>TETE</a:t>
            </a:r>
            <a:endParaRPr lang="fr-FR" sz="1600" dirty="0">
              <a:latin typeface="Aventura" pitchFamily="50" charset="0"/>
            </a:endParaRPr>
          </a:p>
        </p:txBody>
      </p:sp>
      <p:sp>
        <p:nvSpPr>
          <p:cNvPr id="10" name="Espace réservé du contenu 2"/>
          <p:cNvSpPr txBox="1">
            <a:spLocks/>
          </p:cNvSpPr>
          <p:nvPr/>
        </p:nvSpPr>
        <p:spPr>
          <a:xfrm>
            <a:off x="5724266" y="1858239"/>
            <a:ext cx="3534938" cy="966077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70C0"/>
              </a:buClr>
              <a:buSzTx/>
              <a:buFont typeface="Wingdings" panose="05000000000000000000" pitchFamily="2" charset="2"/>
              <a:buNone/>
              <a:tabLst/>
              <a:defRPr sz="32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rgbClr val="92D050"/>
              </a:buClr>
              <a:buFont typeface="Wingdings" panose="05000000000000000000" pitchFamily="2" charset="2"/>
              <a:buChar char="v"/>
              <a:defRPr sz="2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rgbClr val="0070C0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rgbClr val="92D050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rgbClr val="0070C0"/>
              </a:buClr>
              <a:buFont typeface="Courier New" panose="02070309020205020404" pitchFamily="49" charset="0"/>
              <a:buChar char="o"/>
              <a:defRPr sz="2000" kern="120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11200" dirty="0" smtClean="0"/>
              <a:t>Cette montée est elle </a:t>
            </a:r>
            <a:br>
              <a:rPr lang="fr-FR" sz="11200" dirty="0" smtClean="0"/>
            </a:br>
            <a:r>
              <a:rPr lang="fr-FR" sz="11200" dirty="0" smtClean="0"/>
              <a:t/>
            </a:r>
            <a:br>
              <a:rPr lang="fr-FR" sz="11200" dirty="0" smtClean="0"/>
            </a:br>
            <a:r>
              <a:rPr lang="fr-FR" sz="11200" dirty="0" smtClean="0"/>
              <a:t/>
            </a:r>
            <a:br>
              <a:rPr lang="fr-FR" sz="11200" dirty="0" smtClean="0"/>
            </a:br>
            <a:r>
              <a:rPr lang="fr-FR" sz="11200" dirty="0" smtClean="0"/>
              <a:t/>
            </a:r>
            <a:br>
              <a:rPr lang="fr-FR" sz="11200" dirty="0" smtClean="0"/>
            </a:br>
            <a:r>
              <a:rPr lang="fr-FR" sz="11200" dirty="0" smtClean="0"/>
              <a:t>de la Grande Rue ?</a:t>
            </a:r>
            <a:endParaRPr lang="fr-FR" dirty="0" smtClean="0"/>
          </a:p>
          <a:p>
            <a:pPr algn="ctr"/>
            <a:endParaRPr lang="fr-FR" dirty="0" smtClean="0"/>
          </a:p>
          <a:p>
            <a:pPr algn="ctr"/>
            <a:r>
              <a:rPr lang="fr-FR" dirty="0" smtClean="0"/>
              <a:t/>
            </a:r>
            <a:br>
              <a:rPr lang="fr-FR" dirty="0" smtClean="0"/>
            </a:br>
            <a:endParaRPr lang="fr-FR" dirty="0" smtClean="0"/>
          </a:p>
        </p:txBody>
      </p:sp>
      <p:pic>
        <p:nvPicPr>
          <p:cNvPr id="13" name="Picture 5" descr="H:\EL\Conception\RB Chiot\IMG_123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325"/>
          <a:stretch/>
        </p:blipFill>
        <p:spPr bwMode="auto">
          <a:xfrm rot="5400000">
            <a:off x="187328" y="53540"/>
            <a:ext cx="3584368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H:\EL\Conception\RB Chiot\IMG_124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670" r="17407" b="25179"/>
          <a:stretch/>
        </p:blipFill>
        <p:spPr bwMode="auto">
          <a:xfrm rot="5400000">
            <a:off x="2898431" y="2085079"/>
            <a:ext cx="3964436" cy="176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8" name="Groupe 17"/>
          <p:cNvGrpSpPr/>
          <p:nvPr/>
        </p:nvGrpSpPr>
        <p:grpSpPr>
          <a:xfrm>
            <a:off x="9468704" y="4384534"/>
            <a:ext cx="1440000" cy="612000"/>
            <a:chOff x="5769562" y="4232134"/>
            <a:chExt cx="1440000" cy="612000"/>
          </a:xfrm>
        </p:grpSpPr>
        <p:sp>
          <p:nvSpPr>
            <p:cNvPr id="19" name="Pentagone 18"/>
            <p:cNvSpPr/>
            <p:nvPr/>
          </p:nvSpPr>
          <p:spPr>
            <a:xfrm>
              <a:off x="5769562" y="4232134"/>
              <a:ext cx="1440000" cy="612000"/>
            </a:xfrm>
            <a:prstGeom prst="homePlate">
              <a:avLst/>
            </a:prstGeom>
            <a:solidFill>
              <a:srgbClr val="0070C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0" name="Pentagone 14"/>
            <p:cNvSpPr/>
            <p:nvPr/>
          </p:nvSpPr>
          <p:spPr>
            <a:xfrm>
              <a:off x="5793687" y="4268134"/>
              <a:ext cx="1368000" cy="540000"/>
            </a:xfrm>
            <a:custGeom>
              <a:avLst/>
              <a:gdLst/>
              <a:ahLst/>
              <a:cxnLst/>
              <a:rect l="l" t="t" r="r" b="b"/>
              <a:pathLst>
                <a:path w="1368000" h="540000">
                  <a:moveTo>
                    <a:pt x="72000" y="72000"/>
                  </a:moveTo>
                  <a:lnTo>
                    <a:pt x="72000" y="468000"/>
                  </a:lnTo>
                  <a:lnTo>
                    <a:pt x="1098000" y="468000"/>
                  </a:lnTo>
                  <a:lnTo>
                    <a:pt x="1296000" y="270000"/>
                  </a:lnTo>
                  <a:lnTo>
                    <a:pt x="1098000" y="72000"/>
                  </a:lnTo>
                  <a:close/>
                  <a:moveTo>
                    <a:pt x="0" y="0"/>
                  </a:moveTo>
                  <a:lnTo>
                    <a:pt x="1098000" y="0"/>
                  </a:lnTo>
                  <a:lnTo>
                    <a:pt x="1368000" y="270000"/>
                  </a:lnTo>
                  <a:lnTo>
                    <a:pt x="1098000" y="540000"/>
                  </a:lnTo>
                  <a:lnTo>
                    <a:pt x="0" y="5400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5362" y="2406999"/>
            <a:ext cx="1566862" cy="74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867" name="Picture 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8188" y="2406999"/>
            <a:ext cx="1573212" cy="74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63" y="51470"/>
            <a:ext cx="8802687" cy="896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9334352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bg1"/>
                </a:solidFill>
                <a:effectLst/>
              </a:rPr>
              <a:t>MAUVAISE REPONSE</a:t>
            </a:r>
          </a:p>
        </p:txBody>
      </p:sp>
      <p:sp>
        <p:nvSpPr>
          <p:cNvPr id="5" name="AutoShape 2" descr="RÃ©sultat de recherche d'images pour &quot;picto malvoyant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1470"/>
            <a:ext cx="8229600" cy="12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715765"/>
            <a:ext cx="19446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26" name="Picture 2" descr="RÃ©sultat de recherche d'images pour &quot;panneau stationnement interdit les jours de marchÃ©&quot;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162954"/>
            <a:ext cx="3552328" cy="3557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9656460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73" name="Picture 21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603" y="1707654"/>
            <a:ext cx="2511425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9879" y="-668610"/>
            <a:ext cx="8640960" cy="857250"/>
          </a:xfrm>
        </p:spPr>
        <p:txBody>
          <a:bodyPr>
            <a:normAutofit/>
          </a:bodyPr>
          <a:lstStyle/>
          <a:p>
            <a:pPr algn="l"/>
            <a:r>
              <a:rPr lang="fr-FR" sz="2000" dirty="0" smtClean="0">
                <a:solidFill>
                  <a:schemeClr val="bg1"/>
                </a:solidFill>
                <a:effectLst/>
              </a:rPr>
              <a:t>CHARLES LOYSON</a:t>
            </a:r>
            <a:endParaRPr lang="fr-FR" sz="2000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Espace réservé du contenu 2"/>
          <p:cNvSpPr txBox="1">
            <a:spLocks/>
          </p:cNvSpPr>
          <p:nvPr/>
        </p:nvSpPr>
        <p:spPr>
          <a:xfrm>
            <a:off x="395536" y="564787"/>
            <a:ext cx="4248472" cy="966077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70C0"/>
              </a:buClr>
              <a:buSzTx/>
              <a:buFont typeface="Wingdings" panose="05000000000000000000" pitchFamily="2" charset="2"/>
              <a:buNone/>
              <a:tabLst/>
              <a:defRPr sz="32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rgbClr val="92D050"/>
              </a:buClr>
              <a:buFont typeface="Wingdings" panose="05000000000000000000" pitchFamily="2" charset="2"/>
              <a:buChar char="v"/>
              <a:defRPr sz="2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rgbClr val="0070C0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rgbClr val="92D050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rgbClr val="0070C0"/>
              </a:buClr>
              <a:buFont typeface="Courier New" panose="02070309020205020404" pitchFamily="49" charset="0"/>
              <a:buChar char="o"/>
              <a:defRPr sz="2000" kern="120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1200" dirty="0" smtClean="0">
                <a:solidFill>
                  <a:schemeClr val="bg1"/>
                </a:solidFill>
              </a:rPr>
              <a:t>A qui appartient ce buste ? </a:t>
            </a:r>
          </a:p>
          <a:p>
            <a:endParaRPr lang="fr-FR" dirty="0" smtClean="0"/>
          </a:p>
          <a:p>
            <a:endParaRPr lang="fr-FR" dirty="0" smtClean="0"/>
          </a:p>
          <a:p>
            <a:r>
              <a:rPr lang="fr-FR" dirty="0" smtClean="0"/>
              <a:t/>
            </a:r>
            <a:br>
              <a:rPr lang="fr-FR" dirty="0" smtClean="0"/>
            </a:br>
            <a:endParaRPr lang="fr-FR" dirty="0" smtClean="0"/>
          </a:p>
        </p:txBody>
      </p:sp>
      <p:pic>
        <p:nvPicPr>
          <p:cNvPr id="23563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903684"/>
            <a:ext cx="871537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2" descr="H:\EL\Conception\RB Chiot\IMG_124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551984" y="723478"/>
            <a:ext cx="480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70" name="Picture 18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7926" y="3168796"/>
            <a:ext cx="2371725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71" name="Picture 19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9772" y="2185729"/>
            <a:ext cx="2511425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72" name="Picture 20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686990"/>
            <a:ext cx="2347913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7164715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bg1"/>
                </a:solidFill>
                <a:effectLst/>
              </a:rPr>
              <a:t>MAUVAISE REPONSE</a:t>
            </a:r>
          </a:p>
        </p:txBody>
      </p:sp>
      <p:sp>
        <p:nvSpPr>
          <p:cNvPr id="5" name="AutoShape 2" descr="RÃ©sultat de recherche d'images pour &quot;picto malvoyant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1470"/>
            <a:ext cx="8229600" cy="12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736" y="2283718"/>
            <a:ext cx="19446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890" name="Picture 2" descr="H:\EL\Conception\RB Chiot\IMG_1242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01" r="6747"/>
          <a:stretch/>
        </p:blipFill>
        <p:spPr bwMode="auto">
          <a:xfrm>
            <a:off x="1319986" y="1347614"/>
            <a:ext cx="4476150" cy="2552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5206126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9879" y="-812626"/>
            <a:ext cx="8640960" cy="857250"/>
          </a:xfrm>
        </p:spPr>
        <p:txBody>
          <a:bodyPr>
            <a:normAutofit/>
          </a:bodyPr>
          <a:lstStyle/>
          <a:p>
            <a:pPr algn="l"/>
            <a:r>
              <a:rPr lang="fr-FR" sz="2000" dirty="0" smtClean="0">
                <a:solidFill>
                  <a:schemeClr val="bg1"/>
                </a:solidFill>
                <a:effectLst/>
              </a:rPr>
              <a:t>LE BOUT DU MONDE</a:t>
            </a:r>
            <a:endParaRPr lang="fr-FR" sz="2000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Espace réservé du contenu 2"/>
          <p:cNvSpPr txBox="1">
            <a:spLocks/>
          </p:cNvSpPr>
          <p:nvPr/>
        </p:nvSpPr>
        <p:spPr>
          <a:xfrm>
            <a:off x="395536" y="885593"/>
            <a:ext cx="4248472" cy="966077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70C0"/>
              </a:buClr>
              <a:buSzTx/>
              <a:buFont typeface="Wingdings" panose="05000000000000000000" pitchFamily="2" charset="2"/>
              <a:buNone/>
              <a:tabLst/>
              <a:defRPr sz="32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rgbClr val="92D050"/>
              </a:buClr>
              <a:buFont typeface="Wingdings" panose="05000000000000000000" pitchFamily="2" charset="2"/>
              <a:buChar char="v"/>
              <a:defRPr sz="2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rgbClr val="0070C0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rgbClr val="92D050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rgbClr val="0070C0"/>
              </a:buClr>
              <a:buFont typeface="Courier New" panose="02070309020205020404" pitchFamily="49" charset="0"/>
              <a:buChar char="o"/>
              <a:defRPr sz="2000" kern="120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1200" dirty="0" smtClean="0">
                <a:solidFill>
                  <a:schemeClr val="bg1"/>
                </a:solidFill>
              </a:rPr>
              <a:t>Et déterminez sa forme :</a:t>
            </a:r>
          </a:p>
          <a:p>
            <a:endParaRPr lang="fr-FR" dirty="0" smtClean="0"/>
          </a:p>
          <a:p>
            <a:endParaRPr lang="fr-FR" dirty="0" smtClean="0"/>
          </a:p>
          <a:p>
            <a:r>
              <a:rPr lang="fr-FR" dirty="0" smtClean="0"/>
              <a:t/>
            </a:r>
            <a:br>
              <a:rPr lang="fr-FR" dirty="0" smtClean="0"/>
            </a:br>
            <a:endParaRPr lang="fr-FR" dirty="0" smtClean="0"/>
          </a:p>
        </p:txBody>
      </p:sp>
      <p:pic>
        <p:nvPicPr>
          <p:cNvPr id="23563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903684"/>
            <a:ext cx="871537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90438"/>
            <a:ext cx="4124325" cy="471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llipse 2">
            <a:hlinkClick r:id="rId4" action="ppaction://hlinksldjump"/>
          </p:cNvPr>
          <p:cNvSpPr/>
          <p:nvPr/>
        </p:nvSpPr>
        <p:spPr>
          <a:xfrm>
            <a:off x="417736" y="1553064"/>
            <a:ext cx="900000" cy="90000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Hexagone 13">
            <a:hlinkClick r:id="rId5" action="ppaction://hlinksldjump"/>
          </p:cNvPr>
          <p:cNvSpPr/>
          <p:nvPr/>
        </p:nvSpPr>
        <p:spPr>
          <a:xfrm>
            <a:off x="1972860" y="1553064"/>
            <a:ext cx="900000" cy="900000"/>
          </a:xfrm>
          <a:prstGeom prst="hexagon">
            <a:avLst/>
          </a:prstGeom>
          <a:solidFill>
            <a:schemeClr val="bg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14">
            <a:hlinkClick r:id="rId4" action="ppaction://hlinksldjump"/>
          </p:cNvPr>
          <p:cNvSpPr/>
          <p:nvPr/>
        </p:nvSpPr>
        <p:spPr>
          <a:xfrm>
            <a:off x="1155169" y="2850136"/>
            <a:ext cx="900000" cy="900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Décagone 15">
            <a:hlinkClick r:id="rId4" action="ppaction://hlinksldjump"/>
          </p:cNvPr>
          <p:cNvSpPr/>
          <p:nvPr/>
        </p:nvSpPr>
        <p:spPr>
          <a:xfrm>
            <a:off x="3527984" y="1553064"/>
            <a:ext cx="900000" cy="900000"/>
          </a:xfrm>
          <a:prstGeom prst="decagon">
            <a:avLst/>
          </a:prstGeom>
          <a:solidFill>
            <a:schemeClr val="bg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Octogone 16">
            <a:hlinkClick r:id="rId4" action="ppaction://hlinksldjump"/>
          </p:cNvPr>
          <p:cNvSpPr/>
          <p:nvPr/>
        </p:nvSpPr>
        <p:spPr>
          <a:xfrm>
            <a:off x="2808183" y="2850136"/>
            <a:ext cx="900000" cy="900000"/>
          </a:xfrm>
          <a:prstGeom prst="octagon">
            <a:avLst/>
          </a:prstGeom>
          <a:solidFill>
            <a:schemeClr val="bg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Bouée 3"/>
          <p:cNvSpPr/>
          <p:nvPr/>
        </p:nvSpPr>
        <p:spPr>
          <a:xfrm>
            <a:off x="6192208" y="1240388"/>
            <a:ext cx="252000" cy="252000"/>
          </a:xfrm>
          <a:prstGeom prst="donut">
            <a:avLst>
              <a:gd name="adj" fmla="val 15104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0637"/>
            <a:ext cx="4413250" cy="896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2218772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bg1"/>
                </a:solidFill>
                <a:effectLst/>
              </a:rPr>
              <a:t>MAUVAISE REPONSE</a:t>
            </a:r>
          </a:p>
        </p:txBody>
      </p:sp>
      <p:sp>
        <p:nvSpPr>
          <p:cNvPr id="5" name="AutoShape 2" descr="RÃ©sultat de recherche d'images pour &quot;picto malvoyant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1470"/>
            <a:ext cx="8229600" cy="12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736" y="2283718"/>
            <a:ext cx="19446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6" name="Groupe 15"/>
          <p:cNvGrpSpPr/>
          <p:nvPr/>
        </p:nvGrpSpPr>
        <p:grpSpPr>
          <a:xfrm>
            <a:off x="2383382" y="1276597"/>
            <a:ext cx="2980706" cy="3010394"/>
            <a:chOff x="2286000" y="1276597"/>
            <a:chExt cx="2980706" cy="3010394"/>
          </a:xfrm>
        </p:grpSpPr>
        <p:sp>
          <p:nvSpPr>
            <p:cNvPr id="3" name="Forme libre 2"/>
            <p:cNvSpPr/>
            <p:nvPr/>
          </p:nvSpPr>
          <p:spPr>
            <a:xfrm>
              <a:off x="2286000" y="2713481"/>
              <a:ext cx="2208810" cy="1573510"/>
            </a:xfrm>
            <a:custGeom>
              <a:avLst/>
              <a:gdLst>
                <a:gd name="connsiteX0" fmla="*/ 0 w 2208810"/>
                <a:gd name="connsiteY0" fmla="*/ 1537854 h 1573480"/>
                <a:gd name="connsiteX1" fmla="*/ 5938 w 2208810"/>
                <a:gd name="connsiteY1" fmla="*/ 1128156 h 1573480"/>
                <a:gd name="connsiteX2" fmla="*/ 243444 w 2208810"/>
                <a:gd name="connsiteY2" fmla="*/ 1128156 h 1573480"/>
                <a:gd name="connsiteX3" fmla="*/ 1110343 w 2208810"/>
                <a:gd name="connsiteY3" fmla="*/ 0 h 1573480"/>
                <a:gd name="connsiteX4" fmla="*/ 1995055 w 2208810"/>
                <a:gd name="connsiteY4" fmla="*/ 1128156 h 1573480"/>
                <a:gd name="connsiteX5" fmla="*/ 2196935 w 2208810"/>
                <a:gd name="connsiteY5" fmla="*/ 1134093 h 1573480"/>
                <a:gd name="connsiteX6" fmla="*/ 2208810 w 2208810"/>
                <a:gd name="connsiteY6" fmla="*/ 1573480 h 1573480"/>
                <a:gd name="connsiteX7" fmla="*/ 0 w 2208810"/>
                <a:gd name="connsiteY7" fmla="*/ 1537854 h 1573480"/>
                <a:gd name="connsiteX0" fmla="*/ 0 w 2208810"/>
                <a:gd name="connsiteY0" fmla="*/ 1537869 h 1573495"/>
                <a:gd name="connsiteX1" fmla="*/ 5938 w 2208810"/>
                <a:gd name="connsiteY1" fmla="*/ 1128171 h 1573495"/>
                <a:gd name="connsiteX2" fmla="*/ 243444 w 2208810"/>
                <a:gd name="connsiteY2" fmla="*/ 1128171 h 1573495"/>
                <a:gd name="connsiteX3" fmla="*/ 1110343 w 2208810"/>
                <a:gd name="connsiteY3" fmla="*/ 15 h 1573495"/>
                <a:gd name="connsiteX4" fmla="*/ 1995055 w 2208810"/>
                <a:gd name="connsiteY4" fmla="*/ 1128171 h 1573495"/>
                <a:gd name="connsiteX5" fmla="*/ 2196935 w 2208810"/>
                <a:gd name="connsiteY5" fmla="*/ 1134108 h 1573495"/>
                <a:gd name="connsiteX6" fmla="*/ 2208810 w 2208810"/>
                <a:gd name="connsiteY6" fmla="*/ 1573495 h 1573495"/>
                <a:gd name="connsiteX7" fmla="*/ 0 w 2208810"/>
                <a:gd name="connsiteY7" fmla="*/ 1537869 h 1573495"/>
                <a:gd name="connsiteX0" fmla="*/ 0 w 2208810"/>
                <a:gd name="connsiteY0" fmla="*/ 1537869 h 1573495"/>
                <a:gd name="connsiteX1" fmla="*/ 5938 w 2208810"/>
                <a:gd name="connsiteY1" fmla="*/ 1128171 h 1573495"/>
                <a:gd name="connsiteX2" fmla="*/ 243444 w 2208810"/>
                <a:gd name="connsiteY2" fmla="*/ 1128171 h 1573495"/>
                <a:gd name="connsiteX3" fmla="*/ 1110343 w 2208810"/>
                <a:gd name="connsiteY3" fmla="*/ 15 h 1573495"/>
                <a:gd name="connsiteX4" fmla="*/ 1995055 w 2208810"/>
                <a:gd name="connsiteY4" fmla="*/ 1128171 h 1573495"/>
                <a:gd name="connsiteX5" fmla="*/ 2196935 w 2208810"/>
                <a:gd name="connsiteY5" fmla="*/ 1134108 h 1573495"/>
                <a:gd name="connsiteX6" fmla="*/ 2208810 w 2208810"/>
                <a:gd name="connsiteY6" fmla="*/ 1573495 h 1573495"/>
                <a:gd name="connsiteX7" fmla="*/ 0 w 2208810"/>
                <a:gd name="connsiteY7" fmla="*/ 1537869 h 1573495"/>
                <a:gd name="connsiteX0" fmla="*/ 0 w 2208810"/>
                <a:gd name="connsiteY0" fmla="*/ 1537869 h 1573495"/>
                <a:gd name="connsiteX1" fmla="*/ 5938 w 2208810"/>
                <a:gd name="connsiteY1" fmla="*/ 1128171 h 1573495"/>
                <a:gd name="connsiteX2" fmla="*/ 243444 w 2208810"/>
                <a:gd name="connsiteY2" fmla="*/ 1128171 h 1573495"/>
                <a:gd name="connsiteX3" fmla="*/ 1110343 w 2208810"/>
                <a:gd name="connsiteY3" fmla="*/ 15 h 1573495"/>
                <a:gd name="connsiteX4" fmla="*/ 1995055 w 2208810"/>
                <a:gd name="connsiteY4" fmla="*/ 1128171 h 1573495"/>
                <a:gd name="connsiteX5" fmla="*/ 2196935 w 2208810"/>
                <a:gd name="connsiteY5" fmla="*/ 1134108 h 1573495"/>
                <a:gd name="connsiteX6" fmla="*/ 2208810 w 2208810"/>
                <a:gd name="connsiteY6" fmla="*/ 1573495 h 1573495"/>
                <a:gd name="connsiteX7" fmla="*/ 0 w 2208810"/>
                <a:gd name="connsiteY7" fmla="*/ 1537869 h 1573495"/>
                <a:gd name="connsiteX0" fmla="*/ 0 w 2208810"/>
                <a:gd name="connsiteY0" fmla="*/ 1537869 h 1573495"/>
                <a:gd name="connsiteX1" fmla="*/ 5938 w 2208810"/>
                <a:gd name="connsiteY1" fmla="*/ 1128171 h 1573495"/>
                <a:gd name="connsiteX2" fmla="*/ 219694 w 2208810"/>
                <a:gd name="connsiteY2" fmla="*/ 1134108 h 1573495"/>
                <a:gd name="connsiteX3" fmla="*/ 1110343 w 2208810"/>
                <a:gd name="connsiteY3" fmla="*/ 15 h 1573495"/>
                <a:gd name="connsiteX4" fmla="*/ 1995055 w 2208810"/>
                <a:gd name="connsiteY4" fmla="*/ 1128171 h 1573495"/>
                <a:gd name="connsiteX5" fmla="*/ 2196935 w 2208810"/>
                <a:gd name="connsiteY5" fmla="*/ 1134108 h 1573495"/>
                <a:gd name="connsiteX6" fmla="*/ 2208810 w 2208810"/>
                <a:gd name="connsiteY6" fmla="*/ 1573495 h 1573495"/>
                <a:gd name="connsiteX7" fmla="*/ 0 w 2208810"/>
                <a:gd name="connsiteY7" fmla="*/ 1537869 h 1573495"/>
                <a:gd name="connsiteX0" fmla="*/ 0 w 2208810"/>
                <a:gd name="connsiteY0" fmla="*/ 1537882 h 1573508"/>
                <a:gd name="connsiteX1" fmla="*/ 5938 w 2208810"/>
                <a:gd name="connsiteY1" fmla="*/ 1128184 h 1573508"/>
                <a:gd name="connsiteX2" fmla="*/ 219694 w 2208810"/>
                <a:gd name="connsiteY2" fmla="*/ 1134121 h 1573508"/>
                <a:gd name="connsiteX3" fmla="*/ 1110343 w 2208810"/>
                <a:gd name="connsiteY3" fmla="*/ 28 h 1573508"/>
                <a:gd name="connsiteX4" fmla="*/ 1995055 w 2208810"/>
                <a:gd name="connsiteY4" fmla="*/ 1128184 h 1573508"/>
                <a:gd name="connsiteX5" fmla="*/ 2196935 w 2208810"/>
                <a:gd name="connsiteY5" fmla="*/ 1134121 h 1573508"/>
                <a:gd name="connsiteX6" fmla="*/ 2208810 w 2208810"/>
                <a:gd name="connsiteY6" fmla="*/ 1573508 h 1573508"/>
                <a:gd name="connsiteX7" fmla="*/ 0 w 2208810"/>
                <a:gd name="connsiteY7" fmla="*/ 1537882 h 1573508"/>
                <a:gd name="connsiteX0" fmla="*/ 0 w 2208810"/>
                <a:gd name="connsiteY0" fmla="*/ 1537884 h 1573510"/>
                <a:gd name="connsiteX1" fmla="*/ 5938 w 2208810"/>
                <a:gd name="connsiteY1" fmla="*/ 1128186 h 1573510"/>
                <a:gd name="connsiteX2" fmla="*/ 219694 w 2208810"/>
                <a:gd name="connsiteY2" fmla="*/ 1134123 h 1573510"/>
                <a:gd name="connsiteX3" fmla="*/ 1110343 w 2208810"/>
                <a:gd name="connsiteY3" fmla="*/ 30 h 1573510"/>
                <a:gd name="connsiteX4" fmla="*/ 1995055 w 2208810"/>
                <a:gd name="connsiteY4" fmla="*/ 1128186 h 1573510"/>
                <a:gd name="connsiteX5" fmla="*/ 2196935 w 2208810"/>
                <a:gd name="connsiteY5" fmla="*/ 1134123 h 1573510"/>
                <a:gd name="connsiteX6" fmla="*/ 2208810 w 2208810"/>
                <a:gd name="connsiteY6" fmla="*/ 1573510 h 1573510"/>
                <a:gd name="connsiteX7" fmla="*/ 0 w 2208810"/>
                <a:gd name="connsiteY7" fmla="*/ 1537884 h 1573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208810" h="1573510">
                  <a:moveTo>
                    <a:pt x="0" y="1537884"/>
                  </a:moveTo>
                  <a:cubicBezTo>
                    <a:pt x="1979" y="1401318"/>
                    <a:pt x="3959" y="1264752"/>
                    <a:pt x="5938" y="1128186"/>
                  </a:cubicBezTo>
                  <a:lnTo>
                    <a:pt x="219694" y="1134123"/>
                  </a:lnTo>
                  <a:cubicBezTo>
                    <a:pt x="241465" y="383999"/>
                    <a:pt x="589808" y="-3929"/>
                    <a:pt x="1110343" y="30"/>
                  </a:cubicBezTo>
                  <a:cubicBezTo>
                    <a:pt x="1559627" y="13884"/>
                    <a:pt x="2038598" y="378061"/>
                    <a:pt x="1995055" y="1128186"/>
                  </a:cubicBezTo>
                  <a:lnTo>
                    <a:pt x="2196935" y="1134123"/>
                  </a:lnTo>
                  <a:lnTo>
                    <a:pt x="2208810" y="1573510"/>
                  </a:lnTo>
                  <a:lnTo>
                    <a:pt x="0" y="1537884"/>
                  </a:lnTo>
                  <a:close/>
                </a:path>
              </a:pathLst>
            </a:custGeom>
            <a:noFill/>
            <a:ln w="762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Forme libre 3"/>
            <p:cNvSpPr/>
            <p:nvPr/>
          </p:nvSpPr>
          <p:spPr>
            <a:xfrm>
              <a:off x="2849831" y="3057896"/>
              <a:ext cx="1085428" cy="771896"/>
            </a:xfrm>
            <a:custGeom>
              <a:avLst/>
              <a:gdLst>
                <a:gd name="connsiteX0" fmla="*/ 0 w 1080654"/>
                <a:gd name="connsiteY0" fmla="*/ 771896 h 771896"/>
                <a:gd name="connsiteX1" fmla="*/ 1080654 w 1080654"/>
                <a:gd name="connsiteY1" fmla="*/ 765959 h 771896"/>
                <a:gd name="connsiteX2" fmla="*/ 528452 w 1080654"/>
                <a:gd name="connsiteY2" fmla="*/ 0 h 771896"/>
                <a:gd name="connsiteX3" fmla="*/ 0 w 1080654"/>
                <a:gd name="connsiteY3" fmla="*/ 771896 h 771896"/>
                <a:gd name="connsiteX0" fmla="*/ 128 w 1080782"/>
                <a:gd name="connsiteY0" fmla="*/ 771896 h 771896"/>
                <a:gd name="connsiteX1" fmla="*/ 1080782 w 1080782"/>
                <a:gd name="connsiteY1" fmla="*/ 765959 h 771896"/>
                <a:gd name="connsiteX2" fmla="*/ 528580 w 1080782"/>
                <a:gd name="connsiteY2" fmla="*/ 0 h 771896"/>
                <a:gd name="connsiteX3" fmla="*/ 128 w 1080782"/>
                <a:gd name="connsiteY3" fmla="*/ 771896 h 771896"/>
                <a:gd name="connsiteX0" fmla="*/ 128 w 1083723"/>
                <a:gd name="connsiteY0" fmla="*/ 771896 h 771896"/>
                <a:gd name="connsiteX1" fmla="*/ 1080782 w 1083723"/>
                <a:gd name="connsiteY1" fmla="*/ 765959 h 771896"/>
                <a:gd name="connsiteX2" fmla="*/ 528580 w 1083723"/>
                <a:gd name="connsiteY2" fmla="*/ 0 h 771896"/>
                <a:gd name="connsiteX3" fmla="*/ 128 w 1083723"/>
                <a:gd name="connsiteY3" fmla="*/ 771896 h 771896"/>
                <a:gd name="connsiteX0" fmla="*/ 128 w 1085309"/>
                <a:gd name="connsiteY0" fmla="*/ 771896 h 771896"/>
                <a:gd name="connsiteX1" fmla="*/ 1080782 w 1085309"/>
                <a:gd name="connsiteY1" fmla="*/ 765959 h 771896"/>
                <a:gd name="connsiteX2" fmla="*/ 528580 w 1085309"/>
                <a:gd name="connsiteY2" fmla="*/ 0 h 771896"/>
                <a:gd name="connsiteX3" fmla="*/ 128 w 1085309"/>
                <a:gd name="connsiteY3" fmla="*/ 771896 h 771896"/>
                <a:gd name="connsiteX0" fmla="*/ 247 w 1085428"/>
                <a:gd name="connsiteY0" fmla="*/ 771896 h 771896"/>
                <a:gd name="connsiteX1" fmla="*/ 1080901 w 1085428"/>
                <a:gd name="connsiteY1" fmla="*/ 765959 h 771896"/>
                <a:gd name="connsiteX2" fmla="*/ 528699 w 1085428"/>
                <a:gd name="connsiteY2" fmla="*/ 0 h 771896"/>
                <a:gd name="connsiteX3" fmla="*/ 247 w 1085428"/>
                <a:gd name="connsiteY3" fmla="*/ 771896 h 771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85428" h="771896">
                  <a:moveTo>
                    <a:pt x="247" y="771896"/>
                  </a:moveTo>
                  <a:lnTo>
                    <a:pt x="1080901" y="765959"/>
                  </a:lnTo>
                  <a:cubicBezTo>
                    <a:pt x="1122465" y="207819"/>
                    <a:pt x="873083" y="17813"/>
                    <a:pt x="528699" y="0"/>
                  </a:cubicBezTo>
                  <a:cubicBezTo>
                    <a:pt x="174418" y="7917"/>
                    <a:pt x="-7669" y="217714"/>
                    <a:pt x="247" y="771896"/>
                  </a:cubicBezTo>
                  <a:close/>
                </a:path>
              </a:pathLst>
            </a:custGeom>
            <a:noFill/>
            <a:ln w="762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" name="Bouée 5"/>
            <p:cNvSpPr/>
            <p:nvPr/>
          </p:nvSpPr>
          <p:spPr>
            <a:xfrm>
              <a:off x="4056068" y="1634894"/>
              <a:ext cx="648000" cy="648000"/>
            </a:xfrm>
            <a:prstGeom prst="donut">
              <a:avLst/>
            </a:prstGeom>
            <a:noFill/>
            <a:ln w="762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" name="Forme libre 7"/>
            <p:cNvSpPr/>
            <p:nvPr/>
          </p:nvSpPr>
          <p:spPr>
            <a:xfrm>
              <a:off x="3806042" y="2131621"/>
              <a:ext cx="605641" cy="926275"/>
            </a:xfrm>
            <a:custGeom>
              <a:avLst/>
              <a:gdLst>
                <a:gd name="connsiteX0" fmla="*/ 0 w 605641"/>
                <a:gd name="connsiteY0" fmla="*/ 676893 h 926275"/>
                <a:gd name="connsiteX1" fmla="*/ 255319 w 605641"/>
                <a:gd name="connsiteY1" fmla="*/ 0 h 926275"/>
                <a:gd name="connsiteX2" fmla="*/ 433449 w 605641"/>
                <a:gd name="connsiteY2" fmla="*/ 124691 h 926275"/>
                <a:gd name="connsiteX3" fmla="*/ 605641 w 605641"/>
                <a:gd name="connsiteY3" fmla="*/ 154379 h 926275"/>
                <a:gd name="connsiteX4" fmla="*/ 273132 w 605641"/>
                <a:gd name="connsiteY4" fmla="*/ 926275 h 926275"/>
                <a:gd name="connsiteX5" fmla="*/ 148441 w 605641"/>
                <a:gd name="connsiteY5" fmla="*/ 795647 h 926275"/>
                <a:gd name="connsiteX6" fmla="*/ 0 w 605641"/>
                <a:gd name="connsiteY6" fmla="*/ 676893 h 926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05641" h="926275">
                  <a:moveTo>
                    <a:pt x="0" y="676893"/>
                  </a:moveTo>
                  <a:lnTo>
                    <a:pt x="255319" y="0"/>
                  </a:lnTo>
                  <a:lnTo>
                    <a:pt x="433449" y="124691"/>
                  </a:lnTo>
                  <a:lnTo>
                    <a:pt x="605641" y="154379"/>
                  </a:lnTo>
                  <a:lnTo>
                    <a:pt x="273132" y="926275"/>
                  </a:lnTo>
                  <a:lnTo>
                    <a:pt x="148441" y="795647"/>
                  </a:lnTo>
                  <a:lnTo>
                    <a:pt x="0" y="676893"/>
                  </a:lnTo>
                  <a:close/>
                </a:path>
              </a:pathLst>
            </a:custGeom>
            <a:noFill/>
            <a:ln w="762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" name="Forme libre 8"/>
            <p:cNvSpPr/>
            <p:nvPr/>
          </p:nvSpPr>
          <p:spPr>
            <a:xfrm>
              <a:off x="4387932" y="2078182"/>
              <a:ext cx="878774" cy="2185060"/>
            </a:xfrm>
            <a:custGeom>
              <a:avLst/>
              <a:gdLst>
                <a:gd name="connsiteX0" fmla="*/ 0 w 878774"/>
                <a:gd name="connsiteY0" fmla="*/ 243444 h 2185060"/>
                <a:gd name="connsiteX1" fmla="*/ 760021 w 878774"/>
                <a:gd name="connsiteY1" fmla="*/ 2185060 h 2185060"/>
                <a:gd name="connsiteX2" fmla="*/ 878774 w 878774"/>
                <a:gd name="connsiteY2" fmla="*/ 1834737 h 2185060"/>
                <a:gd name="connsiteX3" fmla="*/ 314697 w 878774"/>
                <a:gd name="connsiteY3" fmla="*/ 0 h 2185060"/>
                <a:gd name="connsiteX4" fmla="*/ 172193 w 878774"/>
                <a:gd name="connsiteY4" fmla="*/ 166254 h 2185060"/>
                <a:gd name="connsiteX5" fmla="*/ 0 w 878774"/>
                <a:gd name="connsiteY5" fmla="*/ 243444 h 21850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78774" h="2185060">
                  <a:moveTo>
                    <a:pt x="0" y="243444"/>
                  </a:moveTo>
                  <a:lnTo>
                    <a:pt x="760021" y="2185060"/>
                  </a:lnTo>
                  <a:lnTo>
                    <a:pt x="878774" y="1834737"/>
                  </a:lnTo>
                  <a:lnTo>
                    <a:pt x="314697" y="0"/>
                  </a:lnTo>
                  <a:lnTo>
                    <a:pt x="172193" y="166254"/>
                  </a:lnTo>
                  <a:lnTo>
                    <a:pt x="0" y="243444"/>
                  </a:lnTo>
                  <a:close/>
                </a:path>
              </a:pathLst>
            </a:custGeom>
            <a:noFill/>
            <a:ln w="762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" name="Forme libre 9"/>
            <p:cNvSpPr/>
            <p:nvPr/>
          </p:nvSpPr>
          <p:spPr>
            <a:xfrm>
              <a:off x="4269179" y="1276597"/>
              <a:ext cx="237507" cy="380011"/>
            </a:xfrm>
            <a:custGeom>
              <a:avLst/>
              <a:gdLst>
                <a:gd name="connsiteX0" fmla="*/ 0 w 237507"/>
                <a:gd name="connsiteY0" fmla="*/ 380011 h 380011"/>
                <a:gd name="connsiteX1" fmla="*/ 0 w 237507"/>
                <a:gd name="connsiteY1" fmla="*/ 5938 h 380011"/>
                <a:gd name="connsiteX2" fmla="*/ 231569 w 237507"/>
                <a:gd name="connsiteY2" fmla="*/ 0 h 380011"/>
                <a:gd name="connsiteX3" fmla="*/ 237507 w 237507"/>
                <a:gd name="connsiteY3" fmla="*/ 356260 h 380011"/>
                <a:gd name="connsiteX4" fmla="*/ 0 w 237507"/>
                <a:gd name="connsiteY4" fmla="*/ 380011 h 3800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7507" h="380011">
                  <a:moveTo>
                    <a:pt x="0" y="380011"/>
                  </a:moveTo>
                  <a:lnTo>
                    <a:pt x="0" y="5938"/>
                  </a:lnTo>
                  <a:lnTo>
                    <a:pt x="231569" y="0"/>
                  </a:lnTo>
                  <a:lnTo>
                    <a:pt x="237507" y="356260"/>
                  </a:lnTo>
                  <a:lnTo>
                    <a:pt x="0" y="380011"/>
                  </a:lnTo>
                  <a:close/>
                </a:path>
              </a:pathLst>
            </a:custGeom>
            <a:noFill/>
            <a:ln w="762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2699792" y="4035662"/>
              <a:ext cx="45719" cy="179324"/>
            </a:xfrm>
            <a:prstGeom prst="rect">
              <a:avLst/>
            </a:prstGeom>
            <a:noFill/>
            <a:ln w="762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3027737" y="4035662"/>
              <a:ext cx="45719" cy="179324"/>
            </a:xfrm>
            <a:prstGeom prst="rect">
              <a:avLst/>
            </a:prstGeom>
            <a:noFill/>
            <a:ln w="762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55682" y="4035662"/>
              <a:ext cx="45719" cy="179324"/>
            </a:xfrm>
            <a:prstGeom prst="rect">
              <a:avLst/>
            </a:prstGeom>
            <a:noFill/>
            <a:ln w="762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3683627" y="4035662"/>
              <a:ext cx="45719" cy="179324"/>
            </a:xfrm>
            <a:prstGeom prst="rect">
              <a:avLst/>
            </a:prstGeom>
            <a:noFill/>
            <a:ln w="762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4011571" y="4035662"/>
              <a:ext cx="45719" cy="179324"/>
            </a:xfrm>
            <a:prstGeom prst="rect">
              <a:avLst/>
            </a:prstGeom>
            <a:noFill/>
            <a:ln w="762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3219991871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9879" y="-740618"/>
            <a:ext cx="8640960" cy="857250"/>
          </a:xfrm>
        </p:spPr>
        <p:txBody>
          <a:bodyPr>
            <a:normAutofit/>
          </a:bodyPr>
          <a:lstStyle/>
          <a:p>
            <a:pPr algn="l"/>
            <a:r>
              <a:rPr lang="fr-FR" sz="2000" dirty="0" smtClean="0">
                <a:solidFill>
                  <a:schemeClr val="bg1"/>
                </a:solidFill>
                <a:effectLst/>
              </a:rPr>
              <a:t>PLACE ST JUST</a:t>
            </a:r>
            <a:endParaRPr lang="fr-FR" sz="2000" dirty="0">
              <a:solidFill>
                <a:schemeClr val="bg1"/>
              </a:solidFill>
              <a:effectLst/>
            </a:endParaRPr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90438"/>
            <a:ext cx="4124325" cy="471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Espace réservé du contenu 2"/>
          <p:cNvSpPr txBox="1">
            <a:spLocks/>
          </p:cNvSpPr>
          <p:nvPr/>
        </p:nvSpPr>
        <p:spPr>
          <a:xfrm>
            <a:off x="251520" y="1749689"/>
            <a:ext cx="4248472" cy="966077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70C0"/>
              </a:buClr>
              <a:buSzTx/>
              <a:buFont typeface="Wingdings" panose="05000000000000000000" pitchFamily="2" charset="2"/>
              <a:buNone/>
              <a:tabLst/>
              <a:defRPr sz="32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rgbClr val="92D050"/>
              </a:buClr>
              <a:buFont typeface="Wingdings" panose="05000000000000000000" pitchFamily="2" charset="2"/>
              <a:buChar char="v"/>
              <a:defRPr sz="2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rgbClr val="0070C0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rgbClr val="92D050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rgbClr val="0070C0"/>
              </a:buClr>
              <a:buFont typeface="Courier New" panose="02070309020205020404" pitchFamily="49" charset="0"/>
              <a:buChar char="o"/>
              <a:defRPr sz="2000" kern="120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1200" dirty="0" smtClean="0">
                <a:solidFill>
                  <a:schemeClr val="bg1"/>
                </a:solidFill>
              </a:rPr>
              <a:t>Profitez du Panorama pour vous prendre en photo !</a:t>
            </a:r>
          </a:p>
          <a:p>
            <a:endParaRPr lang="fr-FR" dirty="0" smtClean="0"/>
          </a:p>
          <a:p>
            <a:endParaRPr lang="fr-FR" dirty="0" smtClean="0"/>
          </a:p>
          <a:p>
            <a:r>
              <a:rPr lang="fr-FR" dirty="0" smtClean="0"/>
              <a:t/>
            </a:r>
            <a:br>
              <a:rPr lang="fr-FR" dirty="0" smtClean="0"/>
            </a:br>
            <a:endParaRPr lang="fr-FR" dirty="0" smtClean="0"/>
          </a:p>
        </p:txBody>
      </p:sp>
      <p:grpSp>
        <p:nvGrpSpPr>
          <p:cNvPr id="19" name="Groupe 18"/>
          <p:cNvGrpSpPr/>
          <p:nvPr/>
        </p:nvGrpSpPr>
        <p:grpSpPr>
          <a:xfrm>
            <a:off x="1547664" y="2939532"/>
            <a:ext cx="2520120" cy="1000370"/>
            <a:chOff x="5769562" y="4232134"/>
            <a:chExt cx="1440000" cy="612000"/>
          </a:xfrm>
        </p:grpSpPr>
        <p:sp>
          <p:nvSpPr>
            <p:cNvPr id="20" name="Pentagone 19"/>
            <p:cNvSpPr/>
            <p:nvPr/>
          </p:nvSpPr>
          <p:spPr>
            <a:xfrm>
              <a:off x="5769562" y="4232134"/>
              <a:ext cx="1440000" cy="612000"/>
            </a:xfrm>
            <a:prstGeom prst="homePlate">
              <a:avLst/>
            </a:prstGeom>
            <a:solidFill>
              <a:srgbClr val="0070C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1" name="Pentagone 14"/>
            <p:cNvSpPr/>
            <p:nvPr/>
          </p:nvSpPr>
          <p:spPr>
            <a:xfrm>
              <a:off x="5793687" y="4268134"/>
              <a:ext cx="1368000" cy="540000"/>
            </a:xfrm>
            <a:custGeom>
              <a:avLst/>
              <a:gdLst/>
              <a:ahLst/>
              <a:cxnLst/>
              <a:rect l="l" t="t" r="r" b="b"/>
              <a:pathLst>
                <a:path w="1368000" h="540000">
                  <a:moveTo>
                    <a:pt x="72000" y="72000"/>
                  </a:moveTo>
                  <a:lnTo>
                    <a:pt x="72000" y="468000"/>
                  </a:lnTo>
                  <a:lnTo>
                    <a:pt x="1098000" y="468000"/>
                  </a:lnTo>
                  <a:lnTo>
                    <a:pt x="1296000" y="270000"/>
                  </a:lnTo>
                  <a:lnTo>
                    <a:pt x="1098000" y="72000"/>
                  </a:lnTo>
                  <a:close/>
                  <a:moveTo>
                    <a:pt x="0" y="0"/>
                  </a:moveTo>
                  <a:lnTo>
                    <a:pt x="1098000" y="0"/>
                  </a:lnTo>
                  <a:lnTo>
                    <a:pt x="1368000" y="270000"/>
                  </a:lnTo>
                  <a:lnTo>
                    <a:pt x="1098000" y="540000"/>
                  </a:lnTo>
                  <a:lnTo>
                    <a:pt x="0" y="5400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1299" y="3574256"/>
            <a:ext cx="2378075" cy="137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988" name="Picture 4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4246" y="3066777"/>
            <a:ext cx="2170113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99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7494"/>
            <a:ext cx="4535487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586083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275855" y="-740618"/>
            <a:ext cx="4608513" cy="857250"/>
          </a:xfrm>
        </p:spPr>
        <p:txBody>
          <a:bodyPr>
            <a:normAutofit/>
          </a:bodyPr>
          <a:lstStyle/>
          <a:p>
            <a:pPr algn="l"/>
            <a:r>
              <a:rPr lang="fr-FR" sz="2000" dirty="0" smtClean="0">
                <a:solidFill>
                  <a:schemeClr val="bg1"/>
                </a:solidFill>
                <a:effectLst/>
              </a:rPr>
              <a:t>PLACE ST JUST</a:t>
            </a:r>
            <a:endParaRPr lang="fr-FR" sz="2000" dirty="0">
              <a:solidFill>
                <a:schemeClr val="bg1"/>
              </a:solidFill>
              <a:effectLst/>
            </a:endParaRPr>
          </a:p>
        </p:txBody>
      </p:sp>
      <p:sp>
        <p:nvSpPr>
          <p:cNvPr id="18" name="Espace réservé du contenu 2"/>
          <p:cNvSpPr txBox="1">
            <a:spLocks/>
          </p:cNvSpPr>
          <p:nvPr/>
        </p:nvSpPr>
        <p:spPr>
          <a:xfrm>
            <a:off x="4644008" y="1173625"/>
            <a:ext cx="4248472" cy="966077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70C0"/>
              </a:buClr>
              <a:buSzTx/>
              <a:buFont typeface="Wingdings" panose="05000000000000000000" pitchFamily="2" charset="2"/>
              <a:buNone/>
              <a:tabLst/>
              <a:defRPr sz="32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rgbClr val="92D050"/>
              </a:buClr>
              <a:buFont typeface="Wingdings" panose="05000000000000000000" pitchFamily="2" charset="2"/>
              <a:buChar char="v"/>
              <a:defRPr sz="2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rgbClr val="0070C0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rgbClr val="92D050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rgbClr val="0070C0"/>
              </a:buClr>
              <a:buFont typeface="Courier New" panose="02070309020205020404" pitchFamily="49" charset="0"/>
              <a:buChar char="o"/>
              <a:defRPr sz="2000" kern="120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1200" dirty="0" smtClean="0">
                <a:solidFill>
                  <a:schemeClr val="bg1"/>
                </a:solidFill>
              </a:rPr>
              <a:t>Que pourrez-vous trouver en suivant les instructions de Mirliton ?</a:t>
            </a:r>
          </a:p>
          <a:p>
            <a:endParaRPr lang="fr-FR" dirty="0" smtClean="0"/>
          </a:p>
          <a:p>
            <a:endParaRPr lang="fr-FR" dirty="0" smtClean="0"/>
          </a:p>
          <a:p>
            <a:r>
              <a:rPr lang="fr-FR" dirty="0" smtClean="0"/>
              <a:t/>
            </a:r>
            <a:br>
              <a:rPr lang="fr-FR" dirty="0" smtClean="0"/>
            </a:br>
            <a:endParaRPr lang="fr-FR" dirty="0" smtClean="0"/>
          </a:p>
        </p:txBody>
      </p:sp>
      <p:pic>
        <p:nvPicPr>
          <p:cNvPr id="43011" name="Picture 3" descr="H:\EL\Conception\RB Chiot\IMG_125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01" r="37358"/>
          <a:stretch/>
        </p:blipFill>
        <p:spPr bwMode="auto">
          <a:xfrm>
            <a:off x="1188973" y="267494"/>
            <a:ext cx="3239011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13" name="Picture 5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18" y="2571750"/>
            <a:ext cx="4310062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014" name="Picture 6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18" y="3623634"/>
            <a:ext cx="4310062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015" name="Picture 7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18" y="3097692"/>
            <a:ext cx="4310062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016" name="Picture 8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1205" y="4155926"/>
            <a:ext cx="5121275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018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95486"/>
            <a:ext cx="4383088" cy="89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784418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bg1"/>
                </a:solidFill>
                <a:effectLst/>
              </a:rPr>
              <a:t>MAUVAISE REPONSE</a:t>
            </a:r>
          </a:p>
        </p:txBody>
      </p:sp>
      <p:sp>
        <p:nvSpPr>
          <p:cNvPr id="5" name="AutoShape 2" descr="RÃ©sultat de recherche d'images pour &quot;picto malvoyant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1470"/>
            <a:ext cx="8229600" cy="12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715765"/>
            <a:ext cx="19446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058" name="Picture 2" descr="H:\EL\Conception\RB Chiot\IMG_1253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90" r="9556"/>
          <a:stretch/>
        </p:blipFill>
        <p:spPr bwMode="auto">
          <a:xfrm rot="5400000">
            <a:off x="2242439" y="796855"/>
            <a:ext cx="3362577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9294343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6466" y="-884634"/>
            <a:ext cx="8640960" cy="857250"/>
          </a:xfrm>
        </p:spPr>
        <p:txBody>
          <a:bodyPr>
            <a:normAutofit/>
          </a:bodyPr>
          <a:lstStyle/>
          <a:p>
            <a:pPr algn="l"/>
            <a:r>
              <a:rPr lang="fr-FR" sz="2000" dirty="0" smtClean="0">
                <a:solidFill>
                  <a:schemeClr val="bg1"/>
                </a:solidFill>
                <a:effectLst/>
              </a:rPr>
              <a:t>PLACE DES 3 MOULINS</a:t>
            </a:r>
            <a:endParaRPr lang="fr-FR" sz="2000" dirty="0">
              <a:solidFill>
                <a:schemeClr val="bg1"/>
              </a:solidFill>
              <a:effectLst/>
            </a:endParaRPr>
          </a:p>
        </p:txBody>
      </p:sp>
      <p:sp>
        <p:nvSpPr>
          <p:cNvPr id="18" name="Espace réservé du contenu 2"/>
          <p:cNvSpPr txBox="1">
            <a:spLocks/>
          </p:cNvSpPr>
          <p:nvPr/>
        </p:nvSpPr>
        <p:spPr>
          <a:xfrm>
            <a:off x="3728341" y="1038729"/>
            <a:ext cx="2355827" cy="740933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70C0"/>
              </a:buClr>
              <a:buSzTx/>
              <a:buFont typeface="Wingdings" panose="05000000000000000000" pitchFamily="2" charset="2"/>
              <a:buNone/>
              <a:tabLst/>
              <a:defRPr sz="32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rgbClr val="92D050"/>
              </a:buClr>
              <a:buFont typeface="Wingdings" panose="05000000000000000000" pitchFamily="2" charset="2"/>
              <a:buChar char="v"/>
              <a:defRPr sz="2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rgbClr val="0070C0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rgbClr val="92D050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rgbClr val="0070C0"/>
              </a:buClr>
              <a:buFont typeface="Courier New" panose="02070309020205020404" pitchFamily="49" charset="0"/>
              <a:buChar char="o"/>
              <a:defRPr sz="2000" kern="120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600" dirty="0" smtClean="0">
                <a:solidFill>
                  <a:schemeClr val="bg1"/>
                </a:solidFill>
              </a:rPr>
              <a:t>Que représente la Jeunesse ?</a:t>
            </a:r>
          </a:p>
          <a:p>
            <a:endParaRPr lang="fr-FR" dirty="0" smtClean="0"/>
          </a:p>
          <a:p>
            <a:endParaRPr lang="fr-FR" dirty="0" smtClean="0"/>
          </a:p>
          <a:p>
            <a:r>
              <a:rPr lang="fr-FR" dirty="0" smtClean="0"/>
              <a:t/>
            </a:r>
            <a:br>
              <a:rPr lang="fr-FR" dirty="0" smtClean="0"/>
            </a:br>
            <a:endParaRPr lang="fr-FR" dirty="0" smtClean="0"/>
          </a:p>
        </p:txBody>
      </p:sp>
      <p:pic>
        <p:nvPicPr>
          <p:cNvPr id="44034" name="Picture 2" descr="H:\EL\Conception\RB Chiot\IMG_1255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76" t="15541" r="12172" b="17785"/>
          <a:stretch/>
        </p:blipFill>
        <p:spPr bwMode="auto">
          <a:xfrm rot="5400000">
            <a:off x="5318262" y="1301788"/>
            <a:ext cx="4484140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35" name="Picture 3" descr="H:\EL\Conception\RB Chiot\IMG_125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44" t="9640" r="15641" b="6857"/>
          <a:stretch/>
        </p:blipFill>
        <p:spPr bwMode="auto">
          <a:xfrm>
            <a:off x="156466" y="512391"/>
            <a:ext cx="3571875" cy="3006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36" name="Picture 4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7687" y="4281850"/>
            <a:ext cx="1792287" cy="712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037" name="Picture 5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7687" y="2471983"/>
            <a:ext cx="2560637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038" name="Picture 6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7687" y="3676445"/>
            <a:ext cx="2560637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039" name="Picture 7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7687" y="1866577"/>
            <a:ext cx="2560637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040" name="Picture 8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7687" y="3071039"/>
            <a:ext cx="2560637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041" name="Picture 9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20538"/>
            <a:ext cx="9218613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6236137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bg1"/>
                </a:solidFill>
                <a:effectLst/>
              </a:rPr>
              <a:t>MAUVAISE REPONSE</a:t>
            </a:r>
          </a:p>
        </p:txBody>
      </p:sp>
      <p:sp>
        <p:nvSpPr>
          <p:cNvPr id="5" name="AutoShape 2" descr="RÃ©sultat de recherche d'images pour &quot;picto malvoyant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1470"/>
            <a:ext cx="8229600" cy="12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7792" y="2715765"/>
            <a:ext cx="19446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082" name="Picture 2" descr="H:\EL\Conception\RB Chiot\IMG_1256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21" b="11589"/>
          <a:stretch/>
        </p:blipFill>
        <p:spPr bwMode="auto">
          <a:xfrm>
            <a:off x="1500192" y="1347614"/>
            <a:ext cx="4800000" cy="2764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3646282" y="2288312"/>
            <a:ext cx="2652974" cy="597073"/>
          </a:xfrm>
          <a:custGeom>
            <a:avLst/>
            <a:gdLst>
              <a:gd name="connsiteX0" fmla="*/ 0 w 2520280"/>
              <a:gd name="connsiteY0" fmla="*/ 0 h 576064"/>
              <a:gd name="connsiteX1" fmla="*/ 2520280 w 2520280"/>
              <a:gd name="connsiteY1" fmla="*/ 0 h 576064"/>
              <a:gd name="connsiteX2" fmla="*/ 2520280 w 2520280"/>
              <a:gd name="connsiteY2" fmla="*/ 576064 h 576064"/>
              <a:gd name="connsiteX3" fmla="*/ 0 w 2520280"/>
              <a:gd name="connsiteY3" fmla="*/ 576064 h 576064"/>
              <a:gd name="connsiteX4" fmla="*/ 0 w 2520280"/>
              <a:gd name="connsiteY4" fmla="*/ 0 h 576064"/>
              <a:gd name="connsiteX0" fmla="*/ 0 w 2520280"/>
              <a:gd name="connsiteY0" fmla="*/ 85061 h 576064"/>
              <a:gd name="connsiteX1" fmla="*/ 2520280 w 2520280"/>
              <a:gd name="connsiteY1" fmla="*/ 0 h 576064"/>
              <a:gd name="connsiteX2" fmla="*/ 2520280 w 2520280"/>
              <a:gd name="connsiteY2" fmla="*/ 576064 h 576064"/>
              <a:gd name="connsiteX3" fmla="*/ 0 w 2520280"/>
              <a:gd name="connsiteY3" fmla="*/ 576064 h 576064"/>
              <a:gd name="connsiteX4" fmla="*/ 0 w 2520280"/>
              <a:gd name="connsiteY4" fmla="*/ 85061 h 576064"/>
              <a:gd name="connsiteX0" fmla="*/ 53163 w 2573443"/>
              <a:gd name="connsiteY0" fmla="*/ 85061 h 576064"/>
              <a:gd name="connsiteX1" fmla="*/ 2573443 w 2573443"/>
              <a:gd name="connsiteY1" fmla="*/ 0 h 576064"/>
              <a:gd name="connsiteX2" fmla="*/ 2573443 w 2573443"/>
              <a:gd name="connsiteY2" fmla="*/ 576064 h 576064"/>
              <a:gd name="connsiteX3" fmla="*/ 0 w 2573443"/>
              <a:gd name="connsiteY3" fmla="*/ 437840 h 576064"/>
              <a:gd name="connsiteX4" fmla="*/ 53163 w 2573443"/>
              <a:gd name="connsiteY4" fmla="*/ 85061 h 576064"/>
              <a:gd name="connsiteX0" fmla="*/ 53163 w 2573443"/>
              <a:gd name="connsiteY0" fmla="*/ 0 h 491003"/>
              <a:gd name="connsiteX1" fmla="*/ 2318261 w 2573443"/>
              <a:gd name="connsiteY1" fmla="*/ 95692 h 491003"/>
              <a:gd name="connsiteX2" fmla="*/ 2573443 w 2573443"/>
              <a:gd name="connsiteY2" fmla="*/ 491003 h 491003"/>
              <a:gd name="connsiteX3" fmla="*/ 0 w 2573443"/>
              <a:gd name="connsiteY3" fmla="*/ 352779 h 491003"/>
              <a:gd name="connsiteX4" fmla="*/ 53163 w 2573443"/>
              <a:gd name="connsiteY4" fmla="*/ 0 h 491003"/>
              <a:gd name="connsiteX0" fmla="*/ 53163 w 2424588"/>
              <a:gd name="connsiteY0" fmla="*/ 0 h 448472"/>
              <a:gd name="connsiteX1" fmla="*/ 2318261 w 2424588"/>
              <a:gd name="connsiteY1" fmla="*/ 95692 h 448472"/>
              <a:gd name="connsiteX2" fmla="*/ 2424588 w 2424588"/>
              <a:gd name="connsiteY2" fmla="*/ 448472 h 448472"/>
              <a:gd name="connsiteX3" fmla="*/ 0 w 2424588"/>
              <a:gd name="connsiteY3" fmla="*/ 352779 h 448472"/>
              <a:gd name="connsiteX4" fmla="*/ 53163 w 2424588"/>
              <a:gd name="connsiteY4" fmla="*/ 0 h 448472"/>
              <a:gd name="connsiteX0" fmla="*/ 53163 w 2488383"/>
              <a:gd name="connsiteY0" fmla="*/ 0 h 491003"/>
              <a:gd name="connsiteX1" fmla="*/ 2318261 w 2488383"/>
              <a:gd name="connsiteY1" fmla="*/ 95692 h 491003"/>
              <a:gd name="connsiteX2" fmla="*/ 2488383 w 2488383"/>
              <a:gd name="connsiteY2" fmla="*/ 491003 h 491003"/>
              <a:gd name="connsiteX3" fmla="*/ 0 w 2488383"/>
              <a:gd name="connsiteY3" fmla="*/ 352779 h 491003"/>
              <a:gd name="connsiteX4" fmla="*/ 53163 w 2488383"/>
              <a:gd name="connsiteY4" fmla="*/ 0 h 491003"/>
              <a:gd name="connsiteX0" fmla="*/ 0 w 2552263"/>
              <a:gd name="connsiteY0" fmla="*/ 0 h 571470"/>
              <a:gd name="connsiteX1" fmla="*/ 2382141 w 2552263"/>
              <a:gd name="connsiteY1" fmla="*/ 176159 h 571470"/>
              <a:gd name="connsiteX2" fmla="*/ 2552263 w 2552263"/>
              <a:gd name="connsiteY2" fmla="*/ 571470 h 571470"/>
              <a:gd name="connsiteX3" fmla="*/ 63880 w 2552263"/>
              <a:gd name="connsiteY3" fmla="*/ 433246 h 571470"/>
              <a:gd name="connsiteX4" fmla="*/ 0 w 2552263"/>
              <a:gd name="connsiteY4" fmla="*/ 0 h 571470"/>
              <a:gd name="connsiteX0" fmla="*/ 16587 w 2568850"/>
              <a:gd name="connsiteY0" fmla="*/ 0 h 571470"/>
              <a:gd name="connsiteX1" fmla="*/ 2398728 w 2568850"/>
              <a:gd name="connsiteY1" fmla="*/ 176159 h 571470"/>
              <a:gd name="connsiteX2" fmla="*/ 2568850 w 2568850"/>
              <a:gd name="connsiteY2" fmla="*/ 571470 h 571470"/>
              <a:gd name="connsiteX3" fmla="*/ 0 w 2568850"/>
              <a:gd name="connsiteY3" fmla="*/ 477138 h 571470"/>
              <a:gd name="connsiteX4" fmla="*/ 16587 w 2568850"/>
              <a:gd name="connsiteY4" fmla="*/ 0 h 571470"/>
              <a:gd name="connsiteX0" fmla="*/ 16587 w 2627371"/>
              <a:gd name="connsiteY0" fmla="*/ 0 h 597073"/>
              <a:gd name="connsiteX1" fmla="*/ 2398728 w 2627371"/>
              <a:gd name="connsiteY1" fmla="*/ 176159 h 597073"/>
              <a:gd name="connsiteX2" fmla="*/ 2627371 w 2627371"/>
              <a:gd name="connsiteY2" fmla="*/ 597073 h 597073"/>
              <a:gd name="connsiteX3" fmla="*/ 0 w 2627371"/>
              <a:gd name="connsiteY3" fmla="*/ 477138 h 597073"/>
              <a:gd name="connsiteX4" fmla="*/ 16587 w 2627371"/>
              <a:gd name="connsiteY4" fmla="*/ 0 h 597073"/>
              <a:gd name="connsiteX0" fmla="*/ 16587 w 2647445"/>
              <a:gd name="connsiteY0" fmla="*/ 0 h 597073"/>
              <a:gd name="connsiteX1" fmla="*/ 2647445 w 2647445"/>
              <a:gd name="connsiteY1" fmla="*/ 117638 h 597073"/>
              <a:gd name="connsiteX2" fmla="*/ 2627371 w 2647445"/>
              <a:gd name="connsiteY2" fmla="*/ 597073 h 597073"/>
              <a:gd name="connsiteX3" fmla="*/ 0 w 2647445"/>
              <a:gd name="connsiteY3" fmla="*/ 477138 h 597073"/>
              <a:gd name="connsiteX4" fmla="*/ 16587 w 2647445"/>
              <a:gd name="connsiteY4" fmla="*/ 0 h 597073"/>
              <a:gd name="connsiteX0" fmla="*/ 16587 w 2652974"/>
              <a:gd name="connsiteY0" fmla="*/ 0 h 597073"/>
              <a:gd name="connsiteX1" fmla="*/ 2647445 w 2652974"/>
              <a:gd name="connsiteY1" fmla="*/ 117638 h 597073"/>
              <a:gd name="connsiteX2" fmla="*/ 2652974 w 2652974"/>
              <a:gd name="connsiteY2" fmla="*/ 597073 h 597073"/>
              <a:gd name="connsiteX3" fmla="*/ 0 w 2652974"/>
              <a:gd name="connsiteY3" fmla="*/ 477138 h 597073"/>
              <a:gd name="connsiteX4" fmla="*/ 16587 w 2652974"/>
              <a:gd name="connsiteY4" fmla="*/ 0 h 5970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52974" h="597073">
                <a:moveTo>
                  <a:pt x="16587" y="0"/>
                </a:moveTo>
                <a:lnTo>
                  <a:pt x="2647445" y="117638"/>
                </a:lnTo>
                <a:lnTo>
                  <a:pt x="2652974" y="597073"/>
                </a:lnTo>
                <a:lnTo>
                  <a:pt x="0" y="477138"/>
                </a:lnTo>
                <a:lnTo>
                  <a:pt x="16587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634646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483768" y="-596602"/>
            <a:ext cx="5456509" cy="857250"/>
          </a:xfrm>
        </p:spPr>
        <p:txBody>
          <a:bodyPr>
            <a:normAutofit/>
          </a:bodyPr>
          <a:lstStyle/>
          <a:p>
            <a:pPr algn="l"/>
            <a:r>
              <a:rPr lang="fr-FR" sz="2000" dirty="0" smtClean="0">
                <a:solidFill>
                  <a:schemeClr val="bg1"/>
                </a:solidFill>
                <a:effectLst/>
              </a:rPr>
              <a:t>MAISON A GRANDE ECHELLE</a:t>
            </a:r>
            <a:br>
              <a:rPr lang="fr-FR" sz="2000" dirty="0" smtClean="0">
                <a:solidFill>
                  <a:schemeClr val="bg1"/>
                </a:solidFill>
                <a:effectLst/>
              </a:rPr>
            </a:br>
            <a:endParaRPr lang="fr-FR" sz="2000" dirty="0">
              <a:solidFill>
                <a:schemeClr val="bg1"/>
              </a:solidFill>
              <a:effectLst/>
            </a:endParaRPr>
          </a:p>
        </p:txBody>
      </p:sp>
      <p:sp>
        <p:nvSpPr>
          <p:cNvPr id="18" name="Espace réservé du contenu 2"/>
          <p:cNvSpPr txBox="1">
            <a:spLocks/>
          </p:cNvSpPr>
          <p:nvPr/>
        </p:nvSpPr>
        <p:spPr>
          <a:xfrm>
            <a:off x="154976" y="264630"/>
            <a:ext cx="8616424" cy="1443024"/>
          </a:xfrm>
          <a:prstGeom prst="rect">
            <a:avLst/>
          </a:prstGeom>
        </p:spPr>
        <p:txBody>
          <a:bodyPr vert="horz" lIns="91440" tIns="45720" rIns="91440" bIns="45720" rtlCol="0">
            <a:normAutofit fontScale="40000" lnSpcReduction="20000"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70C0"/>
              </a:buClr>
              <a:buSzTx/>
              <a:buFont typeface="Wingdings" panose="05000000000000000000" pitchFamily="2" charset="2"/>
              <a:buNone/>
              <a:tabLst/>
              <a:defRPr sz="32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rgbClr val="92D050"/>
              </a:buClr>
              <a:buFont typeface="Wingdings" panose="05000000000000000000" pitchFamily="2" charset="2"/>
              <a:buChar char="v"/>
              <a:defRPr sz="2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rgbClr val="0070C0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rgbClr val="92D050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rgbClr val="0070C0"/>
              </a:buClr>
              <a:buFont typeface="Courier New" panose="02070309020205020404" pitchFamily="49" charset="0"/>
              <a:buChar char="o"/>
              <a:defRPr sz="2000" kern="120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600" dirty="0" smtClean="0">
                <a:solidFill>
                  <a:schemeClr val="bg1"/>
                </a:solidFill>
              </a:rPr>
              <a:t>Comment est appelée cette maison ?</a:t>
            </a:r>
          </a:p>
          <a:p>
            <a:endParaRPr lang="fr-FR" dirty="0" smtClean="0"/>
          </a:p>
          <a:p>
            <a:endParaRPr lang="fr-FR" dirty="0" smtClean="0"/>
          </a:p>
          <a:p>
            <a:r>
              <a:rPr lang="fr-FR" dirty="0" smtClean="0"/>
              <a:t/>
            </a:r>
            <a:br>
              <a:rPr lang="fr-FR" dirty="0" smtClean="0"/>
            </a:br>
            <a:endParaRPr lang="fr-FR" dirty="0" smtClean="0"/>
          </a:p>
        </p:txBody>
      </p:sp>
      <p:pic>
        <p:nvPicPr>
          <p:cNvPr id="47107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619" y="2839455"/>
            <a:ext cx="2981325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108" name="Picture 4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619" y="1796889"/>
            <a:ext cx="2981325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109" name="Picture 5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619" y="2318172"/>
            <a:ext cx="2981325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110" name="Picture 6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619" y="3360738"/>
            <a:ext cx="2981325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111" name="Picture 7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619" y="1275606"/>
            <a:ext cx="2981325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112" name="Picture 8" descr="H:\EL\Conception\RB Chiot\IMG_1259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45024" y="-7941418"/>
            <a:ext cx="480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H:\EL\Conception\RB Chiot\IMG_1257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059982"/>
            <a:ext cx="480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9267904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bg1"/>
                </a:solidFill>
                <a:effectLst/>
              </a:rPr>
              <a:t>MAUVAISE REPONSE</a:t>
            </a:r>
          </a:p>
        </p:txBody>
      </p:sp>
      <p:sp>
        <p:nvSpPr>
          <p:cNvPr id="5" name="AutoShape 2" descr="RÃ©sultat de recherche d'images pour &quot;picto malvoyant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1470"/>
            <a:ext cx="8229600" cy="12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7792" y="2715765"/>
            <a:ext cx="19446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30" name="Picture 2" descr="H:\EL\Conception\RB Chiot\IMG_125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314549"/>
            <a:ext cx="3741967" cy="280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2610513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61938" y="-668610"/>
            <a:ext cx="3586126" cy="857250"/>
          </a:xfrm>
        </p:spPr>
        <p:txBody>
          <a:bodyPr>
            <a:normAutofit/>
          </a:bodyPr>
          <a:lstStyle/>
          <a:p>
            <a:pPr algn="l"/>
            <a:r>
              <a:rPr lang="fr-FR" sz="2000" dirty="0" smtClean="0">
                <a:solidFill>
                  <a:schemeClr val="bg1"/>
                </a:solidFill>
                <a:effectLst/>
              </a:rPr>
              <a:t>RETOUR AU PORT</a:t>
            </a:r>
            <a:endParaRPr lang="fr-FR" sz="2000" dirty="0">
              <a:solidFill>
                <a:schemeClr val="bg1"/>
              </a:solidFill>
              <a:effectLst/>
            </a:endParaRPr>
          </a:p>
        </p:txBody>
      </p:sp>
      <p:pic>
        <p:nvPicPr>
          <p:cNvPr id="49155" name="Picture 3" descr="H:\EL\Conception\RB Chiot\IMG_125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43575" y="627407"/>
            <a:ext cx="4128459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156" name="Picture 4" descr="H:\EL\Conception\RB Chiot\IMG_124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03" r="12093" b="3177"/>
          <a:stretch/>
        </p:blipFill>
        <p:spPr bwMode="auto">
          <a:xfrm>
            <a:off x="4680621" y="177374"/>
            <a:ext cx="4355875" cy="477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157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45"/>
          <a:stretch/>
        </p:blipFill>
        <p:spPr bwMode="auto">
          <a:xfrm>
            <a:off x="107504" y="249382"/>
            <a:ext cx="1011237" cy="3170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Espace réservé du contenu 2"/>
          <p:cNvSpPr txBox="1">
            <a:spLocks/>
          </p:cNvSpPr>
          <p:nvPr/>
        </p:nvSpPr>
        <p:spPr>
          <a:xfrm>
            <a:off x="4932040" y="2562694"/>
            <a:ext cx="4104456" cy="1377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70C0"/>
              </a:buClr>
              <a:buSzTx/>
              <a:buFont typeface="Wingdings" panose="05000000000000000000" pitchFamily="2" charset="2"/>
              <a:buNone/>
              <a:tabLst/>
              <a:defRPr sz="32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rgbClr val="92D050"/>
              </a:buClr>
              <a:buFont typeface="Wingdings" panose="05000000000000000000" pitchFamily="2" charset="2"/>
              <a:buChar char="v"/>
              <a:defRPr sz="2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rgbClr val="0070C0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rgbClr val="92D050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rgbClr val="0070C0"/>
              </a:buClr>
              <a:buFont typeface="Courier New" panose="02070309020205020404" pitchFamily="49" charset="0"/>
              <a:buChar char="o"/>
              <a:defRPr sz="2000" kern="120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2800" dirty="0" smtClean="0">
                <a:solidFill>
                  <a:schemeClr val="bg1"/>
                </a:solidFill>
              </a:rPr>
              <a:t>Présentez votre photo </a:t>
            </a:r>
            <a:br>
              <a:rPr lang="fr-FR" sz="2800" dirty="0" smtClean="0">
                <a:solidFill>
                  <a:schemeClr val="bg1"/>
                </a:solidFill>
              </a:rPr>
            </a:br>
            <a:r>
              <a:rPr lang="fr-FR" sz="2800" dirty="0" smtClean="0">
                <a:solidFill>
                  <a:schemeClr val="bg1"/>
                </a:solidFill>
              </a:rPr>
              <a:t>du panorama St Just </a:t>
            </a:r>
            <a:br>
              <a:rPr lang="fr-FR" sz="2800" dirty="0" smtClean="0">
                <a:solidFill>
                  <a:schemeClr val="bg1"/>
                </a:solidFill>
              </a:rPr>
            </a:br>
            <a:r>
              <a:rPr lang="fr-FR" sz="2800" dirty="0" smtClean="0">
                <a:solidFill>
                  <a:schemeClr val="bg1"/>
                </a:solidFill>
              </a:rPr>
              <a:t>pour valider votre temps</a:t>
            </a:r>
          </a:p>
          <a:p>
            <a:endParaRPr lang="fr-FR" sz="1000" dirty="0" smtClean="0">
              <a:solidFill>
                <a:schemeClr val="bg1"/>
              </a:solidFill>
            </a:endParaRPr>
          </a:p>
          <a:p>
            <a:endParaRPr lang="fr-FR" sz="1000" dirty="0" smtClean="0">
              <a:solidFill>
                <a:schemeClr val="bg1"/>
              </a:solidFill>
            </a:endParaRPr>
          </a:p>
          <a:p>
            <a:r>
              <a:rPr lang="fr-FR" sz="1000" dirty="0" smtClean="0">
                <a:solidFill>
                  <a:schemeClr val="bg1"/>
                </a:solidFill>
              </a:rPr>
              <a:t/>
            </a:r>
            <a:br>
              <a:rPr lang="fr-FR" sz="1000" dirty="0" smtClean="0">
                <a:solidFill>
                  <a:schemeClr val="bg1"/>
                </a:solidFill>
              </a:rPr>
            </a:br>
            <a:endParaRPr lang="fr-FR" sz="10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7922587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1512</TotalTime>
  <Words>298</Words>
  <Application>Microsoft Office PowerPoint</Application>
  <PresentationFormat>Affichage à l'écran (16:9)</PresentationFormat>
  <Paragraphs>117</Paragraphs>
  <Slides>43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43</vt:i4>
      </vt:variant>
    </vt:vector>
  </HeadingPairs>
  <TitlesOfParts>
    <vt:vector size="44" baseType="lpstr">
      <vt:lpstr>Thème Office</vt:lpstr>
      <vt:lpstr>Présentation PowerPoint</vt:lpstr>
      <vt:lpstr>MAYENNE</vt:lpstr>
      <vt:lpstr>MAUVAISE REPONSE</vt:lpstr>
      <vt:lpstr>HARELLE</vt:lpstr>
      <vt:lpstr>MAUVAISE REPONSE</vt:lpstr>
      <vt:lpstr>10H</vt:lpstr>
      <vt:lpstr>MAUVAISE REPONSE</vt:lpstr>
      <vt:lpstr>SUIVEZ LES PHOTOS</vt:lpstr>
      <vt:lpstr>MAUVAISE REPONSE</vt:lpstr>
      <vt:lpstr>SUIVEZ LES PHOTOS</vt:lpstr>
      <vt:lpstr>MAUVAISE REPONSE</vt:lpstr>
      <vt:lpstr>REJOIGNEZ LES QUAIS SUR LA DROITE</vt:lpstr>
      <vt:lpstr>MAUVAISE REPONSE</vt:lpstr>
      <vt:lpstr>TRAVERSEZ LA ROUTE POUR REJOINDRE LE JARDIN MEDIEVAL</vt:lpstr>
      <vt:lpstr>MAUVAISE REPONSE</vt:lpstr>
      <vt:lpstr>RUE DE COSNES</vt:lpstr>
      <vt:lpstr>MAUVAISE REPONSE</vt:lpstr>
      <vt:lpstr>MONTEE DU THEATRE</vt:lpstr>
      <vt:lpstr>MAUVAISE REPONSE</vt:lpstr>
      <vt:lpstr>PRENEZ LA RUE ELIE LEMOTHEUX</vt:lpstr>
      <vt:lpstr>MAUVAISE REPONSE</vt:lpstr>
      <vt:lpstr>TRAVERSEZ LA PLACE  DE LA REPUBLIQUE</vt:lpstr>
      <vt:lpstr>MAUVAISE REPONSE</vt:lpstr>
      <vt:lpstr>Présentation PowerPoint</vt:lpstr>
      <vt:lpstr>MAUVAISE REPONSE</vt:lpstr>
      <vt:lpstr>PASSAGE ROGER DE LATOUR</vt:lpstr>
      <vt:lpstr>MAUVAISE REPONSE</vt:lpstr>
      <vt:lpstr>PLACE DU MARCHE</vt:lpstr>
      <vt:lpstr>MAUVAISE REPONSE</vt:lpstr>
      <vt:lpstr>MONTEE GESIER</vt:lpstr>
      <vt:lpstr>MAUVAISE REPONSE</vt:lpstr>
      <vt:lpstr>CHARLES LOYSON</vt:lpstr>
      <vt:lpstr>MAUVAISE REPONSE</vt:lpstr>
      <vt:lpstr>LE BOUT DU MONDE</vt:lpstr>
      <vt:lpstr>MAUVAISE REPONSE</vt:lpstr>
      <vt:lpstr>PLACE ST JUST</vt:lpstr>
      <vt:lpstr>PLACE ST JUST</vt:lpstr>
      <vt:lpstr>MAUVAISE REPONSE</vt:lpstr>
      <vt:lpstr>PLACE DES 3 MOULINS</vt:lpstr>
      <vt:lpstr>MAUVAISE REPONSE</vt:lpstr>
      <vt:lpstr>MAISON A GRANDE ECHELLE </vt:lpstr>
      <vt:lpstr>MAUVAISE REPONSE</vt:lpstr>
      <vt:lpstr>RETOUR AU PORT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Charles</dc:creator>
  <cp:lastModifiedBy>Charles Goujon</cp:lastModifiedBy>
  <cp:revision>61</cp:revision>
  <dcterms:created xsi:type="dcterms:W3CDTF">2019-09-05T16:35:40Z</dcterms:created>
  <dcterms:modified xsi:type="dcterms:W3CDTF">2019-09-06T17:59:01Z</dcterms:modified>
</cp:coreProperties>
</file>