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handoutMasterIdLst>
    <p:handoutMasterId r:id="rId39"/>
  </p:handoutMasterIdLst>
  <p:sldIdLst>
    <p:sldId id="317" r:id="rId3"/>
    <p:sldId id="326" r:id="rId4"/>
    <p:sldId id="325" r:id="rId5"/>
    <p:sldId id="324" r:id="rId6"/>
    <p:sldId id="318" r:id="rId7"/>
    <p:sldId id="319" r:id="rId8"/>
    <p:sldId id="320" r:id="rId9"/>
    <p:sldId id="321" r:id="rId10"/>
    <p:sldId id="322" r:id="rId11"/>
    <p:sldId id="323" r:id="rId12"/>
    <p:sldId id="277" r:id="rId13"/>
    <p:sldId id="256" r:id="rId14"/>
    <p:sldId id="266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316" r:id="rId26"/>
    <p:sldId id="305" r:id="rId27"/>
    <p:sldId id="306" r:id="rId28"/>
    <p:sldId id="307" r:id="rId29"/>
    <p:sldId id="311" r:id="rId30"/>
    <p:sldId id="308" r:id="rId31"/>
    <p:sldId id="309" r:id="rId32"/>
    <p:sldId id="310" r:id="rId33"/>
    <p:sldId id="312" r:id="rId34"/>
    <p:sldId id="313" r:id="rId35"/>
    <p:sldId id="314" r:id="rId36"/>
    <p:sldId id="315" r:id="rId37"/>
    <p:sldId id="265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  <a:srgbClr val="FF0000"/>
    <a:srgbClr val="339966"/>
    <a:srgbClr val="0066CC"/>
    <a:srgbClr val="0099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0" autoAdjust="0"/>
    <p:restoredTop sz="94682" autoAdjust="0"/>
  </p:normalViewPr>
  <p:slideViewPr>
    <p:cSldViewPr>
      <p:cViewPr varScale="1">
        <p:scale>
          <a:sx n="95" d="100"/>
          <a:sy n="95" d="100"/>
        </p:scale>
        <p:origin x="158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2194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microsoft.com/office/2007/relationships/hdphoto" Target="../media/hdphoto1.wdp"/><Relationship Id="rId1" Type="http://schemas.openxmlformats.org/officeDocument/2006/relationships/image" Target="../media/image8.png"/></Relationships>
</file>

<file path=ppt/drawings/_rels/vmlDrawing4.vml.rels><?xml version="1.0" encoding="UTF-8" standalone="yes"?>
<Relationships xmlns="http://schemas.openxmlformats.org/package/2006/relationships"><Relationship Id="rId2" Type="http://schemas.microsoft.com/office/2007/relationships/hdphoto" Target="../media/hdphoto2.wdp"/><Relationship Id="rId1" Type="http://schemas.openxmlformats.org/officeDocument/2006/relationships/image" Target="../media/image9.png"/></Relationships>
</file>

<file path=ppt/drawings/_rels/vmlDrawing5.vml.rels><?xml version="1.0" encoding="UTF-8" standalone="yes"?>
<Relationships xmlns="http://schemas.openxmlformats.org/package/2006/relationships"><Relationship Id="rId2" Type="http://schemas.microsoft.com/office/2007/relationships/hdphoto" Target="../media/hdphoto3.wdp"/><Relationship Id="rId1" Type="http://schemas.openxmlformats.org/officeDocument/2006/relationships/image" Target="../media/image10.png"/></Relationships>
</file>

<file path=ppt/drawings/_rels/vmlDrawing6.vml.rels><?xml version="1.0" encoding="UTF-8" standalone="yes"?>
<Relationships xmlns="http://schemas.openxmlformats.org/package/2006/relationships"><Relationship Id="rId2" Type="http://schemas.microsoft.com/office/2007/relationships/hdphoto" Target="../media/hdphoto4.wdp"/><Relationship Id="rId1" Type="http://schemas.openxmlformats.org/officeDocument/2006/relationships/image" Target="../media/image1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67EBBC1A-1A00-4BB9-AD77-F59DD5E062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093B068-AEAA-4268-B11E-07690ECAEDF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C8B913-285B-4887-AA98-6294577BF4E5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A6691D-9E89-42B3-A1B6-00302F77A57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368DF3C-BEB7-4B78-ABCF-96C30F1889D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A6A38-E6F2-4E3A-BF30-6D188ED2E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259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9F5280-84C3-421A-994D-58DAEC4EF8A2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6692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702A68-905F-4E81-A9B6-C79E43CC2039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10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88A50D-67B9-4B16-B0DF-A59850899BB3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5828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069BFC7-548C-40B1-825F-81F4DAB8DB1A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5108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9D229D-8BC2-4200-ACB7-59689C5D8092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062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9D9C12-EAC5-437B-BF89-53A4D356F470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4727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4423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141A65-8467-409D-822E-1957402884B9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419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63D5C8D-F135-4EF5-BB8E-A552A4FBCE97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0895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287922A-1322-47CB-B5BD-2EFE18F20DA0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9030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7BF9F29-3BE7-4FFA-9853-13A95F20FB38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9062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6F4EA-CED5-4585-AA63-92E21290A3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E6E3CB8-AE66-47B9-8443-895EDDB47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3884BE-10ED-494E-BB80-3648BB517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C9DCB7-895A-4801-BE21-14E9B9366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F65B93-0E34-40EA-B495-B534C8412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8894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C19363-7F26-442E-BD76-75282F4A8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2A26CD-F28F-4C55-AAC1-1A09A3A047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757726-A967-4977-855D-2395D69EC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88336-20A5-4C03-9CCC-E16198E2B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83AE5A-ED9F-440F-AB6A-69A7D8B64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271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0C032-9301-449A-87C1-7524B3E44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0E7BDB-FBEC-4B1F-A22C-60851685D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8AD201-E968-4F8D-81EF-63EF8A6D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902F7C-84D6-41EB-862A-E510DFDF6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5A4FAB-86C8-4167-8867-955C0AF29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941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7F3ACB-8623-4F0F-B2F3-9860EFED8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DA88E5-D4AA-4D9E-8883-70FE238DD6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009AA3-5998-4B16-90A3-2846688AC4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4976D3-9759-4E76-977E-2558CF8DB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E14FAF3-76C3-447D-9061-B9D3164DC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59240C-EF17-4519-9873-14AFA4479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043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66D662-4F07-4C5B-9A9D-ED19EABF4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93D496-0EFB-479F-997E-CACAC9D05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64D1DE9-C0D0-4CDF-927E-96D51F5110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54D94B1-8109-4441-A08C-8E66FB3282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1C54956-2101-4907-894C-A8C7E7632D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773DDF9-52EB-4C52-8E31-96D93A06A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A899D5B-EFEF-4D70-AC4C-FF5C3521C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3DB5F16-99FA-4EE4-A4B1-230D88D1D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4940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BA4E5-99AF-469E-BEFC-5E94AAE7C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7509BA2-20D5-410C-A8DF-48C08702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1C858D4-53FB-4E45-BE76-85A4FFCBE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161FD62-7EEB-493E-9C4C-145D43CA4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00886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0491898-B8C6-4610-B8C8-0B852C637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6B31ECB-B2F6-4815-8661-D223E3E76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113B41D-ED2E-4255-AD1A-B94A486DC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6453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D2533E-A140-49C6-8082-719C3EF5D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41A8EB-F2CA-4266-A647-6F51984828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7B93ABE-1BF5-4F6F-9107-0678BF751E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C495A7-B546-47A0-B910-84A8BA976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5F21996-6C8B-4921-B863-FA70F9929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19B7D4-63B0-4716-80CF-AF11D9BC2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610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981908-36DB-4BBE-963E-7D49D8F42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3973044-9C13-43B0-9EA4-50A9053317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605902-9331-429A-8F25-FE5044D36D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51E2DF-6260-4597-836B-DE7A21B05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825CA-E81C-4C66-AA22-43B366555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1B528C-2B71-4D4C-9DC1-237DAD3F2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195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22DE78-06BD-4B8A-95E7-A01DF68B4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893795C-BBE5-4E5E-A9DC-61A1B0458F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5DB1D6-9328-4DC8-A4DB-0FEC1BE28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5C8CDA-2AF1-439C-B50C-A35A6D334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C44C9D-FD7F-4173-B189-96E6A2768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04971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5A5F6E2-93E6-4339-8127-4FCDA78D95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EEC9794-959F-473B-AFF6-B5B9F196AF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EE93B8-6317-4345-977B-6E4AEBAD5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24803E-7FA7-42F1-85A0-869C9C56F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3AA847-D3C5-4895-A7E0-1C53F7DA8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68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B579A52-F0A9-46AA-BAFE-0DC6A7457C2A}"/>
              </a:ext>
            </a:extLst>
          </p:cNvPr>
          <p:cNvSpPr/>
          <p:nvPr userDrawn="1"/>
        </p:nvSpPr>
        <p:spPr>
          <a:xfrm>
            <a:off x="0" y="806471"/>
            <a:ext cx="12192000" cy="39028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13000"/>
                  <a:lumOff val="87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>
                    <a:lumMod val="65000"/>
                  </a:schemeClr>
                </a:solidFill>
                <a:latin typeface="Comic Sans MS" panose="030F0702030302020204" pitchFamily="66" charset="0"/>
              </a:rPr>
              <a:t>Le  freinage  des  trains  -  Le  frein  à  propagation  électrique  -  Exemple  du  MI2N  ( Z 22500 )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311F83F-16D8-4A7B-BC07-21CBC3F1B74A}"/>
              </a:ext>
            </a:extLst>
          </p:cNvPr>
          <p:cNvSpPr txBox="1"/>
          <p:nvPr userDrawn="1"/>
        </p:nvSpPr>
        <p:spPr>
          <a:xfrm>
            <a:off x="0" y="6597395"/>
            <a:ext cx="12192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i="1" dirty="0">
                <a:solidFill>
                  <a:schemeClr val="bg1">
                    <a:lumMod val="85000"/>
                  </a:schemeClr>
                </a:solidFill>
              </a:rPr>
              <a:t>Copyright : Marc Aizier – 1 66 05 78 515 046 49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307E75C-3582-42F0-84C3-285D20D4D657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584" y="6558841"/>
            <a:ext cx="1423080" cy="246222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AFC5620-8027-43DB-A1E5-F6628668936E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" y="-27384"/>
            <a:ext cx="12192000" cy="85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196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3687E85-356F-4A0E-B733-2E0EB5F91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151F80E-C920-4642-9CB8-EB1755052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041D16-FF61-4AF5-81B3-2A51042877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40F8D-3B26-45A8-87E0-C04DDBBED8B8}" type="datetimeFigureOut">
              <a:rPr lang="fr-FR" smtClean="0"/>
              <a:t>09/01/2019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FE2714-D8BA-49D6-8C33-3FC0D4E2E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59C2CF-B081-43E4-8ED3-BCFB847EBC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D5430-5831-4653-8246-0773B43A9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938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slide" Target="slide6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slide" Target="slide5.xml"/><Relationship Id="rId5" Type="http://schemas.openxmlformats.org/officeDocument/2006/relationships/slide" Target="slide7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slide" Target="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slide" Target="slide8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slide" Target="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slide" Target="slide9.xml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slide" Target="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slide" Target="slide10.xml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7" Type="http://schemas.openxmlformats.org/officeDocument/2006/relationships/slide" Target="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slide" Target="slide11.xml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slide" Target="slide12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image" Target="../media/image3.gif"/><Relationship Id="rId3" Type="http://schemas.openxmlformats.org/officeDocument/2006/relationships/slide" Target="slide14.xml"/><Relationship Id="rId7" Type="http://schemas.openxmlformats.org/officeDocument/2006/relationships/slide" Target="slide18.xml"/><Relationship Id="rId12" Type="http://schemas.openxmlformats.org/officeDocument/2006/relationships/slide" Target="slide23.xml"/><Relationship Id="rId2" Type="http://schemas.openxmlformats.org/officeDocument/2006/relationships/slide" Target="slide13.xml"/><Relationship Id="rId16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11" Type="http://schemas.openxmlformats.org/officeDocument/2006/relationships/slide" Target="slide22.xml"/><Relationship Id="rId5" Type="http://schemas.openxmlformats.org/officeDocument/2006/relationships/slide" Target="slide16.xml"/><Relationship Id="rId15" Type="http://schemas.openxmlformats.org/officeDocument/2006/relationships/slide" Target="slide36.xml"/><Relationship Id="rId10" Type="http://schemas.openxmlformats.org/officeDocument/2006/relationships/slide" Target="slide21.xml"/><Relationship Id="rId4" Type="http://schemas.openxmlformats.org/officeDocument/2006/relationships/slide" Target="slide15.xml"/><Relationship Id="rId9" Type="http://schemas.openxmlformats.org/officeDocument/2006/relationships/slide" Target="slide20.xml"/><Relationship Id="rId1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7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8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9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10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ZoneTexte 34">
            <a:extLst>
              <a:ext uri="{FF2B5EF4-FFF2-40B4-BE49-F238E27FC236}">
                <a16:creationId xmlns:a16="http://schemas.microsoft.com/office/drawing/2014/main" id="{FEF4BBCC-1913-48F0-A9C1-E596E2FFFE32}"/>
              </a:ext>
            </a:extLst>
          </p:cNvPr>
          <p:cNvSpPr txBox="1"/>
          <p:nvPr/>
        </p:nvSpPr>
        <p:spPr>
          <a:xfrm>
            <a:off x="407368" y="1535301"/>
            <a:ext cx="11377264" cy="4708981"/>
          </a:xfrm>
          <a:prstGeom prst="rect">
            <a:avLst/>
          </a:prstGeom>
          <a:noFill/>
        </p:spPr>
        <p:txBody>
          <a:bodyPr wrap="square" spcCol="360000" rtlCol="0" anchor="t" anchorCtr="0">
            <a:spAutoFit/>
          </a:bodyPr>
          <a:lstStyle/>
          <a:p>
            <a:r>
              <a:rPr lang="fr-FR" sz="2000" i="1" dirty="0">
                <a:solidFill>
                  <a:srgbClr val="008080"/>
                </a:solidFill>
                <a:latin typeface="Gabriola" panose="04040605051002020D02" pitchFamily="82" charset="0"/>
              </a:rPr>
              <a:t>Ce Power Point à été créé en Juin 2013 lors d’une formation de formateurs afin d’être présenté comme sujet d’évaluation de fin de module…</a:t>
            </a:r>
          </a:p>
          <a:p>
            <a:endParaRPr 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sz="2000" i="1" dirty="0">
                <a:solidFill>
                  <a:srgbClr val="008080"/>
                </a:solidFill>
                <a:latin typeface="Gabriola" panose="04040605051002020D02" pitchFamily="82" charset="0"/>
              </a:rPr>
              <a:t>Cette formation visait à me certifier dans mes fonctions de formateur de…  formateurs traction à la SNCF !</a:t>
            </a:r>
          </a:p>
          <a:p>
            <a:endParaRPr 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sz="2000" i="1" dirty="0">
                <a:solidFill>
                  <a:srgbClr val="008080"/>
                </a:solidFill>
                <a:latin typeface="Gabriola" panose="04040605051002020D02" pitchFamily="82" charset="0"/>
              </a:rPr>
              <a:t>Ce diaporama commenté et animé a fait l’unanimité lors de sa « mise à l’épreuve » …</a:t>
            </a:r>
          </a:p>
          <a:p>
            <a:endParaRPr 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sz="2000" i="1" dirty="0">
                <a:solidFill>
                  <a:srgbClr val="008080"/>
                </a:solidFill>
                <a:latin typeface="Gabriola" panose="04040605051002020D02" pitchFamily="82" charset="0"/>
              </a:rPr>
              <a:t>Celui-ci à fait l’objet d’une remasterisation en Janvier 2019 !</a:t>
            </a:r>
          </a:p>
          <a:p>
            <a:endParaRPr 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sz="2000" i="1" dirty="0">
                <a:solidFill>
                  <a:srgbClr val="008080"/>
                </a:solidFill>
                <a:latin typeface="Gabriola" panose="04040605051002020D02" pitchFamily="82" charset="0"/>
              </a:rPr>
              <a:t>Un ex responsable de simulateurs de conduite.</a:t>
            </a:r>
          </a:p>
          <a:p>
            <a:endParaRPr 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sz="2000" i="1" dirty="0">
                <a:solidFill>
                  <a:srgbClr val="008080"/>
                </a:solidFill>
                <a:latin typeface="Gabriola" panose="04040605051002020D02" pitchFamily="82" charset="0"/>
              </a:rPr>
              <a:t>Simple conducteur passionné.</a:t>
            </a:r>
          </a:p>
          <a:p>
            <a:endParaRPr 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sz="2000" i="1" dirty="0">
                <a:solidFill>
                  <a:srgbClr val="008080"/>
                </a:solidFill>
                <a:latin typeface="Gabriola" panose="04040605051002020D02" pitchFamily="82" charset="0"/>
              </a:rPr>
              <a:t>Marc Aizier.</a:t>
            </a:r>
          </a:p>
          <a:p>
            <a:endParaRPr 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Petit délai d’attente…</a:t>
            </a:r>
          </a:p>
        </p:txBody>
      </p:sp>
      <p:sp>
        <p:nvSpPr>
          <p:cNvPr id="3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A301EECB-A92E-4859-8288-416D99268216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5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ZoneTexte 34">
            <a:extLst>
              <a:ext uri="{FF2B5EF4-FFF2-40B4-BE49-F238E27FC236}">
                <a16:creationId xmlns:a16="http://schemas.microsoft.com/office/drawing/2014/main" id="{FEF4BBCC-1913-48F0-A9C1-E596E2FFFE32}"/>
              </a:ext>
            </a:extLst>
          </p:cNvPr>
          <p:cNvSpPr txBox="1"/>
          <p:nvPr/>
        </p:nvSpPr>
        <p:spPr>
          <a:xfrm>
            <a:off x="0" y="3501008"/>
            <a:ext cx="12192000" cy="400110"/>
          </a:xfrm>
          <a:prstGeom prst="rect">
            <a:avLst/>
          </a:prstGeom>
          <a:noFill/>
        </p:spPr>
        <p:txBody>
          <a:bodyPr wrap="square" spcCol="360000" rtlCol="0" anchor="t" anchorCtr="0">
            <a:spAutoFit/>
          </a:bodyPr>
          <a:lstStyle/>
          <a:p>
            <a:pPr algn="ctr"/>
            <a:r>
              <a:rPr lang="fr-FR" sz="2000" i="1" dirty="0">
                <a:solidFill>
                  <a:srgbClr val="0070C0"/>
                </a:solidFill>
                <a:latin typeface="Comic Sans MS" panose="030F0702030302020204" pitchFamily="66" charset="0"/>
              </a:rPr>
              <a:t>Pour accéder au diaporama, cliquez sur le bouton « Démarrer »</a:t>
            </a:r>
            <a:endParaRPr lang="fr-FR" sz="2000" i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Chevron 2">
            <a:hlinkClick r:id="rId2" action="ppaction://hlinksldjump"/>
            <a:extLst>
              <a:ext uri="{FF2B5EF4-FFF2-40B4-BE49-F238E27FC236}">
                <a16:creationId xmlns:a16="http://schemas.microsoft.com/office/drawing/2014/main" id="{5098E481-8301-495C-92C2-994786437F46}"/>
              </a:ext>
            </a:extLst>
          </p:cNvPr>
          <p:cNvSpPr/>
          <p:nvPr/>
        </p:nvSpPr>
        <p:spPr>
          <a:xfrm>
            <a:off x="9120336" y="4941168"/>
            <a:ext cx="2160240" cy="567422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Démarrer</a:t>
            </a:r>
          </a:p>
        </p:txBody>
      </p:sp>
      <p:sp>
        <p:nvSpPr>
          <p:cNvPr id="3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A301EECB-A92E-4859-8288-416D99268216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624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5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AF9DF6DA-B289-46C0-B19D-7ABC45CE54FC}"/>
              </a:ext>
            </a:extLst>
          </p:cNvPr>
          <p:cNvSpPr txBox="1"/>
          <p:nvPr/>
        </p:nvSpPr>
        <p:spPr>
          <a:xfrm>
            <a:off x="0" y="1556792"/>
            <a:ext cx="12192000" cy="5016758"/>
          </a:xfrm>
          <a:prstGeom prst="rect">
            <a:avLst/>
          </a:prstGeom>
          <a:noFill/>
        </p:spPr>
        <p:txBody>
          <a:bodyPr wrap="square" spcCol="360000" rtlCol="0" anchor="t" anchorCtr="0">
            <a:spAutoFit/>
          </a:bodyPr>
          <a:lstStyle/>
          <a:p>
            <a:pPr algn="ctr"/>
            <a:r>
              <a:rPr lang="fr-FR" sz="2000" i="1" dirty="0">
                <a:solidFill>
                  <a:srgbClr val="C00000"/>
                </a:solidFill>
                <a:latin typeface="Gabriola" panose="04040605051002020D02" pitchFamily="82" charset="0"/>
              </a:rPr>
              <a:t>Cette présentation comporte deux parties distinctes.</a:t>
            </a:r>
          </a:p>
          <a:p>
            <a:pPr algn="ctr"/>
            <a:endParaRPr lang="fr-FR" sz="2000" i="1" dirty="0">
              <a:solidFill>
                <a:srgbClr val="0070C0"/>
              </a:solidFill>
              <a:latin typeface="Gabriola" panose="04040605051002020D02" pitchFamily="82" charset="0"/>
            </a:endParaRPr>
          </a:p>
          <a:p>
            <a:pPr algn="ctr"/>
            <a:endParaRPr lang="fr-FR" sz="2000" i="1" dirty="0">
              <a:solidFill>
                <a:srgbClr val="0070C0"/>
              </a:solidFill>
              <a:latin typeface="Gabriola" panose="04040605051002020D02" pitchFamily="82" charset="0"/>
            </a:endParaRPr>
          </a:p>
          <a:p>
            <a:pPr algn="ctr"/>
            <a:r>
              <a:rPr lang="fr-FR" sz="2000" i="1" dirty="0">
                <a:solidFill>
                  <a:srgbClr val="0070C0"/>
                </a:solidFill>
                <a:latin typeface="Gabriola" panose="04040605051002020D02" pitchFamily="82" charset="0"/>
              </a:rPr>
              <a:t>La première vous sera présentée par un formateur et vous permettra</a:t>
            </a:r>
          </a:p>
          <a:p>
            <a:pPr algn="ctr"/>
            <a:endParaRPr lang="fr-FR" sz="2000" i="1" dirty="0">
              <a:solidFill>
                <a:srgbClr val="0070C0"/>
              </a:solidFill>
              <a:latin typeface="Gabriola" panose="04040605051002020D02" pitchFamily="82" charset="0"/>
            </a:endParaRPr>
          </a:p>
          <a:p>
            <a:pPr algn="ctr"/>
            <a:r>
              <a:rPr lang="fr-FR" sz="2000" i="1" dirty="0">
                <a:solidFill>
                  <a:srgbClr val="0070C0"/>
                </a:solidFill>
                <a:latin typeface="Gabriola" panose="04040605051002020D02" pitchFamily="82" charset="0"/>
              </a:rPr>
              <a:t>d’appréhender les principes de fonctionnement de ce type de freinage.</a:t>
            </a:r>
          </a:p>
          <a:p>
            <a:pPr algn="ctr"/>
            <a:endParaRPr lang="fr-FR" sz="2000" i="1" dirty="0">
              <a:solidFill>
                <a:srgbClr val="0070C0"/>
              </a:solidFill>
              <a:latin typeface="Gabriola" panose="04040605051002020D02" pitchFamily="82" charset="0"/>
            </a:endParaRPr>
          </a:p>
          <a:p>
            <a:pPr algn="ctr"/>
            <a:endParaRPr lang="fr-FR" sz="2000" i="1" dirty="0">
              <a:solidFill>
                <a:srgbClr val="0070C0"/>
              </a:solidFill>
              <a:latin typeface="Gabriola" panose="04040605051002020D02" pitchFamily="82" charset="0"/>
            </a:endParaRPr>
          </a:p>
          <a:p>
            <a:pPr algn="ctr"/>
            <a:r>
              <a:rPr lang="fr-FR" sz="2000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Pour la seconde partie, formez deux équipes et,</a:t>
            </a:r>
          </a:p>
          <a:p>
            <a:pPr algn="ctr"/>
            <a:r>
              <a:rPr lang="fr-FR" sz="2000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.</a:t>
            </a:r>
          </a:p>
          <a:p>
            <a:pPr algn="ctr"/>
            <a:r>
              <a:rPr lang="fr-FR" sz="2000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essayez de répondre alternativement aux questions !</a:t>
            </a:r>
          </a:p>
          <a:p>
            <a:pPr algn="ctr"/>
            <a:endParaRPr lang="fr-FR" sz="2000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fr-FR" sz="2000" i="1" dirty="0">
                <a:solidFill>
                  <a:schemeClr val="accent6">
                    <a:lumMod val="75000"/>
                  </a:schemeClr>
                </a:solidFill>
                <a:latin typeface="Gabriola" panose="04040605051002020D02" pitchFamily="82" charset="0"/>
              </a:rPr>
              <a:t>En cas d’égalité, un « bonus » sera là pour vous départager…</a:t>
            </a:r>
          </a:p>
          <a:p>
            <a:pPr algn="ctr"/>
            <a:endParaRPr lang="fr-FR" sz="2000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endParaRPr lang="fr-FR" sz="2000" i="1" dirty="0">
              <a:solidFill>
                <a:schemeClr val="accent6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fr-FR" sz="2000" i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Quittez le diaporama en cliquant sur la coccinelle « Ladybird » </a:t>
            </a:r>
          </a:p>
        </p:txBody>
      </p:sp>
      <p:sp>
        <p:nvSpPr>
          <p:cNvPr id="36" name="Chevron 2">
            <a:hlinkClick r:id="rId2" action="ppaction://hlinksldjump"/>
            <a:extLst>
              <a:ext uri="{FF2B5EF4-FFF2-40B4-BE49-F238E27FC236}">
                <a16:creationId xmlns:a16="http://schemas.microsoft.com/office/drawing/2014/main" id="{5098E481-8301-495C-92C2-994786437F46}"/>
              </a:ext>
            </a:extLst>
          </p:cNvPr>
          <p:cNvSpPr/>
          <p:nvPr/>
        </p:nvSpPr>
        <p:spPr>
          <a:xfrm rot="2279731">
            <a:off x="9359481" y="4431051"/>
            <a:ext cx="2304256" cy="634490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Commencer</a:t>
            </a:r>
          </a:p>
        </p:txBody>
      </p:sp>
      <p:sp>
        <p:nvSpPr>
          <p:cNvPr id="3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A301EECB-A92E-4859-8288-416D99268216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70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5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0" name="Rectangle 8">
            <a:extLst>
              <a:ext uri="{FF2B5EF4-FFF2-40B4-BE49-F238E27FC236}">
                <a16:creationId xmlns:a16="http://schemas.microsoft.com/office/drawing/2014/main" id="{597B8969-D61D-4515-8BB7-DC9331FF7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pic>
        <p:nvPicPr>
          <p:cNvPr id="79883" name="Picture 11" descr="EMOTICON electricite 17">
            <a:extLst>
              <a:ext uri="{FF2B5EF4-FFF2-40B4-BE49-F238E27FC236}">
                <a16:creationId xmlns:a16="http://schemas.microsoft.com/office/drawing/2014/main" id="{00D31062-3B97-40C4-9B5F-7D509E77D5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976" y="1844676"/>
            <a:ext cx="2811463" cy="3116263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79884" name="AutoShape 12">
            <a:extLst>
              <a:ext uri="{FF2B5EF4-FFF2-40B4-BE49-F238E27FC236}">
                <a16:creationId xmlns:a16="http://schemas.microsoft.com/office/drawing/2014/main" id="{4BC1542F-C886-415F-83A0-D044FDB0BDB9}"/>
              </a:ext>
            </a:extLst>
          </p:cNvPr>
          <p:cNvSpPr>
            <a:spLocks noChangeArrowheads="1"/>
          </p:cNvSpPr>
          <p:nvPr/>
        </p:nvSpPr>
        <p:spPr bwMode="auto">
          <a:xfrm rot="2708803">
            <a:off x="7786620" y="4188620"/>
            <a:ext cx="852487" cy="9175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85" name="AutoShape 13">
            <a:extLst>
              <a:ext uri="{FF2B5EF4-FFF2-40B4-BE49-F238E27FC236}">
                <a16:creationId xmlns:a16="http://schemas.microsoft.com/office/drawing/2014/main" id="{D2B990D9-717D-4539-879F-47908B5F7E3A}"/>
              </a:ext>
            </a:extLst>
          </p:cNvPr>
          <p:cNvSpPr>
            <a:spLocks noChangeArrowheads="1"/>
          </p:cNvSpPr>
          <p:nvPr/>
        </p:nvSpPr>
        <p:spPr bwMode="auto">
          <a:xfrm rot="3095646">
            <a:off x="7426257" y="3972720"/>
            <a:ext cx="925513" cy="11334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86" name="AutoShape 14">
            <a:extLst>
              <a:ext uri="{FF2B5EF4-FFF2-40B4-BE49-F238E27FC236}">
                <a16:creationId xmlns:a16="http://schemas.microsoft.com/office/drawing/2014/main" id="{E893DB37-6E7F-4662-A7CA-2FBC55457873}"/>
              </a:ext>
            </a:extLst>
          </p:cNvPr>
          <p:cNvSpPr>
            <a:spLocks noChangeArrowheads="1"/>
          </p:cNvSpPr>
          <p:nvPr/>
        </p:nvSpPr>
        <p:spPr bwMode="auto">
          <a:xfrm rot="4135764">
            <a:off x="7491344" y="3369469"/>
            <a:ext cx="925512" cy="990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87" name="AutoShape 15">
            <a:extLst>
              <a:ext uri="{FF2B5EF4-FFF2-40B4-BE49-F238E27FC236}">
                <a16:creationId xmlns:a16="http://schemas.microsoft.com/office/drawing/2014/main" id="{3F5FB54B-6D74-442B-948B-3C214420558A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420700" y="2752725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88" name="AutoShape 16">
            <a:extLst>
              <a:ext uri="{FF2B5EF4-FFF2-40B4-BE49-F238E27FC236}">
                <a16:creationId xmlns:a16="http://schemas.microsoft.com/office/drawing/2014/main" id="{D7A27FD5-9919-4E3A-A77F-8D9DD7645D22}"/>
              </a:ext>
            </a:extLst>
          </p:cNvPr>
          <p:cNvSpPr>
            <a:spLocks noChangeArrowheads="1"/>
          </p:cNvSpPr>
          <p:nvPr/>
        </p:nvSpPr>
        <p:spPr bwMode="auto">
          <a:xfrm rot="6206663">
            <a:off x="7995376" y="2400301"/>
            <a:ext cx="863600" cy="6318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89" name="Rectangle 17">
            <a:extLst>
              <a:ext uri="{FF2B5EF4-FFF2-40B4-BE49-F238E27FC236}">
                <a16:creationId xmlns:a16="http://schemas.microsoft.com/office/drawing/2014/main" id="{3E614539-139D-4C66-86D4-2BCC2F7D2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4075" y="1700214"/>
            <a:ext cx="215900" cy="15128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0" name="AutoShape 18">
            <a:extLst>
              <a:ext uri="{FF2B5EF4-FFF2-40B4-BE49-F238E27FC236}">
                <a16:creationId xmlns:a16="http://schemas.microsoft.com/office/drawing/2014/main" id="{B890D3CE-AEE2-4BB0-BB01-1BB7FBD7FB48}"/>
              </a:ext>
            </a:extLst>
          </p:cNvPr>
          <p:cNvSpPr>
            <a:spLocks noChangeArrowheads="1"/>
          </p:cNvSpPr>
          <p:nvPr/>
        </p:nvSpPr>
        <p:spPr bwMode="auto">
          <a:xfrm rot="6849532">
            <a:off x="8017601" y="1560514"/>
            <a:ext cx="936625" cy="10636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1" name="Rectangle 19">
            <a:extLst>
              <a:ext uri="{FF2B5EF4-FFF2-40B4-BE49-F238E27FC236}">
                <a16:creationId xmlns:a16="http://schemas.microsoft.com/office/drawing/2014/main" id="{1D98D5C2-1595-43E3-A822-363CB7F9BA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9975" y="1700213"/>
            <a:ext cx="287338" cy="12239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2" name="AutoShape 20">
            <a:extLst>
              <a:ext uri="{FF2B5EF4-FFF2-40B4-BE49-F238E27FC236}">
                <a16:creationId xmlns:a16="http://schemas.microsoft.com/office/drawing/2014/main" id="{F971CC5C-9DC6-4EA1-B8CA-9D9922606058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565163" y="2249488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3" name="AutoShape 21">
            <a:extLst>
              <a:ext uri="{FF2B5EF4-FFF2-40B4-BE49-F238E27FC236}">
                <a16:creationId xmlns:a16="http://schemas.microsoft.com/office/drawing/2014/main" id="{EB2C2287-E260-4591-A915-A2033EE9ABC9}"/>
              </a:ext>
            </a:extLst>
          </p:cNvPr>
          <p:cNvSpPr>
            <a:spLocks noChangeArrowheads="1"/>
          </p:cNvSpPr>
          <p:nvPr/>
        </p:nvSpPr>
        <p:spPr bwMode="auto">
          <a:xfrm rot="1000995">
            <a:off x="8401775" y="4652964"/>
            <a:ext cx="852488" cy="503237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4" name="AutoShape 22">
            <a:extLst>
              <a:ext uri="{FF2B5EF4-FFF2-40B4-BE49-F238E27FC236}">
                <a16:creationId xmlns:a16="http://schemas.microsoft.com/office/drawing/2014/main" id="{C0ACD603-8D74-4B2B-8E12-E2A48535C0F8}"/>
              </a:ext>
            </a:extLst>
          </p:cNvPr>
          <p:cNvSpPr>
            <a:spLocks noChangeArrowheads="1"/>
          </p:cNvSpPr>
          <p:nvPr/>
        </p:nvSpPr>
        <p:spPr bwMode="auto">
          <a:xfrm rot="21298542">
            <a:off x="9120913" y="465137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5" name="AutoShape 23">
            <a:extLst>
              <a:ext uri="{FF2B5EF4-FFF2-40B4-BE49-F238E27FC236}">
                <a16:creationId xmlns:a16="http://schemas.microsoft.com/office/drawing/2014/main" id="{1B5DB7C2-736D-42AD-8804-0F530B090DD5}"/>
              </a:ext>
            </a:extLst>
          </p:cNvPr>
          <p:cNvSpPr>
            <a:spLocks noChangeArrowheads="1"/>
          </p:cNvSpPr>
          <p:nvPr/>
        </p:nvSpPr>
        <p:spPr bwMode="auto">
          <a:xfrm rot="19348624">
            <a:off x="9625738" y="458152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6" name="AutoShape 24">
            <a:extLst>
              <a:ext uri="{FF2B5EF4-FFF2-40B4-BE49-F238E27FC236}">
                <a16:creationId xmlns:a16="http://schemas.microsoft.com/office/drawing/2014/main" id="{EE231973-6633-4E5C-A7EB-F81A464F392A}"/>
              </a:ext>
            </a:extLst>
          </p:cNvPr>
          <p:cNvSpPr>
            <a:spLocks noChangeArrowheads="1"/>
          </p:cNvSpPr>
          <p:nvPr/>
        </p:nvSpPr>
        <p:spPr bwMode="auto">
          <a:xfrm rot="18085338">
            <a:off x="9954350" y="4165600"/>
            <a:ext cx="863600" cy="6477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7" name="Rectangle 25">
            <a:extLst>
              <a:ext uri="{FF2B5EF4-FFF2-40B4-BE49-F238E27FC236}">
                <a16:creationId xmlns:a16="http://schemas.microsoft.com/office/drawing/2014/main" id="{7873A4AB-E1A1-49F5-97D8-4FE370D72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7901" y="4437064"/>
            <a:ext cx="574675" cy="5032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8" name="Rectangle 26">
            <a:extLst>
              <a:ext uri="{FF2B5EF4-FFF2-40B4-BE49-F238E27FC236}">
                <a16:creationId xmlns:a16="http://schemas.microsoft.com/office/drawing/2014/main" id="{E450B434-6CF7-45C2-843A-EBA2490D2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3439" y="4797425"/>
            <a:ext cx="574675" cy="2873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899" name="AutoShape 27">
            <a:extLst>
              <a:ext uri="{FF2B5EF4-FFF2-40B4-BE49-F238E27FC236}">
                <a16:creationId xmlns:a16="http://schemas.microsoft.com/office/drawing/2014/main" id="{CB8A2208-9051-40FD-BA16-83B777C4D5A1}"/>
              </a:ext>
            </a:extLst>
          </p:cNvPr>
          <p:cNvSpPr>
            <a:spLocks noChangeArrowheads="1"/>
          </p:cNvSpPr>
          <p:nvPr/>
        </p:nvSpPr>
        <p:spPr bwMode="auto">
          <a:xfrm rot="17213813">
            <a:off x="10130563" y="35718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900" name="AutoShape 28">
            <a:extLst>
              <a:ext uri="{FF2B5EF4-FFF2-40B4-BE49-F238E27FC236}">
                <a16:creationId xmlns:a16="http://schemas.microsoft.com/office/drawing/2014/main" id="{56765B6B-F93D-4F3E-B95D-5D924255873D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0346463" y="3068638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901" name="AutoShape 29">
            <a:extLst>
              <a:ext uri="{FF2B5EF4-FFF2-40B4-BE49-F238E27FC236}">
                <a16:creationId xmlns:a16="http://schemas.microsoft.com/office/drawing/2014/main" id="{61855CC5-A4FA-42E0-A7BB-F630D4EAFD57}"/>
              </a:ext>
            </a:extLst>
          </p:cNvPr>
          <p:cNvSpPr>
            <a:spLocks noChangeArrowheads="1"/>
          </p:cNvSpPr>
          <p:nvPr/>
        </p:nvSpPr>
        <p:spPr bwMode="auto">
          <a:xfrm rot="15684419">
            <a:off x="10275026" y="27082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902" name="AutoShape 30">
            <a:extLst>
              <a:ext uri="{FF2B5EF4-FFF2-40B4-BE49-F238E27FC236}">
                <a16:creationId xmlns:a16="http://schemas.microsoft.com/office/drawing/2014/main" id="{3B243C0F-0757-4CAA-8AB9-DF7B837962E0}"/>
              </a:ext>
            </a:extLst>
          </p:cNvPr>
          <p:cNvSpPr>
            <a:spLocks noChangeArrowheads="1"/>
          </p:cNvSpPr>
          <p:nvPr/>
        </p:nvSpPr>
        <p:spPr bwMode="auto">
          <a:xfrm rot="14674942">
            <a:off x="10273438" y="1989138"/>
            <a:ext cx="863600" cy="863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903" name="AutoShape 31">
            <a:extLst>
              <a:ext uri="{FF2B5EF4-FFF2-40B4-BE49-F238E27FC236}">
                <a16:creationId xmlns:a16="http://schemas.microsoft.com/office/drawing/2014/main" id="{F6097545-B6EE-470F-8FBE-92646227A9EB}"/>
              </a:ext>
            </a:extLst>
          </p:cNvPr>
          <p:cNvSpPr>
            <a:spLocks noChangeArrowheads="1"/>
          </p:cNvSpPr>
          <p:nvPr/>
        </p:nvSpPr>
        <p:spPr bwMode="auto">
          <a:xfrm rot="14053265">
            <a:off x="10002769" y="1661319"/>
            <a:ext cx="863600" cy="9096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904" name="AutoShape 32">
            <a:extLst>
              <a:ext uri="{FF2B5EF4-FFF2-40B4-BE49-F238E27FC236}">
                <a16:creationId xmlns:a16="http://schemas.microsoft.com/office/drawing/2014/main" id="{9C41A288-D149-4F2C-A7EB-9CF5716AB065}"/>
              </a:ext>
            </a:extLst>
          </p:cNvPr>
          <p:cNvSpPr>
            <a:spLocks noChangeArrowheads="1"/>
          </p:cNvSpPr>
          <p:nvPr/>
        </p:nvSpPr>
        <p:spPr bwMode="auto">
          <a:xfrm rot="12666953">
            <a:off x="9874975" y="1689101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905" name="AutoShape 33">
            <a:extLst>
              <a:ext uri="{FF2B5EF4-FFF2-40B4-BE49-F238E27FC236}">
                <a16:creationId xmlns:a16="http://schemas.microsoft.com/office/drawing/2014/main" id="{7A38E0F9-338E-4144-8926-5E3B0407160A}"/>
              </a:ext>
            </a:extLst>
          </p:cNvPr>
          <p:cNvSpPr>
            <a:spLocks noChangeArrowheads="1"/>
          </p:cNvSpPr>
          <p:nvPr/>
        </p:nvSpPr>
        <p:spPr bwMode="auto">
          <a:xfrm rot="9355432">
            <a:off x="8758963" y="1685925"/>
            <a:ext cx="6477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906" name="AutoShape 34">
            <a:extLst>
              <a:ext uri="{FF2B5EF4-FFF2-40B4-BE49-F238E27FC236}">
                <a16:creationId xmlns:a16="http://schemas.microsoft.com/office/drawing/2014/main" id="{C300CCD1-A744-40FC-AE74-44D95115FF28}"/>
              </a:ext>
            </a:extLst>
          </p:cNvPr>
          <p:cNvSpPr>
            <a:spLocks noChangeArrowheads="1"/>
          </p:cNvSpPr>
          <p:nvPr/>
        </p:nvSpPr>
        <p:spPr bwMode="auto">
          <a:xfrm rot="11205214">
            <a:off x="9049475" y="1700213"/>
            <a:ext cx="10795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31" name="Rectangle 4">
            <a:extLst>
              <a:ext uri="{FF2B5EF4-FFF2-40B4-BE49-F238E27FC236}">
                <a16:creationId xmlns:a16="http://schemas.microsoft.com/office/drawing/2014/main" id="{435803C9-8B17-479A-8810-D6C38894F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80928"/>
            <a:ext cx="7780331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Les  grands  principes  !!!</a:t>
            </a:r>
          </a:p>
        </p:txBody>
      </p:sp>
      <p:sp>
        <p:nvSpPr>
          <p:cNvPr id="34" name="Rectangle à coins arrondis 3">
            <a:extLst>
              <a:ext uri="{FF2B5EF4-FFF2-40B4-BE49-F238E27FC236}">
                <a16:creationId xmlns:a16="http://schemas.microsoft.com/office/drawing/2014/main" id="{FCAF95FF-5C01-4C32-9B1F-643316665A67}"/>
              </a:ext>
            </a:extLst>
          </p:cNvPr>
          <p:cNvSpPr/>
          <p:nvPr/>
        </p:nvSpPr>
        <p:spPr>
          <a:xfrm>
            <a:off x="7716447" y="6329951"/>
            <a:ext cx="1538932" cy="416020"/>
          </a:xfrm>
          <a:prstGeom prst="roundRect">
            <a:avLst/>
          </a:prstGeom>
          <a:solidFill>
            <a:schemeClr val="bg1">
              <a:lumMod val="95000"/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2" name="Picture 4" descr="Dck77_2">
            <a:extLst>
              <a:ext uri="{FF2B5EF4-FFF2-40B4-BE49-F238E27FC236}">
                <a16:creationId xmlns:a16="http://schemas.microsoft.com/office/drawing/2014/main" id="{CF2EB847-103B-4B4F-A597-EA902DBE7F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6564"/>
            <a:ext cx="11138626" cy="528637"/>
          </a:xfrm>
          <a:prstGeom prst="rect">
            <a:avLst/>
          </a:prstGeom>
          <a:solidFill>
            <a:schemeClr val="bg1">
              <a:lumMod val="95000"/>
              <a:alpha val="0"/>
            </a:schemeClr>
          </a:solidFill>
          <a:extLst/>
        </p:spPr>
      </p:pic>
      <p:pic>
        <p:nvPicPr>
          <p:cNvPr id="35" name="Picture 7" descr="EMOTICON electricite 19">
            <a:extLst>
              <a:ext uri="{FF2B5EF4-FFF2-40B4-BE49-F238E27FC236}">
                <a16:creationId xmlns:a16="http://schemas.microsoft.com/office/drawing/2014/main" id="{BA9C3C35-AAFF-4FF0-B797-0C12EEFE42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4797425"/>
            <a:ext cx="2107831" cy="1943944"/>
          </a:xfrm>
          <a:prstGeom prst="rect">
            <a:avLst/>
          </a:prstGeom>
          <a:noFill/>
          <a:effectLst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Chevron 2">
            <a:hlinkClick r:id="rId5" action="ppaction://hlinksldjump"/>
            <a:extLst>
              <a:ext uri="{FF2B5EF4-FFF2-40B4-BE49-F238E27FC236}">
                <a16:creationId xmlns:a16="http://schemas.microsoft.com/office/drawing/2014/main" id="{F6E997CF-E68D-4ECA-9D05-712D755ECE75}"/>
              </a:ext>
            </a:extLst>
          </p:cNvPr>
          <p:cNvSpPr/>
          <p:nvPr/>
        </p:nvSpPr>
        <p:spPr>
          <a:xfrm>
            <a:off x="9624392" y="5453866"/>
            <a:ext cx="2304256" cy="634490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Débuter</a:t>
            </a:r>
          </a:p>
        </p:txBody>
      </p:sp>
      <p:sp>
        <p:nvSpPr>
          <p:cNvPr id="36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1ED29B3A-75FB-41DA-8833-99011114AA9E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90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2" name="Rectangle 6">
            <a:extLst>
              <a:ext uri="{FF2B5EF4-FFF2-40B4-BE49-F238E27FC236}">
                <a16:creationId xmlns:a16="http://schemas.microsoft.com/office/drawing/2014/main" id="{4D79FCBE-8997-4223-8E08-9B7055C449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80903" name="Object 7">
            <a:extLst>
              <a:ext uri="{FF2B5EF4-FFF2-40B4-BE49-F238E27FC236}">
                <a16:creationId xmlns:a16="http://schemas.microsoft.com/office/drawing/2014/main" id="{085401B4-6EC5-4CF5-83CA-1866E54B430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3881384"/>
              </p:ext>
            </p:extLst>
          </p:nvPr>
        </p:nvGraphicFramePr>
        <p:xfrm>
          <a:off x="2567781" y="2452928"/>
          <a:ext cx="7056437" cy="403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00" r:id="rId3" imgW="10470261" imgH="6724650" progId="">
                  <p:embed/>
                </p:oleObj>
              </mc:Choice>
              <mc:Fallback>
                <p:oleObj r:id="rId3" imgW="10470261" imgH="6724650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7781" y="2452928"/>
                        <a:ext cx="7056437" cy="4033838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905" name="Rectangle 9">
            <a:extLst>
              <a:ext uri="{FF2B5EF4-FFF2-40B4-BE49-F238E27FC236}">
                <a16:creationId xmlns:a16="http://schemas.microsoft.com/office/drawing/2014/main" id="{F29BFE33-0AD0-408F-8E97-440FAA2CD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08920"/>
            <a:ext cx="2495599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/>
            <a:r>
              <a:rPr lang="fr-FR" altLang="fr-FR" sz="1200" dirty="0">
                <a:solidFill>
                  <a:srgbClr val="0066FF"/>
                </a:solidFill>
                <a:latin typeface="Comic Sans MS" panose="030F0702030302020204" pitchFamily="66" charset="0"/>
              </a:rPr>
              <a:t>CP  ( Conduite  Principale )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347B867B-748A-4E57-8F7B-06408A6180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784"/>
            <a:ext cx="121920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Le  freinage  pneumatique  -  Réalisation  de  l’effort</a:t>
            </a: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507C1CB-A35F-4098-B931-68C4D8C337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52928"/>
            <a:ext cx="2495599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/>
            <a:r>
              <a:rPr lang="fr-FR" altLang="fr-FR" sz="1200" dirty="0">
                <a:solidFill>
                  <a:srgbClr val="0066FF"/>
                </a:solidFill>
                <a:latin typeface="Comic Sans MS" panose="030F0702030302020204" pitchFamily="66" charset="0"/>
              </a:rPr>
              <a:t>CG  ( Conduite  Générale )</a:t>
            </a:r>
          </a:p>
        </p:txBody>
      </p:sp>
      <p:sp>
        <p:nvSpPr>
          <p:cNvPr id="14" name="Chevron 2">
            <a:hlinkClick r:id="rId5" action="ppaction://hlinksldjump"/>
            <a:extLst>
              <a:ext uri="{FF2B5EF4-FFF2-40B4-BE49-F238E27FC236}">
                <a16:creationId xmlns:a16="http://schemas.microsoft.com/office/drawing/2014/main" id="{1936C7BE-4AD7-455E-9702-8870FD9C8856}"/>
              </a:ext>
            </a:extLst>
          </p:cNvPr>
          <p:cNvSpPr/>
          <p:nvPr/>
        </p:nvSpPr>
        <p:spPr>
          <a:xfrm>
            <a:off x="10344149" y="2488932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Suite</a:t>
            </a:r>
          </a:p>
        </p:txBody>
      </p:sp>
      <p:sp>
        <p:nvSpPr>
          <p:cNvPr id="16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FEC21B04-BAFD-48A7-B413-BB2F001435EE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Rectangle 4">
            <a:extLst>
              <a:ext uri="{FF2B5EF4-FFF2-40B4-BE49-F238E27FC236}">
                <a16:creationId xmlns:a16="http://schemas.microsoft.com/office/drawing/2014/main" id="{43BEE72D-DB67-4BD3-AB47-A6B6D2B34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784"/>
            <a:ext cx="121920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L’électrovalve  modérable  inverse  -  VE(MD-IV)F</a:t>
            </a:r>
          </a:p>
        </p:txBody>
      </p:sp>
      <p:graphicFrame>
        <p:nvGraphicFramePr>
          <p:cNvPr id="81927" name="Object 7">
            <a:extLst>
              <a:ext uri="{FF2B5EF4-FFF2-40B4-BE49-F238E27FC236}">
                <a16:creationId xmlns:a16="http://schemas.microsoft.com/office/drawing/2014/main" id="{D3AACA40-D87D-47AD-9921-3C57E1539E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2553286"/>
              </p:ext>
            </p:extLst>
          </p:nvPr>
        </p:nvGraphicFramePr>
        <p:xfrm>
          <a:off x="4799299" y="2645941"/>
          <a:ext cx="2589213" cy="3735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9" name="Image bitmap" r:id="rId3" imgW="2788920" imgH="4312800" progId="Paint.Picture">
                  <p:embed/>
                </p:oleObj>
              </mc:Choice>
              <mc:Fallback>
                <p:oleObj name="Image bitmap" r:id="rId3" imgW="2788920" imgH="4312800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5000"/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9299" y="2645941"/>
                        <a:ext cx="2589213" cy="3735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28" name="Rectangle 8">
            <a:extLst>
              <a:ext uri="{FF2B5EF4-FFF2-40B4-BE49-F238E27FC236}">
                <a16:creationId xmlns:a16="http://schemas.microsoft.com/office/drawing/2014/main" id="{2DEC0442-F557-4049-9E6C-E04A21D87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9955" y="2645941"/>
            <a:ext cx="259214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fr-FR" altLang="fr-FR" sz="1200" i="1" dirty="0">
                <a:solidFill>
                  <a:srgbClr val="0066CC"/>
                </a:solidFill>
                <a:latin typeface="Comic Sans MS" panose="030F0702030302020204" pitchFamily="66" charset="0"/>
              </a:rPr>
              <a:t>De CP et Réservoir Auxiliaire</a:t>
            </a:r>
          </a:p>
        </p:txBody>
      </p:sp>
      <p:sp>
        <p:nvSpPr>
          <p:cNvPr id="81929" name="Rectangle 9">
            <a:extLst>
              <a:ext uri="{FF2B5EF4-FFF2-40B4-BE49-F238E27FC236}">
                <a16:creationId xmlns:a16="http://schemas.microsoft.com/office/drawing/2014/main" id="{B4545CA5-3DDB-41F0-B9B9-671D1CB17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0848" y="3674150"/>
            <a:ext cx="380810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fr-FR" altLang="fr-FR" sz="1200" i="1" dirty="0">
                <a:solidFill>
                  <a:srgbClr val="0066CC"/>
                </a:solidFill>
                <a:latin typeface="Comic Sans MS" panose="030F0702030302020204" pitchFamily="66" charset="0"/>
              </a:rPr>
              <a:t>Vers relais de puissance et cylindres de freins</a:t>
            </a:r>
          </a:p>
        </p:txBody>
      </p:sp>
      <p:sp>
        <p:nvSpPr>
          <p:cNvPr id="81930" name="Rectangle 10">
            <a:extLst>
              <a:ext uri="{FF2B5EF4-FFF2-40B4-BE49-F238E27FC236}">
                <a16:creationId xmlns:a16="http://schemas.microsoft.com/office/drawing/2014/main" id="{E5A6AB3C-7580-4064-BC16-DF74DA8262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0848" y="4616775"/>
            <a:ext cx="1719871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fr-FR" altLang="fr-FR" sz="1200" i="1" dirty="0">
                <a:solidFill>
                  <a:srgbClr val="0066CC"/>
                </a:solidFill>
                <a:latin typeface="Comic Sans MS" panose="030F0702030302020204" pitchFamily="66" charset="0"/>
              </a:rPr>
              <a:t>Vers l’atmosphère</a:t>
            </a:r>
          </a:p>
        </p:txBody>
      </p:sp>
      <p:sp>
        <p:nvSpPr>
          <p:cNvPr id="81931" name="Rectangle 11">
            <a:extLst>
              <a:ext uri="{FF2B5EF4-FFF2-40B4-BE49-F238E27FC236}">
                <a16:creationId xmlns:a16="http://schemas.microsoft.com/office/drawing/2014/main" id="{920EF4E4-C579-49DF-A792-C18C8408F6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336" y="5046078"/>
            <a:ext cx="4422759" cy="36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fr-FR" altLang="fr-FR" sz="1200" i="1" dirty="0">
                <a:solidFill>
                  <a:srgbClr val="FF0000"/>
                </a:solidFill>
                <a:latin typeface="Comic Sans MS" panose="030F0702030302020204" pitchFamily="66" charset="0"/>
              </a:rPr>
              <a:t>Alimentation via ligne FU  ( ligne de freinage d’urgence )</a:t>
            </a:r>
          </a:p>
        </p:txBody>
      </p:sp>
      <p:sp>
        <p:nvSpPr>
          <p:cNvPr id="81932" name="Rectangle 12">
            <a:extLst>
              <a:ext uri="{FF2B5EF4-FFF2-40B4-BE49-F238E27FC236}">
                <a16:creationId xmlns:a16="http://schemas.microsoft.com/office/drawing/2014/main" id="{0BDACDA7-B62A-49D5-B80C-F927673EB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6489" y="5070459"/>
            <a:ext cx="4312159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fr-FR" altLang="fr-FR" sz="1200" i="1" dirty="0">
                <a:solidFill>
                  <a:srgbClr val="FF0000"/>
                </a:solidFill>
                <a:latin typeface="Comic Sans MS" panose="030F0702030302020204" pitchFamily="66" charset="0"/>
              </a:rPr>
              <a:t>Consignes de freinage via EMCO ( émetteur de consigne )</a:t>
            </a:r>
          </a:p>
        </p:txBody>
      </p:sp>
      <p:sp>
        <p:nvSpPr>
          <p:cNvPr id="12" name="Chevron 2">
            <a:hlinkClick r:id="rId5" action="ppaction://hlinksldjump"/>
            <a:extLst>
              <a:ext uri="{FF2B5EF4-FFF2-40B4-BE49-F238E27FC236}">
                <a16:creationId xmlns:a16="http://schemas.microsoft.com/office/drawing/2014/main" id="{B4FA4A2F-46B0-4417-ABFC-B3DBB9C59314}"/>
              </a:ext>
            </a:extLst>
          </p:cNvPr>
          <p:cNvSpPr/>
          <p:nvPr/>
        </p:nvSpPr>
        <p:spPr>
          <a:xfrm>
            <a:off x="8572393" y="2754276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Suite</a:t>
            </a:r>
          </a:p>
        </p:txBody>
      </p:sp>
      <p:sp>
        <p:nvSpPr>
          <p:cNvPr id="13" name="Chevron 2">
            <a:hlinkClick r:id="rId6" action="ppaction://hlinksldjump"/>
            <a:extLst>
              <a:ext uri="{FF2B5EF4-FFF2-40B4-BE49-F238E27FC236}">
                <a16:creationId xmlns:a16="http://schemas.microsoft.com/office/drawing/2014/main" id="{A8632C01-54AA-49C3-BCAE-714A55956A0C}"/>
              </a:ext>
            </a:extLst>
          </p:cNvPr>
          <p:cNvSpPr/>
          <p:nvPr/>
        </p:nvSpPr>
        <p:spPr>
          <a:xfrm flipH="1">
            <a:off x="1949955" y="3774163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Retour</a:t>
            </a:r>
          </a:p>
        </p:txBody>
      </p:sp>
      <p:sp>
        <p:nvSpPr>
          <p:cNvPr id="14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46153997-6D11-4BA8-99B4-3AC58E822312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50" name="Rectangle 6">
            <a:extLst>
              <a:ext uri="{FF2B5EF4-FFF2-40B4-BE49-F238E27FC236}">
                <a16:creationId xmlns:a16="http://schemas.microsoft.com/office/drawing/2014/main" id="{9D079F71-37C7-432B-8AC4-EBBD39604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82951" name="Object 7">
            <a:extLst>
              <a:ext uri="{FF2B5EF4-FFF2-40B4-BE49-F238E27FC236}">
                <a16:creationId xmlns:a16="http://schemas.microsoft.com/office/drawing/2014/main" id="{2A7489FA-56D6-413A-873E-7D0D02FF7F4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3302268"/>
              </p:ext>
            </p:extLst>
          </p:nvPr>
        </p:nvGraphicFramePr>
        <p:xfrm>
          <a:off x="1919289" y="2204864"/>
          <a:ext cx="8497887" cy="4653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45" name="Image bitmap" r:id="rId3" imgW="10657143" imgH="6144483" progId="Paint.Picture">
                  <p:embed/>
                </p:oleObj>
              </mc:Choice>
              <mc:Fallback>
                <p:oleObj name="Image bitmap" r:id="rId3" imgW="10657143" imgH="6144483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5">
                                <a14:imgEffect>
                                  <a14:brightnessContrast bright="-500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9289" y="2204864"/>
                        <a:ext cx="8497887" cy="4653136"/>
                      </a:xfrm>
                      <a:prstGeom prst="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>
            <a:extLst>
              <a:ext uri="{FF2B5EF4-FFF2-40B4-BE49-F238E27FC236}">
                <a16:creationId xmlns:a16="http://schemas.microsoft.com/office/drawing/2014/main" id="{61611871-5E86-49DD-800A-8D764330B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40768"/>
            <a:ext cx="121920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L’émetteur  de  consigne  et  les  valeurs  d’effort  ( courants  PWM )</a:t>
            </a:r>
          </a:p>
        </p:txBody>
      </p:sp>
      <p:sp>
        <p:nvSpPr>
          <p:cNvPr id="7" name="Chevron 2">
            <a:hlinkClick r:id="rId6" action="ppaction://hlinksldjump"/>
            <a:extLst>
              <a:ext uri="{FF2B5EF4-FFF2-40B4-BE49-F238E27FC236}">
                <a16:creationId xmlns:a16="http://schemas.microsoft.com/office/drawing/2014/main" id="{F658081B-AC1D-4C91-BC51-90094EE4D874}"/>
              </a:ext>
            </a:extLst>
          </p:cNvPr>
          <p:cNvSpPr/>
          <p:nvPr/>
        </p:nvSpPr>
        <p:spPr>
          <a:xfrm>
            <a:off x="10056440" y="2722997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Suite</a:t>
            </a:r>
          </a:p>
        </p:txBody>
      </p:sp>
      <p:sp>
        <p:nvSpPr>
          <p:cNvPr id="9" name="Chevron 2">
            <a:hlinkClick r:id="rId7" action="ppaction://hlinksldjump"/>
            <a:extLst>
              <a:ext uri="{FF2B5EF4-FFF2-40B4-BE49-F238E27FC236}">
                <a16:creationId xmlns:a16="http://schemas.microsoft.com/office/drawing/2014/main" id="{F2DFDE02-EF89-468B-ADE9-A8F466B75271}"/>
              </a:ext>
            </a:extLst>
          </p:cNvPr>
          <p:cNvSpPr/>
          <p:nvPr/>
        </p:nvSpPr>
        <p:spPr>
          <a:xfrm flipH="1">
            <a:off x="763374" y="5517232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Retour</a:t>
            </a:r>
          </a:p>
        </p:txBody>
      </p:sp>
      <p:sp>
        <p:nvSpPr>
          <p:cNvPr id="10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0FA7ECF6-87A4-4FB1-8359-F98930F086BD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>
            <a:extLst>
              <a:ext uri="{FF2B5EF4-FFF2-40B4-BE49-F238E27FC236}">
                <a16:creationId xmlns:a16="http://schemas.microsoft.com/office/drawing/2014/main" id="{35A63AA8-746C-4D57-9FC6-6CB7DF517A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64905"/>
            <a:ext cx="645604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200" i="1" dirty="0">
                <a:solidFill>
                  <a:srgbClr val="0066FF"/>
                </a:solidFill>
                <a:latin typeface="Comic Sans MS" panose="030F0702030302020204" pitchFamily="66" charset="0"/>
              </a:rPr>
              <a:t>Q-SI(AL)  :  Relai  de  signaux  d’alarme</a:t>
            </a: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r>
              <a:rPr lang="fr-FR" altLang="fr-FR" sz="1200" i="1" dirty="0">
                <a:solidFill>
                  <a:srgbClr val="0066FF"/>
                </a:solidFill>
                <a:latin typeface="Comic Sans MS" panose="030F0702030302020204" pitchFamily="66" charset="0"/>
              </a:rPr>
              <a:t>Q(VG)PRN  :  Relai  de  vigilance  pression</a:t>
            </a: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r>
              <a:rPr lang="fr-FR" altLang="fr-FR" sz="1200" i="1" dirty="0">
                <a:solidFill>
                  <a:srgbClr val="0066FF"/>
                </a:solidFill>
                <a:latin typeface="Comic Sans MS" panose="030F0702030302020204" pitchFamily="66" charset="0"/>
              </a:rPr>
              <a:t>Z(ALI-DI)  :  Commutateur  d’alimentation  directe</a:t>
            </a: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endParaRPr lang="fr-FR" altLang="fr-FR" sz="1200" i="1" dirty="0">
              <a:solidFill>
                <a:srgbClr val="0066FF"/>
              </a:solidFill>
              <a:latin typeface="Comic Sans MS" panose="030F0702030302020204" pitchFamily="66" charset="0"/>
            </a:endParaRPr>
          </a:p>
          <a:p>
            <a:r>
              <a:rPr lang="fr-FR" altLang="fr-FR" sz="1200" i="1" dirty="0">
                <a:solidFill>
                  <a:srgbClr val="0066FF"/>
                </a:solidFill>
                <a:latin typeface="Comic Sans MS" panose="030F0702030302020204" pitchFamily="66" charset="0"/>
              </a:rPr>
              <a:t>Q1-F(URG) et Q2-F(URG)  :  Relais  de  freinage  d’urgence</a:t>
            </a:r>
          </a:p>
        </p:txBody>
      </p:sp>
      <p:graphicFrame>
        <p:nvGraphicFramePr>
          <p:cNvPr id="83974" name="Object 6">
            <a:extLst>
              <a:ext uri="{FF2B5EF4-FFF2-40B4-BE49-F238E27FC236}">
                <a16:creationId xmlns:a16="http://schemas.microsoft.com/office/drawing/2014/main" id="{89B38E7B-B1AD-43CD-AC6C-DF3929715BF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7370047"/>
              </p:ext>
            </p:extLst>
          </p:nvPr>
        </p:nvGraphicFramePr>
        <p:xfrm>
          <a:off x="6744072" y="1347651"/>
          <a:ext cx="3664588" cy="54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69" name="Image bitmap" r:id="rId3" imgW="4819048" imgH="6533333" progId="Paint.Picture">
                  <p:embed/>
                </p:oleObj>
              </mc:Choice>
              <mc:Fallback>
                <p:oleObj name="Image bitmap" r:id="rId3" imgW="4819048" imgH="6533333" progId="Paint.Picture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5">
                                <a14:imgEffect>
                                  <a14:brightnessContrast bright="-500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4072" y="1347651"/>
                        <a:ext cx="3664588" cy="5400600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>
            <a:extLst>
              <a:ext uri="{FF2B5EF4-FFF2-40B4-BE49-F238E27FC236}">
                <a16:creationId xmlns:a16="http://schemas.microsoft.com/office/drawing/2014/main" id="{EFF3F6B9-A357-4502-9805-3790B38432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02197"/>
            <a:ext cx="645604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Principes  des  boucles  sécuritaires</a:t>
            </a:r>
          </a:p>
        </p:txBody>
      </p:sp>
      <p:sp>
        <p:nvSpPr>
          <p:cNvPr id="7" name="Chevron 2">
            <a:hlinkClick r:id="rId6" action="ppaction://hlinksldjump"/>
            <a:extLst>
              <a:ext uri="{FF2B5EF4-FFF2-40B4-BE49-F238E27FC236}">
                <a16:creationId xmlns:a16="http://schemas.microsoft.com/office/drawing/2014/main" id="{4CEC31FE-A214-43D3-B35D-64508E4C522A}"/>
              </a:ext>
            </a:extLst>
          </p:cNvPr>
          <p:cNvSpPr/>
          <p:nvPr/>
        </p:nvSpPr>
        <p:spPr>
          <a:xfrm>
            <a:off x="3647728" y="5877272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Suite</a:t>
            </a:r>
          </a:p>
        </p:txBody>
      </p:sp>
      <p:sp>
        <p:nvSpPr>
          <p:cNvPr id="9" name="Chevron 2">
            <a:hlinkClick r:id="rId7" action="ppaction://hlinksldjump"/>
            <a:extLst>
              <a:ext uri="{FF2B5EF4-FFF2-40B4-BE49-F238E27FC236}">
                <a16:creationId xmlns:a16="http://schemas.microsoft.com/office/drawing/2014/main" id="{E9824391-88C0-4F04-8D13-720A7AC6D6FC}"/>
              </a:ext>
            </a:extLst>
          </p:cNvPr>
          <p:cNvSpPr/>
          <p:nvPr/>
        </p:nvSpPr>
        <p:spPr>
          <a:xfrm flipH="1">
            <a:off x="1343472" y="5877272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Retour</a:t>
            </a:r>
          </a:p>
        </p:txBody>
      </p:sp>
      <p:sp>
        <p:nvSpPr>
          <p:cNvPr id="10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54DBED26-7E26-4963-9A7F-CF43C4F7C260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8" name="Rectangle 6">
            <a:extLst>
              <a:ext uri="{FF2B5EF4-FFF2-40B4-BE49-F238E27FC236}">
                <a16:creationId xmlns:a16="http://schemas.microsoft.com/office/drawing/2014/main" id="{C682B3F9-E6D4-4A49-8BAA-DB5245553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84999" name="Object 7">
            <a:extLst>
              <a:ext uri="{FF2B5EF4-FFF2-40B4-BE49-F238E27FC236}">
                <a16:creationId xmlns:a16="http://schemas.microsoft.com/office/drawing/2014/main" id="{B3101691-C459-469E-82BC-022873441E6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4944139"/>
              </p:ext>
            </p:extLst>
          </p:nvPr>
        </p:nvGraphicFramePr>
        <p:xfrm>
          <a:off x="2243572" y="2033464"/>
          <a:ext cx="7704856" cy="4824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95" name="Image bitmap" r:id="rId3" imgW="9600000" imgH="6238095" progId="Paint.Picture">
                  <p:embed/>
                </p:oleObj>
              </mc:Choice>
              <mc:Fallback>
                <p:oleObj name="Image bitmap" r:id="rId3" imgW="9600000" imgH="6238095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5">
                                <a14:imgEffect>
                                  <a14:brightnessContrast bright="-500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3572" y="2033464"/>
                        <a:ext cx="7704856" cy="4824536"/>
                      </a:xfrm>
                      <a:prstGeom prst="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 : coins arrondis 1">
            <a:extLst>
              <a:ext uri="{FF2B5EF4-FFF2-40B4-BE49-F238E27FC236}">
                <a16:creationId xmlns:a16="http://schemas.microsoft.com/office/drawing/2014/main" id="{3BB9E261-CF37-4913-97CD-2B9B8CFE2CDB}"/>
              </a:ext>
            </a:extLst>
          </p:cNvPr>
          <p:cNvSpPr/>
          <p:nvPr/>
        </p:nvSpPr>
        <p:spPr>
          <a:xfrm>
            <a:off x="5951985" y="5356016"/>
            <a:ext cx="3815902" cy="6480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9F2834E-21FF-40F2-9B56-E185B147F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68760"/>
            <a:ext cx="121920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Les  boucles  sécuritaires  ( Des  principes  à  la  pratique )</a:t>
            </a:r>
          </a:p>
        </p:txBody>
      </p:sp>
      <p:sp>
        <p:nvSpPr>
          <p:cNvPr id="8" name="Chevron 2">
            <a:hlinkClick r:id="rId6" action="ppaction://hlinksldjump"/>
            <a:extLst>
              <a:ext uri="{FF2B5EF4-FFF2-40B4-BE49-F238E27FC236}">
                <a16:creationId xmlns:a16="http://schemas.microsoft.com/office/drawing/2014/main" id="{2FB28010-5FCF-495B-AAA0-44A010474714}"/>
              </a:ext>
            </a:extLst>
          </p:cNvPr>
          <p:cNvSpPr/>
          <p:nvPr/>
        </p:nvSpPr>
        <p:spPr>
          <a:xfrm>
            <a:off x="10056440" y="2722997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Suite</a:t>
            </a:r>
          </a:p>
        </p:txBody>
      </p:sp>
      <p:sp>
        <p:nvSpPr>
          <p:cNvPr id="9" name="Chevron 2">
            <a:hlinkClick r:id="rId7" action="ppaction://hlinksldjump"/>
            <a:extLst>
              <a:ext uri="{FF2B5EF4-FFF2-40B4-BE49-F238E27FC236}">
                <a16:creationId xmlns:a16="http://schemas.microsoft.com/office/drawing/2014/main" id="{00689DDC-852B-4083-9C9A-195AF6728804}"/>
              </a:ext>
            </a:extLst>
          </p:cNvPr>
          <p:cNvSpPr/>
          <p:nvPr/>
        </p:nvSpPr>
        <p:spPr>
          <a:xfrm flipH="1">
            <a:off x="529060" y="5877272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Retour</a:t>
            </a:r>
          </a:p>
        </p:txBody>
      </p:sp>
      <p:sp>
        <p:nvSpPr>
          <p:cNvPr id="11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5CAEDE3F-BDA1-4BA8-9C03-39E2365051DB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2" name="Rectangle 6">
            <a:extLst>
              <a:ext uri="{FF2B5EF4-FFF2-40B4-BE49-F238E27FC236}">
                <a16:creationId xmlns:a16="http://schemas.microsoft.com/office/drawing/2014/main" id="{870F58DA-41EF-4583-9F2F-C37D7B435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86023" name="Object 7">
            <a:extLst>
              <a:ext uri="{FF2B5EF4-FFF2-40B4-BE49-F238E27FC236}">
                <a16:creationId xmlns:a16="http://schemas.microsoft.com/office/drawing/2014/main" id="{AC665CA7-0806-4FDF-8D79-8C5E5308B0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6069423"/>
              </p:ext>
            </p:extLst>
          </p:nvPr>
        </p:nvGraphicFramePr>
        <p:xfrm>
          <a:off x="2279650" y="2131715"/>
          <a:ext cx="7632700" cy="4609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18" name="Image bitmap" r:id="rId3" imgW="9888330" imgH="6458852" progId="Paint.Picture">
                  <p:embed/>
                </p:oleObj>
              </mc:Choice>
              <mc:Fallback>
                <p:oleObj name="Image bitmap" r:id="rId3" imgW="9888330" imgH="6458852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5">
                                <a14:imgEffect>
                                  <a14:brightnessContrast bright="-500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9650" y="2131715"/>
                        <a:ext cx="7632700" cy="4609653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 : coins arrondis 8">
            <a:extLst>
              <a:ext uri="{FF2B5EF4-FFF2-40B4-BE49-F238E27FC236}">
                <a16:creationId xmlns:a16="http://schemas.microsoft.com/office/drawing/2014/main" id="{B70BDA88-7C9B-42AC-BA87-4EB3ABFEE211}"/>
              </a:ext>
            </a:extLst>
          </p:cNvPr>
          <p:cNvSpPr/>
          <p:nvPr/>
        </p:nvSpPr>
        <p:spPr>
          <a:xfrm>
            <a:off x="8400256" y="5445224"/>
            <a:ext cx="1367631" cy="77488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2613D43A-FDC0-4ED9-B022-43F52F581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40768"/>
            <a:ext cx="121920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Les  contrôles  de  freinage  et  le  « Test  Frein »</a:t>
            </a:r>
          </a:p>
        </p:txBody>
      </p:sp>
      <p:sp>
        <p:nvSpPr>
          <p:cNvPr id="8" name="Chevron 2">
            <a:hlinkClick r:id="rId6" action="ppaction://hlinksldjump"/>
            <a:extLst>
              <a:ext uri="{FF2B5EF4-FFF2-40B4-BE49-F238E27FC236}">
                <a16:creationId xmlns:a16="http://schemas.microsoft.com/office/drawing/2014/main" id="{7E19305D-7AD7-415F-B7E6-EE2E341114DB}"/>
              </a:ext>
            </a:extLst>
          </p:cNvPr>
          <p:cNvSpPr/>
          <p:nvPr/>
        </p:nvSpPr>
        <p:spPr>
          <a:xfrm>
            <a:off x="10272464" y="2448432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Suite</a:t>
            </a:r>
          </a:p>
        </p:txBody>
      </p:sp>
      <p:sp>
        <p:nvSpPr>
          <p:cNvPr id="11" name="Chevron 2">
            <a:hlinkClick r:id="rId7" action="ppaction://hlinksldjump"/>
            <a:extLst>
              <a:ext uri="{FF2B5EF4-FFF2-40B4-BE49-F238E27FC236}">
                <a16:creationId xmlns:a16="http://schemas.microsoft.com/office/drawing/2014/main" id="{3E9C376B-794E-4D7E-B6F5-56B4A6C04C2F}"/>
              </a:ext>
            </a:extLst>
          </p:cNvPr>
          <p:cNvSpPr/>
          <p:nvPr/>
        </p:nvSpPr>
        <p:spPr>
          <a:xfrm flipH="1">
            <a:off x="437154" y="5716056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Retour</a:t>
            </a:r>
          </a:p>
        </p:txBody>
      </p:sp>
      <p:sp>
        <p:nvSpPr>
          <p:cNvPr id="12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F0C05742-42C4-4AF0-84A9-E71DA4C9C735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0" name="Rectangle 8">
            <a:extLst>
              <a:ext uri="{FF2B5EF4-FFF2-40B4-BE49-F238E27FC236}">
                <a16:creationId xmlns:a16="http://schemas.microsoft.com/office/drawing/2014/main" id="{9C7501F6-36BF-4599-BF99-FAD8838FC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pic>
        <p:nvPicPr>
          <p:cNvPr id="34" name="Picture 4" descr="Dck77_2">
            <a:extLst>
              <a:ext uri="{FF2B5EF4-FFF2-40B4-BE49-F238E27FC236}">
                <a16:creationId xmlns:a16="http://schemas.microsoft.com/office/drawing/2014/main" id="{372B4BF1-7A3D-4125-AD74-E2789CDC53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6564"/>
            <a:ext cx="11280576" cy="528637"/>
          </a:xfrm>
          <a:prstGeom prst="rect">
            <a:avLst/>
          </a:prstGeom>
          <a:solidFill>
            <a:schemeClr val="bg1">
              <a:lumMod val="95000"/>
              <a:alpha val="0"/>
            </a:schemeClr>
          </a:solidFill>
          <a:extLst/>
        </p:spPr>
      </p:pic>
      <p:pic>
        <p:nvPicPr>
          <p:cNvPr id="35" name="Picture 7" descr="EMOTICON electricite 19">
            <a:extLst>
              <a:ext uri="{FF2B5EF4-FFF2-40B4-BE49-F238E27FC236}">
                <a16:creationId xmlns:a16="http://schemas.microsoft.com/office/drawing/2014/main" id="{5707DB5A-BFFF-4992-A3AB-954CA19592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4797425"/>
            <a:ext cx="2107831" cy="1943944"/>
          </a:xfrm>
          <a:prstGeom prst="rect">
            <a:avLst/>
          </a:prstGeom>
          <a:noFill/>
          <a:effectLst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EMOTICON electricite 17">
            <a:extLst>
              <a:ext uri="{FF2B5EF4-FFF2-40B4-BE49-F238E27FC236}">
                <a16:creationId xmlns:a16="http://schemas.microsoft.com/office/drawing/2014/main" id="{B07DD1A7-5498-474D-AF39-9D994B1DF01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976" y="1844676"/>
            <a:ext cx="2811463" cy="3116263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38" name="AutoShape 12">
            <a:extLst>
              <a:ext uri="{FF2B5EF4-FFF2-40B4-BE49-F238E27FC236}">
                <a16:creationId xmlns:a16="http://schemas.microsoft.com/office/drawing/2014/main" id="{542E9644-5C0C-49CD-8B7A-5631ACB033B8}"/>
              </a:ext>
            </a:extLst>
          </p:cNvPr>
          <p:cNvSpPr>
            <a:spLocks noChangeArrowheads="1"/>
          </p:cNvSpPr>
          <p:nvPr/>
        </p:nvSpPr>
        <p:spPr bwMode="auto">
          <a:xfrm rot="2708803">
            <a:off x="7786620" y="4188620"/>
            <a:ext cx="852487" cy="9175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39" name="AutoShape 13">
            <a:extLst>
              <a:ext uri="{FF2B5EF4-FFF2-40B4-BE49-F238E27FC236}">
                <a16:creationId xmlns:a16="http://schemas.microsoft.com/office/drawing/2014/main" id="{447B3675-6ADF-465C-8BD3-55B6732B02EC}"/>
              </a:ext>
            </a:extLst>
          </p:cNvPr>
          <p:cNvSpPr>
            <a:spLocks noChangeArrowheads="1"/>
          </p:cNvSpPr>
          <p:nvPr/>
        </p:nvSpPr>
        <p:spPr bwMode="auto">
          <a:xfrm rot="3095646">
            <a:off x="7426257" y="3972720"/>
            <a:ext cx="925513" cy="11334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0" name="AutoShape 14">
            <a:extLst>
              <a:ext uri="{FF2B5EF4-FFF2-40B4-BE49-F238E27FC236}">
                <a16:creationId xmlns:a16="http://schemas.microsoft.com/office/drawing/2014/main" id="{18BFD506-22BB-4B24-8A5F-20A72A768BE0}"/>
              </a:ext>
            </a:extLst>
          </p:cNvPr>
          <p:cNvSpPr>
            <a:spLocks noChangeArrowheads="1"/>
          </p:cNvSpPr>
          <p:nvPr/>
        </p:nvSpPr>
        <p:spPr bwMode="auto">
          <a:xfrm rot="4135764">
            <a:off x="7491344" y="3369469"/>
            <a:ext cx="925512" cy="990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1" name="AutoShape 15">
            <a:extLst>
              <a:ext uri="{FF2B5EF4-FFF2-40B4-BE49-F238E27FC236}">
                <a16:creationId xmlns:a16="http://schemas.microsoft.com/office/drawing/2014/main" id="{8BB6CCFB-BAA5-4E63-9338-0751DB083149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420700" y="2752725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2" name="AutoShape 16">
            <a:extLst>
              <a:ext uri="{FF2B5EF4-FFF2-40B4-BE49-F238E27FC236}">
                <a16:creationId xmlns:a16="http://schemas.microsoft.com/office/drawing/2014/main" id="{721EB4F0-70E7-4312-BB7F-B2CC9D491F4B}"/>
              </a:ext>
            </a:extLst>
          </p:cNvPr>
          <p:cNvSpPr>
            <a:spLocks noChangeArrowheads="1"/>
          </p:cNvSpPr>
          <p:nvPr/>
        </p:nvSpPr>
        <p:spPr bwMode="auto">
          <a:xfrm rot="6206663">
            <a:off x="7995376" y="2400301"/>
            <a:ext cx="863600" cy="6318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3" name="Rectangle 17">
            <a:extLst>
              <a:ext uri="{FF2B5EF4-FFF2-40B4-BE49-F238E27FC236}">
                <a16:creationId xmlns:a16="http://schemas.microsoft.com/office/drawing/2014/main" id="{EB0A9A23-8840-4C75-AEC8-1513370D17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4075" y="1700214"/>
            <a:ext cx="215900" cy="15128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4" name="AutoShape 18">
            <a:extLst>
              <a:ext uri="{FF2B5EF4-FFF2-40B4-BE49-F238E27FC236}">
                <a16:creationId xmlns:a16="http://schemas.microsoft.com/office/drawing/2014/main" id="{2E3D5A06-E7C4-4B56-9867-AD3AD36DDA2F}"/>
              </a:ext>
            </a:extLst>
          </p:cNvPr>
          <p:cNvSpPr>
            <a:spLocks noChangeArrowheads="1"/>
          </p:cNvSpPr>
          <p:nvPr/>
        </p:nvSpPr>
        <p:spPr bwMode="auto">
          <a:xfrm rot="6849532">
            <a:off x="8017601" y="1560514"/>
            <a:ext cx="936625" cy="10636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5" name="Rectangle 19">
            <a:extLst>
              <a:ext uri="{FF2B5EF4-FFF2-40B4-BE49-F238E27FC236}">
                <a16:creationId xmlns:a16="http://schemas.microsoft.com/office/drawing/2014/main" id="{4A885172-63CB-440F-B2C6-66C2672DDE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9975" y="1700213"/>
            <a:ext cx="287338" cy="12239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6" name="AutoShape 20">
            <a:extLst>
              <a:ext uri="{FF2B5EF4-FFF2-40B4-BE49-F238E27FC236}">
                <a16:creationId xmlns:a16="http://schemas.microsoft.com/office/drawing/2014/main" id="{30F09AEC-E5D5-4501-B31A-5B8F3C1B8EC1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565163" y="2249488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7" name="AutoShape 21">
            <a:extLst>
              <a:ext uri="{FF2B5EF4-FFF2-40B4-BE49-F238E27FC236}">
                <a16:creationId xmlns:a16="http://schemas.microsoft.com/office/drawing/2014/main" id="{9C3EDF7D-B5AF-462A-AE3A-A7F68401A832}"/>
              </a:ext>
            </a:extLst>
          </p:cNvPr>
          <p:cNvSpPr>
            <a:spLocks noChangeArrowheads="1"/>
          </p:cNvSpPr>
          <p:nvPr/>
        </p:nvSpPr>
        <p:spPr bwMode="auto">
          <a:xfrm rot="1000995">
            <a:off x="8401775" y="4652964"/>
            <a:ext cx="852488" cy="503237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8" name="AutoShape 22">
            <a:extLst>
              <a:ext uri="{FF2B5EF4-FFF2-40B4-BE49-F238E27FC236}">
                <a16:creationId xmlns:a16="http://schemas.microsoft.com/office/drawing/2014/main" id="{CEC5FC97-0732-4289-A516-606809F43BB8}"/>
              </a:ext>
            </a:extLst>
          </p:cNvPr>
          <p:cNvSpPr>
            <a:spLocks noChangeArrowheads="1"/>
          </p:cNvSpPr>
          <p:nvPr/>
        </p:nvSpPr>
        <p:spPr bwMode="auto">
          <a:xfrm rot="21298542">
            <a:off x="9120913" y="465137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9" name="AutoShape 23">
            <a:extLst>
              <a:ext uri="{FF2B5EF4-FFF2-40B4-BE49-F238E27FC236}">
                <a16:creationId xmlns:a16="http://schemas.microsoft.com/office/drawing/2014/main" id="{81793668-F443-4418-A437-3DF2A58A60B4}"/>
              </a:ext>
            </a:extLst>
          </p:cNvPr>
          <p:cNvSpPr>
            <a:spLocks noChangeArrowheads="1"/>
          </p:cNvSpPr>
          <p:nvPr/>
        </p:nvSpPr>
        <p:spPr bwMode="auto">
          <a:xfrm rot="19348624">
            <a:off x="9625738" y="458152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0" name="AutoShape 24">
            <a:extLst>
              <a:ext uri="{FF2B5EF4-FFF2-40B4-BE49-F238E27FC236}">
                <a16:creationId xmlns:a16="http://schemas.microsoft.com/office/drawing/2014/main" id="{8344398A-E036-4E1A-B615-7E42B2BBD77D}"/>
              </a:ext>
            </a:extLst>
          </p:cNvPr>
          <p:cNvSpPr>
            <a:spLocks noChangeArrowheads="1"/>
          </p:cNvSpPr>
          <p:nvPr/>
        </p:nvSpPr>
        <p:spPr bwMode="auto">
          <a:xfrm rot="18085338">
            <a:off x="9954350" y="4165600"/>
            <a:ext cx="863600" cy="6477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1" name="Rectangle 25">
            <a:extLst>
              <a:ext uri="{FF2B5EF4-FFF2-40B4-BE49-F238E27FC236}">
                <a16:creationId xmlns:a16="http://schemas.microsoft.com/office/drawing/2014/main" id="{A711A189-24B0-4477-AB25-74DE65A4D9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7901" y="4437064"/>
            <a:ext cx="574675" cy="5032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2" name="Rectangle 26">
            <a:extLst>
              <a:ext uri="{FF2B5EF4-FFF2-40B4-BE49-F238E27FC236}">
                <a16:creationId xmlns:a16="http://schemas.microsoft.com/office/drawing/2014/main" id="{2C9CE6A3-8131-4F96-B357-5A450D4CF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3439" y="4797425"/>
            <a:ext cx="574675" cy="2873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3" name="AutoShape 27">
            <a:extLst>
              <a:ext uri="{FF2B5EF4-FFF2-40B4-BE49-F238E27FC236}">
                <a16:creationId xmlns:a16="http://schemas.microsoft.com/office/drawing/2014/main" id="{05B1ABFF-60E5-48A1-9D78-9B1A2CE5D6AC}"/>
              </a:ext>
            </a:extLst>
          </p:cNvPr>
          <p:cNvSpPr>
            <a:spLocks noChangeArrowheads="1"/>
          </p:cNvSpPr>
          <p:nvPr/>
        </p:nvSpPr>
        <p:spPr bwMode="auto">
          <a:xfrm rot="17213813">
            <a:off x="10130563" y="35718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4" name="AutoShape 28">
            <a:extLst>
              <a:ext uri="{FF2B5EF4-FFF2-40B4-BE49-F238E27FC236}">
                <a16:creationId xmlns:a16="http://schemas.microsoft.com/office/drawing/2014/main" id="{179C9CB7-8DCC-40C2-879B-38803D83A64B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0346463" y="3068638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5" name="AutoShape 29">
            <a:extLst>
              <a:ext uri="{FF2B5EF4-FFF2-40B4-BE49-F238E27FC236}">
                <a16:creationId xmlns:a16="http://schemas.microsoft.com/office/drawing/2014/main" id="{7086984C-424F-4721-9D36-3A380CF743D7}"/>
              </a:ext>
            </a:extLst>
          </p:cNvPr>
          <p:cNvSpPr>
            <a:spLocks noChangeArrowheads="1"/>
          </p:cNvSpPr>
          <p:nvPr/>
        </p:nvSpPr>
        <p:spPr bwMode="auto">
          <a:xfrm rot="15684419">
            <a:off x="10275026" y="27082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6" name="AutoShape 30">
            <a:extLst>
              <a:ext uri="{FF2B5EF4-FFF2-40B4-BE49-F238E27FC236}">
                <a16:creationId xmlns:a16="http://schemas.microsoft.com/office/drawing/2014/main" id="{4156DD86-3837-4B7A-B05A-54F01765C0F5}"/>
              </a:ext>
            </a:extLst>
          </p:cNvPr>
          <p:cNvSpPr>
            <a:spLocks noChangeArrowheads="1"/>
          </p:cNvSpPr>
          <p:nvPr/>
        </p:nvSpPr>
        <p:spPr bwMode="auto">
          <a:xfrm rot="14674942">
            <a:off x="10273438" y="1989138"/>
            <a:ext cx="863600" cy="863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7" name="AutoShape 31">
            <a:extLst>
              <a:ext uri="{FF2B5EF4-FFF2-40B4-BE49-F238E27FC236}">
                <a16:creationId xmlns:a16="http://schemas.microsoft.com/office/drawing/2014/main" id="{00A7FE9D-1AB5-4FAD-842C-00F5718EAC9E}"/>
              </a:ext>
            </a:extLst>
          </p:cNvPr>
          <p:cNvSpPr>
            <a:spLocks noChangeArrowheads="1"/>
          </p:cNvSpPr>
          <p:nvPr/>
        </p:nvSpPr>
        <p:spPr bwMode="auto">
          <a:xfrm rot="14053265">
            <a:off x="10002769" y="1661319"/>
            <a:ext cx="863600" cy="9096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8" name="AutoShape 32">
            <a:extLst>
              <a:ext uri="{FF2B5EF4-FFF2-40B4-BE49-F238E27FC236}">
                <a16:creationId xmlns:a16="http://schemas.microsoft.com/office/drawing/2014/main" id="{92923513-8AAA-4068-9A2A-0F1DC9E8DD23}"/>
              </a:ext>
            </a:extLst>
          </p:cNvPr>
          <p:cNvSpPr>
            <a:spLocks noChangeArrowheads="1"/>
          </p:cNvSpPr>
          <p:nvPr/>
        </p:nvSpPr>
        <p:spPr bwMode="auto">
          <a:xfrm rot="12666953">
            <a:off x="9874975" y="1689101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9" name="AutoShape 33">
            <a:extLst>
              <a:ext uri="{FF2B5EF4-FFF2-40B4-BE49-F238E27FC236}">
                <a16:creationId xmlns:a16="http://schemas.microsoft.com/office/drawing/2014/main" id="{A228F47B-9BA4-4BF0-B2E4-2AD28D5EAA4B}"/>
              </a:ext>
            </a:extLst>
          </p:cNvPr>
          <p:cNvSpPr>
            <a:spLocks noChangeArrowheads="1"/>
          </p:cNvSpPr>
          <p:nvPr/>
        </p:nvSpPr>
        <p:spPr bwMode="auto">
          <a:xfrm rot="9355432">
            <a:off x="8758963" y="1685925"/>
            <a:ext cx="6477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0" name="AutoShape 34">
            <a:extLst>
              <a:ext uri="{FF2B5EF4-FFF2-40B4-BE49-F238E27FC236}">
                <a16:creationId xmlns:a16="http://schemas.microsoft.com/office/drawing/2014/main" id="{034F6827-342A-43B2-8E84-12F98200814F}"/>
              </a:ext>
            </a:extLst>
          </p:cNvPr>
          <p:cNvSpPr>
            <a:spLocks noChangeArrowheads="1"/>
          </p:cNvSpPr>
          <p:nvPr/>
        </p:nvSpPr>
        <p:spPr bwMode="auto">
          <a:xfrm rot="11205214">
            <a:off x="9049475" y="1700213"/>
            <a:ext cx="10795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1" name="Rectangle 4">
            <a:extLst>
              <a:ext uri="{FF2B5EF4-FFF2-40B4-BE49-F238E27FC236}">
                <a16:creationId xmlns:a16="http://schemas.microsoft.com/office/drawing/2014/main" id="{9FA74D9F-142F-4658-B243-15C7F2B3F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46902"/>
            <a:ext cx="7754074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Le  « Qui  suis-je »</a:t>
            </a:r>
          </a:p>
        </p:txBody>
      </p:sp>
      <p:sp>
        <p:nvSpPr>
          <p:cNvPr id="31" name="Chevron 2">
            <a:hlinkClick r:id="rId5" action="ppaction://hlinksldjump"/>
            <a:extLst>
              <a:ext uri="{FF2B5EF4-FFF2-40B4-BE49-F238E27FC236}">
                <a16:creationId xmlns:a16="http://schemas.microsoft.com/office/drawing/2014/main" id="{DDC3424F-474A-4947-97F4-E2F7C8BC5875}"/>
              </a:ext>
            </a:extLst>
          </p:cNvPr>
          <p:cNvSpPr/>
          <p:nvPr/>
        </p:nvSpPr>
        <p:spPr>
          <a:xfrm>
            <a:off x="9624392" y="5453866"/>
            <a:ext cx="2304256" cy="634490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Débuter</a:t>
            </a:r>
          </a:p>
        </p:txBody>
      </p:sp>
      <p:sp>
        <p:nvSpPr>
          <p:cNvPr id="32" name="Chevron 2">
            <a:hlinkClick r:id="rId6" action="ppaction://hlinksldjump"/>
            <a:extLst>
              <a:ext uri="{FF2B5EF4-FFF2-40B4-BE49-F238E27FC236}">
                <a16:creationId xmlns:a16="http://schemas.microsoft.com/office/drawing/2014/main" id="{45B128D2-DF9E-45A2-A1D3-FC0D4EDE84C9}"/>
              </a:ext>
            </a:extLst>
          </p:cNvPr>
          <p:cNvSpPr/>
          <p:nvPr/>
        </p:nvSpPr>
        <p:spPr>
          <a:xfrm flipH="1">
            <a:off x="439209" y="1592648"/>
            <a:ext cx="1516651" cy="504056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Retour</a:t>
            </a:r>
          </a:p>
        </p:txBody>
      </p:sp>
      <p:sp>
        <p:nvSpPr>
          <p:cNvPr id="33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00A79D9F-54FE-4B2C-97F4-0B702DF75E5F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9" name="Rectangle 15">
            <a:extLst>
              <a:ext uri="{FF2B5EF4-FFF2-40B4-BE49-F238E27FC236}">
                <a16:creationId xmlns:a16="http://schemas.microsoft.com/office/drawing/2014/main" id="{6F6450C8-458A-411A-A163-C3E35C8A97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6188" name="AutoShape 4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8D12CBB2-0519-447A-93B5-01EDE30894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844676"/>
            <a:ext cx="1439862" cy="360363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189" name="AutoShape 4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F0DD18AF-CB74-4EDA-9172-8AB9AC059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349501"/>
            <a:ext cx="1439862" cy="360363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190" name="AutoShape 46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10D049AE-D725-47CD-8CE6-003856C3E1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852738"/>
            <a:ext cx="1439862" cy="360362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191" name="AutoShape 47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94A5BA00-AAE2-4122-BBDD-D250F9B99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3357563"/>
            <a:ext cx="1439862" cy="360362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192" name="AutoShape 48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D214B60A-E4C7-4556-8463-36603F9087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3860801"/>
            <a:ext cx="1439862" cy="360363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193" name="AutoShape 4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15B18A2-ADE5-4FEE-AF95-CA52F186D9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1844676"/>
            <a:ext cx="1439863" cy="360363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194" name="AutoShape 50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7059AC15-B89E-44FC-9ED8-90D90BA13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2349501"/>
            <a:ext cx="1439863" cy="360363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195" name="AutoShape 51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78284639-C235-402F-A7B0-5F68D3ECC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2852738"/>
            <a:ext cx="1439863" cy="360362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196" name="AutoShape 52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DD128A7E-9568-437F-9A02-C3CC53F7C8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3357563"/>
            <a:ext cx="1439863" cy="360362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197" name="AutoShape 53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A3595789-C0AC-46F9-8F36-7C68DDB11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3860801"/>
            <a:ext cx="1439863" cy="360363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198" name="AutoShape 54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3B193E9A-FA9D-433B-A1D5-58E11278D6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4581526"/>
            <a:ext cx="1439863" cy="360363"/>
          </a:xfrm>
          <a:prstGeom prst="actionButtonBlank">
            <a:avLst/>
          </a:prstGeom>
          <a:solidFill>
            <a:srgbClr val="008080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199" name="Rectangle 55">
            <a:hlinkClick r:id="rId2" action="ppaction://hlinksldjump"/>
            <a:extLst>
              <a:ext uri="{FF2B5EF4-FFF2-40B4-BE49-F238E27FC236}">
                <a16:creationId xmlns:a16="http://schemas.microsoft.com/office/drawing/2014/main" id="{7A427CA1-DB50-4B19-8918-F950A955E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844676"/>
            <a:ext cx="1439862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1</a:t>
            </a:r>
          </a:p>
        </p:txBody>
      </p:sp>
      <p:sp>
        <p:nvSpPr>
          <p:cNvPr id="6200" name="Rectangle 56">
            <a:hlinkClick r:id="rId3" action="ppaction://hlinksldjump"/>
            <a:extLst>
              <a:ext uri="{FF2B5EF4-FFF2-40B4-BE49-F238E27FC236}">
                <a16:creationId xmlns:a16="http://schemas.microsoft.com/office/drawing/2014/main" id="{3D4EC280-9EBE-44A2-9EA1-254D2159A4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349501"/>
            <a:ext cx="1439862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2</a:t>
            </a:r>
          </a:p>
        </p:txBody>
      </p:sp>
      <p:sp>
        <p:nvSpPr>
          <p:cNvPr id="6201" name="Rectangle 57">
            <a:hlinkClick r:id="rId4" action="ppaction://hlinksldjump"/>
            <a:extLst>
              <a:ext uri="{FF2B5EF4-FFF2-40B4-BE49-F238E27FC236}">
                <a16:creationId xmlns:a16="http://schemas.microsoft.com/office/drawing/2014/main" id="{25F09EDB-72B6-46DC-B435-4C5C178D1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852738"/>
            <a:ext cx="1439862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3</a:t>
            </a:r>
          </a:p>
        </p:txBody>
      </p:sp>
      <p:sp>
        <p:nvSpPr>
          <p:cNvPr id="6202" name="Rectangle 58">
            <a:hlinkClick r:id="rId5" action="ppaction://hlinksldjump"/>
            <a:extLst>
              <a:ext uri="{FF2B5EF4-FFF2-40B4-BE49-F238E27FC236}">
                <a16:creationId xmlns:a16="http://schemas.microsoft.com/office/drawing/2014/main" id="{1BC48B7B-DB4C-4CF4-B6A5-FE785EF249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3357563"/>
            <a:ext cx="1439862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4</a:t>
            </a:r>
          </a:p>
        </p:txBody>
      </p:sp>
      <p:sp>
        <p:nvSpPr>
          <p:cNvPr id="6203" name="Rectangle 59">
            <a:hlinkClick r:id="rId6" action="ppaction://hlinksldjump"/>
            <a:extLst>
              <a:ext uri="{FF2B5EF4-FFF2-40B4-BE49-F238E27FC236}">
                <a16:creationId xmlns:a16="http://schemas.microsoft.com/office/drawing/2014/main" id="{95E0360A-E963-4598-A149-85559360CF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3860801"/>
            <a:ext cx="1439862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5</a:t>
            </a:r>
          </a:p>
        </p:txBody>
      </p:sp>
      <p:sp>
        <p:nvSpPr>
          <p:cNvPr id="6204" name="Rectangle 60">
            <a:hlinkClick r:id="rId7" action="ppaction://hlinksldjump"/>
            <a:extLst>
              <a:ext uri="{FF2B5EF4-FFF2-40B4-BE49-F238E27FC236}">
                <a16:creationId xmlns:a16="http://schemas.microsoft.com/office/drawing/2014/main" id="{15C847E6-4160-4987-A7B4-513FB0B1CB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1844676"/>
            <a:ext cx="14398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6</a:t>
            </a:r>
          </a:p>
        </p:txBody>
      </p:sp>
      <p:sp>
        <p:nvSpPr>
          <p:cNvPr id="6205" name="Rectangle 61">
            <a:hlinkClick r:id="rId8" action="ppaction://hlinksldjump"/>
            <a:extLst>
              <a:ext uri="{FF2B5EF4-FFF2-40B4-BE49-F238E27FC236}">
                <a16:creationId xmlns:a16="http://schemas.microsoft.com/office/drawing/2014/main" id="{6E682978-34BC-4967-ACDF-5D9846BAD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2349501"/>
            <a:ext cx="14398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7</a:t>
            </a:r>
          </a:p>
        </p:txBody>
      </p:sp>
      <p:sp>
        <p:nvSpPr>
          <p:cNvPr id="6206" name="Rectangle 62">
            <a:hlinkClick r:id="rId9" action="ppaction://hlinksldjump"/>
            <a:extLst>
              <a:ext uri="{FF2B5EF4-FFF2-40B4-BE49-F238E27FC236}">
                <a16:creationId xmlns:a16="http://schemas.microsoft.com/office/drawing/2014/main" id="{728AF826-1506-4154-878E-EF6E5E9C4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2852738"/>
            <a:ext cx="143986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8</a:t>
            </a:r>
          </a:p>
        </p:txBody>
      </p:sp>
      <p:sp>
        <p:nvSpPr>
          <p:cNvPr id="6207" name="Rectangle 63">
            <a:hlinkClick r:id="rId10" action="ppaction://hlinksldjump"/>
            <a:extLst>
              <a:ext uri="{FF2B5EF4-FFF2-40B4-BE49-F238E27FC236}">
                <a16:creationId xmlns:a16="http://schemas.microsoft.com/office/drawing/2014/main" id="{3B24021A-386F-4C8F-A126-74D24E311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3357563"/>
            <a:ext cx="143986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9</a:t>
            </a:r>
          </a:p>
        </p:txBody>
      </p:sp>
      <p:sp>
        <p:nvSpPr>
          <p:cNvPr id="6208" name="Rectangle 64">
            <a:hlinkClick r:id="rId11" action="ppaction://hlinksldjump"/>
            <a:extLst>
              <a:ext uri="{FF2B5EF4-FFF2-40B4-BE49-F238E27FC236}">
                <a16:creationId xmlns:a16="http://schemas.microsoft.com/office/drawing/2014/main" id="{F3CD2FF0-AD15-4B7D-BC2E-72EE43659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3860801"/>
            <a:ext cx="14398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n° 10</a:t>
            </a:r>
          </a:p>
        </p:txBody>
      </p:sp>
      <p:sp>
        <p:nvSpPr>
          <p:cNvPr id="6209" name="Rectangle 65">
            <a:hlinkClick r:id="rId12" action="ppaction://hlinksldjump"/>
            <a:extLst>
              <a:ext uri="{FF2B5EF4-FFF2-40B4-BE49-F238E27FC236}">
                <a16:creationId xmlns:a16="http://schemas.microsoft.com/office/drawing/2014/main" id="{CE53EFF5-5991-4910-8E87-36502DAF0C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2121" y="4581128"/>
            <a:ext cx="1439863" cy="360363"/>
          </a:xfrm>
          <a:prstGeom prst="rect">
            <a:avLst/>
          </a:prstGeom>
          <a:solidFill>
            <a:srgbClr val="008080"/>
          </a:solidFill>
          <a:ln>
            <a:noFill/>
          </a:ln>
          <a:effectLst/>
          <a:extLst/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Question bonus</a:t>
            </a:r>
          </a:p>
        </p:txBody>
      </p:sp>
      <p:sp>
        <p:nvSpPr>
          <p:cNvPr id="55" name="Rectangle 8">
            <a:extLst>
              <a:ext uri="{FF2B5EF4-FFF2-40B4-BE49-F238E27FC236}">
                <a16:creationId xmlns:a16="http://schemas.microsoft.com/office/drawing/2014/main" id="{F02A1855-4EEC-4222-BD26-FB03B76BE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58" name="Rectangle 8">
            <a:extLst>
              <a:ext uri="{FF2B5EF4-FFF2-40B4-BE49-F238E27FC236}">
                <a16:creationId xmlns:a16="http://schemas.microsoft.com/office/drawing/2014/main" id="{06F1D6A5-59E2-4002-8CAF-5259E6DA5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pic>
        <p:nvPicPr>
          <p:cNvPr id="59" name="Picture 11" descr="EMOTICON electricite 17">
            <a:extLst>
              <a:ext uri="{FF2B5EF4-FFF2-40B4-BE49-F238E27FC236}">
                <a16:creationId xmlns:a16="http://schemas.microsoft.com/office/drawing/2014/main" id="{A4C5A825-6F98-4045-BD35-B956AC199C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976" y="1844676"/>
            <a:ext cx="2811463" cy="3116263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60" name="AutoShape 12">
            <a:extLst>
              <a:ext uri="{FF2B5EF4-FFF2-40B4-BE49-F238E27FC236}">
                <a16:creationId xmlns:a16="http://schemas.microsoft.com/office/drawing/2014/main" id="{847ED6E6-29B1-4B82-AA34-843ED4504DC9}"/>
              </a:ext>
            </a:extLst>
          </p:cNvPr>
          <p:cNvSpPr>
            <a:spLocks noChangeArrowheads="1"/>
          </p:cNvSpPr>
          <p:nvPr/>
        </p:nvSpPr>
        <p:spPr bwMode="auto">
          <a:xfrm rot="2708803">
            <a:off x="7786620" y="4188620"/>
            <a:ext cx="852487" cy="9175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1" name="AutoShape 13">
            <a:extLst>
              <a:ext uri="{FF2B5EF4-FFF2-40B4-BE49-F238E27FC236}">
                <a16:creationId xmlns:a16="http://schemas.microsoft.com/office/drawing/2014/main" id="{39D0A35F-F473-47F8-9D07-04D58CE0D708}"/>
              </a:ext>
            </a:extLst>
          </p:cNvPr>
          <p:cNvSpPr>
            <a:spLocks noChangeArrowheads="1"/>
          </p:cNvSpPr>
          <p:nvPr/>
        </p:nvSpPr>
        <p:spPr bwMode="auto">
          <a:xfrm rot="3095646">
            <a:off x="7426257" y="3972720"/>
            <a:ext cx="925513" cy="11334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2" name="AutoShape 14">
            <a:extLst>
              <a:ext uri="{FF2B5EF4-FFF2-40B4-BE49-F238E27FC236}">
                <a16:creationId xmlns:a16="http://schemas.microsoft.com/office/drawing/2014/main" id="{C914A8AC-6A3E-4F1F-B86C-1596D9CD3E92}"/>
              </a:ext>
            </a:extLst>
          </p:cNvPr>
          <p:cNvSpPr>
            <a:spLocks noChangeArrowheads="1"/>
          </p:cNvSpPr>
          <p:nvPr/>
        </p:nvSpPr>
        <p:spPr bwMode="auto">
          <a:xfrm rot="4135764">
            <a:off x="7491344" y="3369469"/>
            <a:ext cx="925512" cy="990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3" name="AutoShape 15">
            <a:extLst>
              <a:ext uri="{FF2B5EF4-FFF2-40B4-BE49-F238E27FC236}">
                <a16:creationId xmlns:a16="http://schemas.microsoft.com/office/drawing/2014/main" id="{90CABA70-D10B-4C44-B482-5E73A7F4BFFD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420700" y="2752725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4" name="AutoShape 16">
            <a:extLst>
              <a:ext uri="{FF2B5EF4-FFF2-40B4-BE49-F238E27FC236}">
                <a16:creationId xmlns:a16="http://schemas.microsoft.com/office/drawing/2014/main" id="{A13C0EA8-88A1-4B0D-987E-77BF01139DF8}"/>
              </a:ext>
            </a:extLst>
          </p:cNvPr>
          <p:cNvSpPr>
            <a:spLocks noChangeArrowheads="1"/>
          </p:cNvSpPr>
          <p:nvPr/>
        </p:nvSpPr>
        <p:spPr bwMode="auto">
          <a:xfrm rot="6206663">
            <a:off x="7995376" y="2400301"/>
            <a:ext cx="863600" cy="6318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5" name="Rectangle 17">
            <a:extLst>
              <a:ext uri="{FF2B5EF4-FFF2-40B4-BE49-F238E27FC236}">
                <a16:creationId xmlns:a16="http://schemas.microsoft.com/office/drawing/2014/main" id="{8F95C49B-2A32-4990-B352-84BD4A083D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4075" y="1700214"/>
            <a:ext cx="215900" cy="15128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6" name="AutoShape 18">
            <a:extLst>
              <a:ext uri="{FF2B5EF4-FFF2-40B4-BE49-F238E27FC236}">
                <a16:creationId xmlns:a16="http://schemas.microsoft.com/office/drawing/2014/main" id="{CE227168-1E8E-4371-B252-4FE023889B76}"/>
              </a:ext>
            </a:extLst>
          </p:cNvPr>
          <p:cNvSpPr>
            <a:spLocks noChangeArrowheads="1"/>
          </p:cNvSpPr>
          <p:nvPr/>
        </p:nvSpPr>
        <p:spPr bwMode="auto">
          <a:xfrm rot="6849532">
            <a:off x="8017601" y="1560514"/>
            <a:ext cx="936625" cy="10636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7" name="Rectangle 19">
            <a:extLst>
              <a:ext uri="{FF2B5EF4-FFF2-40B4-BE49-F238E27FC236}">
                <a16:creationId xmlns:a16="http://schemas.microsoft.com/office/drawing/2014/main" id="{23258F62-E3B3-4CF0-9958-184274945C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9975" y="1700213"/>
            <a:ext cx="287338" cy="12239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8" name="AutoShape 20">
            <a:extLst>
              <a:ext uri="{FF2B5EF4-FFF2-40B4-BE49-F238E27FC236}">
                <a16:creationId xmlns:a16="http://schemas.microsoft.com/office/drawing/2014/main" id="{5AD1F5FA-0656-4CB0-B711-E5E728095D45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565163" y="2249488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9" name="AutoShape 21">
            <a:extLst>
              <a:ext uri="{FF2B5EF4-FFF2-40B4-BE49-F238E27FC236}">
                <a16:creationId xmlns:a16="http://schemas.microsoft.com/office/drawing/2014/main" id="{0E5EB5B0-5C80-4C02-81D4-736A6A641CD6}"/>
              </a:ext>
            </a:extLst>
          </p:cNvPr>
          <p:cNvSpPr>
            <a:spLocks noChangeArrowheads="1"/>
          </p:cNvSpPr>
          <p:nvPr/>
        </p:nvSpPr>
        <p:spPr bwMode="auto">
          <a:xfrm rot="1000995">
            <a:off x="8401775" y="4652964"/>
            <a:ext cx="852488" cy="503237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0" name="AutoShape 22">
            <a:extLst>
              <a:ext uri="{FF2B5EF4-FFF2-40B4-BE49-F238E27FC236}">
                <a16:creationId xmlns:a16="http://schemas.microsoft.com/office/drawing/2014/main" id="{129CBA43-C18C-4799-8966-73613D3B1699}"/>
              </a:ext>
            </a:extLst>
          </p:cNvPr>
          <p:cNvSpPr>
            <a:spLocks noChangeArrowheads="1"/>
          </p:cNvSpPr>
          <p:nvPr/>
        </p:nvSpPr>
        <p:spPr bwMode="auto">
          <a:xfrm rot="21298542">
            <a:off x="9120913" y="465137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1" name="AutoShape 23">
            <a:extLst>
              <a:ext uri="{FF2B5EF4-FFF2-40B4-BE49-F238E27FC236}">
                <a16:creationId xmlns:a16="http://schemas.microsoft.com/office/drawing/2014/main" id="{664D606E-81B4-4C22-9DEF-DA4505F0A532}"/>
              </a:ext>
            </a:extLst>
          </p:cNvPr>
          <p:cNvSpPr>
            <a:spLocks noChangeArrowheads="1"/>
          </p:cNvSpPr>
          <p:nvPr/>
        </p:nvSpPr>
        <p:spPr bwMode="auto">
          <a:xfrm rot="19348624">
            <a:off x="9625738" y="458152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2" name="AutoShape 24">
            <a:extLst>
              <a:ext uri="{FF2B5EF4-FFF2-40B4-BE49-F238E27FC236}">
                <a16:creationId xmlns:a16="http://schemas.microsoft.com/office/drawing/2014/main" id="{CE5F2D64-8542-46E9-951B-63237CCCC5EF}"/>
              </a:ext>
            </a:extLst>
          </p:cNvPr>
          <p:cNvSpPr>
            <a:spLocks noChangeArrowheads="1"/>
          </p:cNvSpPr>
          <p:nvPr/>
        </p:nvSpPr>
        <p:spPr bwMode="auto">
          <a:xfrm rot="18085338">
            <a:off x="9954350" y="4165600"/>
            <a:ext cx="863600" cy="6477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3" name="Rectangle 25">
            <a:extLst>
              <a:ext uri="{FF2B5EF4-FFF2-40B4-BE49-F238E27FC236}">
                <a16:creationId xmlns:a16="http://schemas.microsoft.com/office/drawing/2014/main" id="{E625FCA6-42BD-4F75-9F93-30DBD3114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7901" y="4437064"/>
            <a:ext cx="574675" cy="5032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4" name="Rectangle 26">
            <a:extLst>
              <a:ext uri="{FF2B5EF4-FFF2-40B4-BE49-F238E27FC236}">
                <a16:creationId xmlns:a16="http://schemas.microsoft.com/office/drawing/2014/main" id="{4EA3D24A-EE74-490A-B034-97D9717A0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3439" y="4797425"/>
            <a:ext cx="574675" cy="2873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5" name="AutoShape 27">
            <a:extLst>
              <a:ext uri="{FF2B5EF4-FFF2-40B4-BE49-F238E27FC236}">
                <a16:creationId xmlns:a16="http://schemas.microsoft.com/office/drawing/2014/main" id="{82DAB645-69C5-42E4-83AE-708304712FA0}"/>
              </a:ext>
            </a:extLst>
          </p:cNvPr>
          <p:cNvSpPr>
            <a:spLocks noChangeArrowheads="1"/>
          </p:cNvSpPr>
          <p:nvPr/>
        </p:nvSpPr>
        <p:spPr bwMode="auto">
          <a:xfrm rot="17213813">
            <a:off x="10130563" y="35718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6" name="AutoShape 28">
            <a:extLst>
              <a:ext uri="{FF2B5EF4-FFF2-40B4-BE49-F238E27FC236}">
                <a16:creationId xmlns:a16="http://schemas.microsoft.com/office/drawing/2014/main" id="{1CA0B54E-8764-4D36-AFE3-1C09FBFCC581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0346463" y="3068638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7" name="AutoShape 29">
            <a:extLst>
              <a:ext uri="{FF2B5EF4-FFF2-40B4-BE49-F238E27FC236}">
                <a16:creationId xmlns:a16="http://schemas.microsoft.com/office/drawing/2014/main" id="{F08B9E0D-B245-46DE-9189-D9D15ECCDF97}"/>
              </a:ext>
            </a:extLst>
          </p:cNvPr>
          <p:cNvSpPr>
            <a:spLocks noChangeArrowheads="1"/>
          </p:cNvSpPr>
          <p:nvPr/>
        </p:nvSpPr>
        <p:spPr bwMode="auto">
          <a:xfrm rot="15684419">
            <a:off x="10275026" y="27082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8" name="AutoShape 30">
            <a:extLst>
              <a:ext uri="{FF2B5EF4-FFF2-40B4-BE49-F238E27FC236}">
                <a16:creationId xmlns:a16="http://schemas.microsoft.com/office/drawing/2014/main" id="{3F6C4233-C3EF-45D1-80BE-429B0FCA4861}"/>
              </a:ext>
            </a:extLst>
          </p:cNvPr>
          <p:cNvSpPr>
            <a:spLocks noChangeArrowheads="1"/>
          </p:cNvSpPr>
          <p:nvPr/>
        </p:nvSpPr>
        <p:spPr bwMode="auto">
          <a:xfrm rot="14674942">
            <a:off x="10273438" y="1989138"/>
            <a:ext cx="863600" cy="863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79" name="AutoShape 31">
            <a:extLst>
              <a:ext uri="{FF2B5EF4-FFF2-40B4-BE49-F238E27FC236}">
                <a16:creationId xmlns:a16="http://schemas.microsoft.com/office/drawing/2014/main" id="{B9235552-D1AC-4347-B844-DDE24E5DF10C}"/>
              </a:ext>
            </a:extLst>
          </p:cNvPr>
          <p:cNvSpPr>
            <a:spLocks noChangeArrowheads="1"/>
          </p:cNvSpPr>
          <p:nvPr/>
        </p:nvSpPr>
        <p:spPr bwMode="auto">
          <a:xfrm rot="14053265">
            <a:off x="10002769" y="1661319"/>
            <a:ext cx="863600" cy="9096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80" name="AutoShape 32">
            <a:extLst>
              <a:ext uri="{FF2B5EF4-FFF2-40B4-BE49-F238E27FC236}">
                <a16:creationId xmlns:a16="http://schemas.microsoft.com/office/drawing/2014/main" id="{6EACA354-F7F2-4623-8285-324F1078A18F}"/>
              </a:ext>
            </a:extLst>
          </p:cNvPr>
          <p:cNvSpPr>
            <a:spLocks noChangeArrowheads="1"/>
          </p:cNvSpPr>
          <p:nvPr/>
        </p:nvSpPr>
        <p:spPr bwMode="auto">
          <a:xfrm rot="12666953">
            <a:off x="9874975" y="1689101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81" name="AutoShape 33">
            <a:extLst>
              <a:ext uri="{FF2B5EF4-FFF2-40B4-BE49-F238E27FC236}">
                <a16:creationId xmlns:a16="http://schemas.microsoft.com/office/drawing/2014/main" id="{803C526B-3C8B-4F8E-9070-72749A30F09C}"/>
              </a:ext>
            </a:extLst>
          </p:cNvPr>
          <p:cNvSpPr>
            <a:spLocks noChangeArrowheads="1"/>
          </p:cNvSpPr>
          <p:nvPr/>
        </p:nvSpPr>
        <p:spPr bwMode="auto">
          <a:xfrm rot="9355432">
            <a:off x="8758963" y="1685925"/>
            <a:ext cx="6477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82" name="AutoShape 34">
            <a:extLst>
              <a:ext uri="{FF2B5EF4-FFF2-40B4-BE49-F238E27FC236}">
                <a16:creationId xmlns:a16="http://schemas.microsoft.com/office/drawing/2014/main" id="{4BDCDD4F-760E-4B72-9421-4D9BEB5D600B}"/>
              </a:ext>
            </a:extLst>
          </p:cNvPr>
          <p:cNvSpPr>
            <a:spLocks noChangeArrowheads="1"/>
          </p:cNvSpPr>
          <p:nvPr/>
        </p:nvSpPr>
        <p:spPr bwMode="auto">
          <a:xfrm rot="11205214">
            <a:off x="9049475" y="1700213"/>
            <a:ext cx="10795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pic>
        <p:nvPicPr>
          <p:cNvPr id="53" name="Picture 4" descr="Dck77_2">
            <a:extLst>
              <a:ext uri="{FF2B5EF4-FFF2-40B4-BE49-F238E27FC236}">
                <a16:creationId xmlns:a16="http://schemas.microsoft.com/office/drawing/2014/main" id="{42F62372-2A32-45CE-8B1B-812A70CDB14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6564"/>
            <a:ext cx="11280576" cy="528637"/>
          </a:xfrm>
          <a:prstGeom prst="rect">
            <a:avLst/>
          </a:prstGeom>
          <a:solidFill>
            <a:schemeClr val="bg1">
              <a:lumMod val="95000"/>
              <a:alpha val="0"/>
            </a:schemeClr>
          </a:solidFill>
          <a:extLst/>
        </p:spPr>
      </p:pic>
      <p:sp>
        <p:nvSpPr>
          <p:cNvPr id="54" name="Chevron 2">
            <a:hlinkClick r:id="rId15" action="ppaction://hlinksldjump"/>
            <a:extLst>
              <a:ext uri="{FF2B5EF4-FFF2-40B4-BE49-F238E27FC236}">
                <a16:creationId xmlns:a16="http://schemas.microsoft.com/office/drawing/2014/main" id="{47089B9B-5AFE-4C50-921D-1560FA9B79FD}"/>
              </a:ext>
            </a:extLst>
          </p:cNvPr>
          <p:cNvSpPr/>
          <p:nvPr/>
        </p:nvSpPr>
        <p:spPr>
          <a:xfrm>
            <a:off x="9624392" y="5453866"/>
            <a:ext cx="2304256" cy="634490"/>
          </a:xfrm>
          <a:prstGeom prst="chevron">
            <a:avLst/>
          </a:prstGeom>
          <a:gradFill flip="none" rotWithShape="1">
            <a:gsLst>
              <a:gs pos="0">
                <a:srgbClr val="7030A0">
                  <a:lumMod val="100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innerShdw blurRad="63500" dist="1270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i="1" dirty="0">
                <a:solidFill>
                  <a:schemeClr val="bg1"/>
                </a:solidFill>
                <a:latin typeface="Comic Sans MS" panose="030F0702030302020204" pitchFamily="66" charset="0"/>
              </a:rPr>
              <a:t>Terminer</a:t>
            </a:r>
          </a:p>
        </p:txBody>
      </p:sp>
      <p:sp>
        <p:nvSpPr>
          <p:cNvPr id="83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D9FE336B-0877-4DF1-BCB9-F5ADA32183B3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7" name="Picture 7" descr="EMOTICON electricite 19">
            <a:extLst>
              <a:ext uri="{FF2B5EF4-FFF2-40B4-BE49-F238E27FC236}">
                <a16:creationId xmlns:a16="http://schemas.microsoft.com/office/drawing/2014/main" id="{2803E3FD-71E5-4F9A-98A7-36D27C38DC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4797425"/>
            <a:ext cx="2107831" cy="1943944"/>
          </a:xfrm>
          <a:prstGeom prst="rect">
            <a:avLst/>
          </a:prstGeom>
          <a:noFill/>
          <a:effectLst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9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6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2000"/>
                                        <p:tgtEl>
                                          <p:spTgt spid="6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2000"/>
                                        <p:tgtEl>
                                          <p:spTgt spid="6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2000"/>
                                        <p:tgtEl>
                                          <p:spTgt spid="6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2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2000"/>
                                        <p:tgtEl>
                                          <p:spTgt spid="6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2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4" dur="2000"/>
                                        <p:tgtEl>
                                          <p:spTgt spid="6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2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2000"/>
                                        <p:tgtEl>
                                          <p:spTgt spid="6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2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2000"/>
                                        <p:tgtEl>
                                          <p:spTgt spid="6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9"/>
                  </p:tgtEl>
                </p:cond>
              </p:nextCondLst>
            </p:seq>
          </p:childTnLst>
        </p:cTn>
      </p:par>
    </p:tnLst>
    <p:bldLst>
      <p:bldP spid="6199" grpId="0"/>
      <p:bldP spid="6200" grpId="0"/>
      <p:bldP spid="6201" grpId="0"/>
      <p:bldP spid="6202" grpId="0"/>
      <p:bldP spid="6203" grpId="0"/>
      <p:bldP spid="6204" grpId="0"/>
      <p:bldP spid="6205" grpId="0"/>
      <p:bldP spid="6206" grpId="0"/>
      <p:bldP spid="6207" grpId="0"/>
      <p:bldP spid="6208" grpId="0"/>
      <p:bldP spid="620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Rectangle 6">
            <a:extLst>
              <a:ext uri="{FF2B5EF4-FFF2-40B4-BE49-F238E27FC236}">
                <a16:creationId xmlns:a16="http://schemas.microsoft.com/office/drawing/2014/main" id="{BCE67A43-8322-4FB1-BCE4-1F2F58CED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18442" name="AutoShape 10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5988DE59-6BB5-4130-B30F-806A3880AF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8443" name="Rectangle 11">
            <a:hlinkClick r:id="rId2" action="ppaction://hlinksldjump"/>
            <a:extLst>
              <a:ext uri="{FF2B5EF4-FFF2-40B4-BE49-F238E27FC236}">
                <a16:creationId xmlns:a16="http://schemas.microsoft.com/office/drawing/2014/main" id="{C215ADD1-DB50-4AE3-A1DF-3E9929306A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18445" name="Rectangle 13">
            <a:extLst>
              <a:ext uri="{FF2B5EF4-FFF2-40B4-BE49-F238E27FC236}">
                <a16:creationId xmlns:a16="http://schemas.microsoft.com/office/drawing/2014/main" id="{1A395189-44C7-4701-B64E-F3B560A45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1844675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J’ai perdu tous mes tuyaux pour</a:t>
            </a:r>
          </a:p>
        </p:txBody>
      </p:sp>
      <p:sp>
        <p:nvSpPr>
          <p:cNvPr id="18447" name="Rectangle 15">
            <a:extLst>
              <a:ext uri="{FF2B5EF4-FFF2-40B4-BE49-F238E27FC236}">
                <a16:creationId xmlns:a16="http://schemas.microsoft.com/office/drawing/2014/main" id="{8A052EBF-D3F9-4158-BBBD-C8D4EFEF32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devenir entièrement électrique.</a:t>
            </a:r>
          </a:p>
        </p:txBody>
      </p:sp>
      <p:sp>
        <p:nvSpPr>
          <p:cNvPr id="18448" name="Rectangle 16">
            <a:extLst>
              <a:ext uri="{FF2B5EF4-FFF2-40B4-BE49-F238E27FC236}">
                <a16:creationId xmlns:a16="http://schemas.microsoft.com/office/drawing/2014/main" id="{42FAA19D-0E2D-47D3-AD6D-3A26F348B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9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E4C62A1A-3B06-4107-B26F-8D0B199B8E98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Rectangle 6">
            <a:extLst>
              <a:ext uri="{FF2B5EF4-FFF2-40B4-BE49-F238E27FC236}">
                <a16:creationId xmlns:a16="http://schemas.microsoft.com/office/drawing/2014/main" id="{9FEB624C-2E38-4D5C-B3C0-703B660F8E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39943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BCC9FB25-4016-47FE-A7C6-DECCB923E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9944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C5046D22-14EF-4546-9679-5F610BFC1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39945" name="Rectangle 9">
            <a:extLst>
              <a:ext uri="{FF2B5EF4-FFF2-40B4-BE49-F238E27FC236}">
                <a16:creationId xmlns:a16="http://schemas.microsoft.com/office/drawing/2014/main" id="{38A3973E-AABA-4A83-AB35-FA88B2AED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1844675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suis quasiment tout pneumatique,</a:t>
            </a:r>
          </a:p>
        </p:txBody>
      </p:sp>
      <p:sp>
        <p:nvSpPr>
          <p:cNvPr id="39946" name="Rectangle 10">
            <a:extLst>
              <a:ext uri="{FF2B5EF4-FFF2-40B4-BE49-F238E27FC236}">
                <a16:creationId xmlns:a16="http://schemas.microsoft.com/office/drawing/2014/main" id="{C111E35B-8154-45FB-A74A-F642A44A53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comme c’était au bon vieux temps.</a:t>
            </a:r>
          </a:p>
        </p:txBody>
      </p:sp>
      <p:sp>
        <p:nvSpPr>
          <p:cNvPr id="39947" name="Rectangle 11">
            <a:extLst>
              <a:ext uri="{FF2B5EF4-FFF2-40B4-BE49-F238E27FC236}">
                <a16:creationId xmlns:a16="http://schemas.microsoft.com/office/drawing/2014/main" id="{205CE690-0974-4F5B-AD8B-0FD4D7801F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16D3C63A-AD0B-4633-B5F2-78226E91D7D0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Rectangle 6">
            <a:extLst>
              <a:ext uri="{FF2B5EF4-FFF2-40B4-BE49-F238E27FC236}">
                <a16:creationId xmlns:a16="http://schemas.microsoft.com/office/drawing/2014/main" id="{CDC97913-61D0-460E-90F3-7E8ACED43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0967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3CC6B50-5DDB-4104-8524-22E2FED11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0968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B90EAF00-15B2-4C1A-A3B2-7954FED430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0969" name="Rectangle 9">
            <a:extLst>
              <a:ext uri="{FF2B5EF4-FFF2-40B4-BE49-F238E27FC236}">
                <a16:creationId xmlns:a16="http://schemas.microsoft.com/office/drawing/2014/main" id="{9B675373-908E-45FC-937A-C02DEC2E8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9" y="1844675"/>
            <a:ext cx="8713787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suis blanche, un peu vidée, et quand</a:t>
            </a:r>
          </a:p>
        </p:txBody>
      </p:sp>
      <p:sp>
        <p:nvSpPr>
          <p:cNvPr id="40970" name="Rectangle 10">
            <a:extLst>
              <a:ext uri="{FF2B5EF4-FFF2-40B4-BE49-F238E27FC236}">
                <a16:creationId xmlns:a16="http://schemas.microsoft.com/office/drawing/2014/main" id="{4D54C6A6-34BE-477B-95AD-44FF5AFDF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tout va bien, je ne sers à rien.</a:t>
            </a:r>
          </a:p>
        </p:txBody>
      </p:sp>
      <p:sp>
        <p:nvSpPr>
          <p:cNvPr id="40971" name="Rectangle 11">
            <a:extLst>
              <a:ext uri="{FF2B5EF4-FFF2-40B4-BE49-F238E27FC236}">
                <a16:creationId xmlns:a16="http://schemas.microsoft.com/office/drawing/2014/main" id="{708C4D54-9D15-424C-8C9B-3F0F7EBF8E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6202CE50-A54F-4423-99FB-F01F82D91B0F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0" name="Rectangle 6">
            <a:extLst>
              <a:ext uri="{FF2B5EF4-FFF2-40B4-BE49-F238E27FC236}">
                <a16:creationId xmlns:a16="http://schemas.microsoft.com/office/drawing/2014/main" id="{4EBE7590-9629-42D5-A19F-BD3AF5DAB4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1991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FED10AD5-86E0-46F0-8C78-CC7AAA8AD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1992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3CD65152-1F83-4843-9C35-25B2F9E10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1993" name="Rectangle 9">
            <a:extLst>
              <a:ext uri="{FF2B5EF4-FFF2-40B4-BE49-F238E27FC236}">
                <a16:creationId xmlns:a16="http://schemas.microsoft.com/office/drawing/2014/main" id="{1F0F4BF9-1D32-4779-B9C1-625C8C8D0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9" y="1844675"/>
            <a:ext cx="87852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suis gonflée à bloc et je sers à tout,</a:t>
            </a:r>
          </a:p>
        </p:txBody>
      </p:sp>
      <p:sp>
        <p:nvSpPr>
          <p:cNvPr id="41994" name="Rectangle 10">
            <a:extLst>
              <a:ext uri="{FF2B5EF4-FFF2-40B4-BE49-F238E27FC236}">
                <a16:creationId xmlns:a16="http://schemas.microsoft.com/office/drawing/2014/main" id="{243EF58E-C999-4F71-8B60-210362222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3068639"/>
            <a:ext cx="8424862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même à adoucir votre quotidien.</a:t>
            </a:r>
          </a:p>
        </p:txBody>
      </p:sp>
      <p:sp>
        <p:nvSpPr>
          <p:cNvPr id="41995" name="Rectangle 11">
            <a:extLst>
              <a:ext uri="{FF2B5EF4-FFF2-40B4-BE49-F238E27FC236}">
                <a16:creationId xmlns:a16="http://schemas.microsoft.com/office/drawing/2014/main" id="{7AB9117C-C1C7-4997-8D65-EA386579C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465B4194-6627-4C45-ADC2-5A904492BECF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4" name="Rectangle 6">
            <a:extLst>
              <a:ext uri="{FF2B5EF4-FFF2-40B4-BE49-F238E27FC236}">
                <a16:creationId xmlns:a16="http://schemas.microsoft.com/office/drawing/2014/main" id="{CDAAC6EE-78DB-486D-A5D9-1B1A6736A9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3015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DDD5412C-4F24-408E-8F20-AEEAC92EC2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3016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E4D34F7C-D683-4CA6-8BC4-695BD15690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3017" name="Rectangle 9">
            <a:extLst>
              <a:ext uri="{FF2B5EF4-FFF2-40B4-BE49-F238E27FC236}">
                <a16:creationId xmlns:a16="http://schemas.microsoft.com/office/drawing/2014/main" id="{6C4E3676-31B9-4AE2-B36B-C2625DEE6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1844675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shunte le maître et m’affranchis</a:t>
            </a:r>
          </a:p>
        </p:txBody>
      </p:sp>
      <p:sp>
        <p:nvSpPr>
          <p:cNvPr id="43018" name="Rectangle 10">
            <a:extLst>
              <a:ext uri="{FF2B5EF4-FFF2-40B4-BE49-F238E27FC236}">
                <a16:creationId xmlns:a16="http://schemas.microsoft.com/office/drawing/2014/main" id="{75A62D00-055C-4F13-97F2-2E16A1F008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de toutes les consignes.</a:t>
            </a:r>
          </a:p>
        </p:txBody>
      </p:sp>
      <p:sp>
        <p:nvSpPr>
          <p:cNvPr id="43019" name="Rectangle 11">
            <a:extLst>
              <a:ext uri="{FF2B5EF4-FFF2-40B4-BE49-F238E27FC236}">
                <a16:creationId xmlns:a16="http://schemas.microsoft.com/office/drawing/2014/main" id="{D3B7EC54-E1D8-456C-B80E-99225C4D64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C5975423-29A9-4011-90F3-6AC81B463899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991E4E53-10B6-42C0-A512-69ABD0C5ED63}"/>
              </a:ext>
            </a:extLst>
          </p:cNvPr>
          <p:cNvSpPr/>
          <p:nvPr/>
        </p:nvSpPr>
        <p:spPr>
          <a:xfrm>
            <a:off x="1127077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8" name="Rectangle 6">
            <a:extLst>
              <a:ext uri="{FF2B5EF4-FFF2-40B4-BE49-F238E27FC236}">
                <a16:creationId xmlns:a16="http://schemas.microsoft.com/office/drawing/2014/main" id="{14D1A806-7E90-407D-85A1-848502BA3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4039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80C6A8D9-40E3-43FC-9DF2-A7240B451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4040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3D0D6024-1061-4672-80FA-18AE120F2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4041" name="Rectangle 9">
            <a:extLst>
              <a:ext uri="{FF2B5EF4-FFF2-40B4-BE49-F238E27FC236}">
                <a16:creationId xmlns:a16="http://schemas.microsoft.com/office/drawing/2014/main" id="{6D2D9178-E6A0-4378-A2DB-65DE83C0B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1844675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En cas de secours, je bidouille les</a:t>
            </a:r>
          </a:p>
        </p:txBody>
      </p:sp>
      <p:sp>
        <p:nvSpPr>
          <p:cNvPr id="44042" name="Rectangle 10">
            <a:extLst>
              <a:ext uri="{FF2B5EF4-FFF2-40B4-BE49-F238E27FC236}">
                <a16:creationId xmlns:a16="http://schemas.microsoft.com/office/drawing/2014/main" id="{8724AB7F-0298-443F-810F-6ACFB543ED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3068639"/>
            <a:ext cx="83534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pressions pour en faire des courants.</a:t>
            </a:r>
          </a:p>
        </p:txBody>
      </p:sp>
      <p:sp>
        <p:nvSpPr>
          <p:cNvPr id="44043" name="Rectangle 11">
            <a:extLst>
              <a:ext uri="{FF2B5EF4-FFF2-40B4-BE49-F238E27FC236}">
                <a16:creationId xmlns:a16="http://schemas.microsoft.com/office/drawing/2014/main" id="{EE1E2393-3294-4743-8EDE-28708ADA30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8AAE58C1-7F3B-494F-B479-8AA94AA4ED4F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2" name="Rectangle 6">
            <a:extLst>
              <a:ext uri="{FF2B5EF4-FFF2-40B4-BE49-F238E27FC236}">
                <a16:creationId xmlns:a16="http://schemas.microsoft.com/office/drawing/2014/main" id="{8CFD3DB4-07D0-4CEF-80A0-A7DC56139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5063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3C6CCF61-F3D1-478C-B9F8-B35EDB600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5064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4EB9DEEB-9862-4E19-BAE4-7808B12EB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5065" name="Rectangle 9">
            <a:extLst>
              <a:ext uri="{FF2B5EF4-FFF2-40B4-BE49-F238E27FC236}">
                <a16:creationId xmlns:a16="http://schemas.microsoft.com/office/drawing/2014/main" id="{82E031BB-70FE-41A8-AC52-52B83B27C4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1844675"/>
            <a:ext cx="83534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triture des courants pour en faire</a:t>
            </a:r>
          </a:p>
        </p:txBody>
      </p:sp>
      <p:sp>
        <p:nvSpPr>
          <p:cNvPr id="45066" name="Rectangle 10">
            <a:extLst>
              <a:ext uri="{FF2B5EF4-FFF2-40B4-BE49-F238E27FC236}">
                <a16:creationId xmlns:a16="http://schemas.microsoft.com/office/drawing/2014/main" id="{6395DB61-FFEF-479E-B720-687F95961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des pressions de références.</a:t>
            </a:r>
          </a:p>
        </p:txBody>
      </p:sp>
      <p:sp>
        <p:nvSpPr>
          <p:cNvPr id="45067" name="Rectangle 11">
            <a:extLst>
              <a:ext uri="{FF2B5EF4-FFF2-40B4-BE49-F238E27FC236}">
                <a16:creationId xmlns:a16="http://schemas.microsoft.com/office/drawing/2014/main" id="{0C473166-D952-43AE-9147-F56BA9D9E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9DC74271-0E8B-4999-8E66-3E9C4DB1EB57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6" name="Rectangle 6">
            <a:extLst>
              <a:ext uri="{FF2B5EF4-FFF2-40B4-BE49-F238E27FC236}">
                <a16:creationId xmlns:a16="http://schemas.microsoft.com/office/drawing/2014/main" id="{0397A569-A641-4936-9165-F89614865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6087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DA82050E-6C53-418A-9C6B-3D249234F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6088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21ECC5C3-3569-417D-9B8E-7E490708F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6089" name="Rectangle 9">
            <a:extLst>
              <a:ext uri="{FF2B5EF4-FFF2-40B4-BE49-F238E27FC236}">
                <a16:creationId xmlns:a16="http://schemas.microsoft.com/office/drawing/2014/main" id="{8E0912DC-35E2-4617-9FB1-F2B85F63FE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1844675"/>
            <a:ext cx="8642350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deviens toute rouge pour signaler</a:t>
            </a:r>
          </a:p>
        </p:txBody>
      </p:sp>
      <p:sp>
        <p:nvSpPr>
          <p:cNvPr id="46090" name="Rectangle 10">
            <a:extLst>
              <a:ext uri="{FF2B5EF4-FFF2-40B4-BE49-F238E27FC236}">
                <a16:creationId xmlns:a16="http://schemas.microsoft.com/office/drawing/2014/main" id="{7049F314-D8AD-44F5-BC43-70464C0AD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une supposée discordance.</a:t>
            </a:r>
          </a:p>
        </p:txBody>
      </p:sp>
      <p:sp>
        <p:nvSpPr>
          <p:cNvPr id="46091" name="Rectangle 11">
            <a:extLst>
              <a:ext uri="{FF2B5EF4-FFF2-40B4-BE49-F238E27FC236}">
                <a16:creationId xmlns:a16="http://schemas.microsoft.com/office/drawing/2014/main" id="{D5A3A843-BBD0-4C1F-898C-E1AC022B0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43ADFB27-B88B-4DC2-8BE4-72E2270E7176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0" name="Rectangle 6">
            <a:extLst>
              <a:ext uri="{FF2B5EF4-FFF2-40B4-BE49-F238E27FC236}">
                <a16:creationId xmlns:a16="http://schemas.microsoft.com/office/drawing/2014/main" id="{78F7E038-AFFE-4BE5-8BE4-FDB30F176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7111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20271C91-06F4-4294-90F0-2C59DCCE3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7112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6F8736D4-DB85-40FC-BADA-431DDDE9D9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7113" name="Rectangle 9">
            <a:extLst>
              <a:ext uri="{FF2B5EF4-FFF2-40B4-BE49-F238E27FC236}">
                <a16:creationId xmlns:a16="http://schemas.microsoft.com/office/drawing/2014/main" id="{598C0A60-0A66-403C-B980-40C8DFBD9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1844675"/>
            <a:ext cx="83534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ne sers qu’à l’arrêt, mais hors de</a:t>
            </a:r>
          </a:p>
        </p:txBody>
      </p:sp>
      <p:sp>
        <p:nvSpPr>
          <p:cNvPr id="47114" name="Rectangle 10">
            <a:extLst>
              <a:ext uri="{FF2B5EF4-FFF2-40B4-BE49-F238E27FC236}">
                <a16:creationId xmlns:a16="http://schemas.microsoft.com/office/drawing/2014/main" id="{EF11544B-AD40-414B-A67F-815B29D5F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question de rouler sans mon aval.</a:t>
            </a:r>
          </a:p>
        </p:txBody>
      </p:sp>
      <p:sp>
        <p:nvSpPr>
          <p:cNvPr id="47115" name="Rectangle 11">
            <a:extLst>
              <a:ext uri="{FF2B5EF4-FFF2-40B4-BE49-F238E27FC236}">
                <a16:creationId xmlns:a16="http://schemas.microsoft.com/office/drawing/2014/main" id="{AB2DED3F-C514-4E3B-94F4-4DBF7F59F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B49E726A-55B0-4561-A08B-21F70E8443D7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Rectangle 6">
            <a:extLst>
              <a:ext uri="{FF2B5EF4-FFF2-40B4-BE49-F238E27FC236}">
                <a16:creationId xmlns:a16="http://schemas.microsoft.com/office/drawing/2014/main" id="{DC0530C9-E445-491B-8BC9-85404B228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8135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4B7CD64A-9310-4F8E-89A7-2C370C262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8136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CC5CE1B9-F3A0-4A5B-8709-47125F3CD9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8137" name="Rectangle 9">
            <a:extLst>
              <a:ext uri="{FF2B5EF4-FFF2-40B4-BE49-F238E27FC236}">
                <a16:creationId xmlns:a16="http://schemas.microsoft.com/office/drawing/2014/main" id="{33380CCC-BFE5-4AAE-92F1-C63FC7A691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1844675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génère des courants PWM pour</a:t>
            </a:r>
          </a:p>
        </p:txBody>
      </p:sp>
      <p:sp>
        <p:nvSpPr>
          <p:cNvPr id="48138" name="Rectangle 10">
            <a:extLst>
              <a:ext uri="{FF2B5EF4-FFF2-40B4-BE49-F238E27FC236}">
                <a16:creationId xmlns:a16="http://schemas.microsoft.com/office/drawing/2014/main" id="{1333F0FB-882D-4704-9EBB-CD43D6DA6A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la traction et le freinage.</a:t>
            </a:r>
          </a:p>
        </p:txBody>
      </p:sp>
      <p:sp>
        <p:nvSpPr>
          <p:cNvPr id="48139" name="Rectangle 11">
            <a:extLst>
              <a:ext uri="{FF2B5EF4-FFF2-40B4-BE49-F238E27FC236}">
                <a16:creationId xmlns:a16="http://schemas.microsoft.com/office/drawing/2014/main" id="{23E93D21-DB87-4D6B-B79D-5622FD7F5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DAF0FFC7-16E3-45F1-9E4C-F39FDFA1E75D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8" name="Rectangle 6">
            <a:extLst>
              <a:ext uri="{FF2B5EF4-FFF2-40B4-BE49-F238E27FC236}">
                <a16:creationId xmlns:a16="http://schemas.microsoft.com/office/drawing/2014/main" id="{8A0AA3D4-2CDB-4C3F-A5EF-2C693ECBB9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Gabriola" panose="04040605051002020D02" pitchFamily="82" charset="0"/>
            </a:endParaRPr>
          </a:p>
        </p:txBody>
      </p:sp>
      <p:sp>
        <p:nvSpPr>
          <p:cNvPr id="49159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3D02764-D1D9-4152-8414-E6F71489C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9160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822F2432-4259-4307-AB98-1D5D7AA56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Réponse</a:t>
            </a:r>
          </a:p>
        </p:txBody>
      </p:sp>
      <p:sp>
        <p:nvSpPr>
          <p:cNvPr id="49161" name="Rectangle 9">
            <a:extLst>
              <a:ext uri="{FF2B5EF4-FFF2-40B4-BE49-F238E27FC236}">
                <a16:creationId xmlns:a16="http://schemas.microsoft.com/office/drawing/2014/main" id="{191D5CFE-8967-4E26-8946-23813853F6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1844675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Je n’avais un surpoids que de 400g</a:t>
            </a:r>
          </a:p>
        </p:txBody>
      </p:sp>
      <p:sp>
        <p:nvSpPr>
          <p:cNvPr id="49162" name="Rectangle 10">
            <a:extLst>
              <a:ext uri="{FF2B5EF4-FFF2-40B4-BE49-F238E27FC236}">
                <a16:creationId xmlns:a16="http://schemas.microsoft.com/office/drawing/2014/main" id="{C0FE646E-E8A1-4E3A-8A39-3D237EF2CD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068639"/>
            <a:ext cx="7921625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mais je suis devenue inutile.</a:t>
            </a:r>
          </a:p>
        </p:txBody>
      </p:sp>
      <p:sp>
        <p:nvSpPr>
          <p:cNvPr id="49163" name="Rectangle 11">
            <a:extLst>
              <a:ext uri="{FF2B5EF4-FFF2-40B4-BE49-F238E27FC236}">
                <a16:creationId xmlns:a16="http://schemas.microsoft.com/office/drawing/2014/main" id="{C97AE89D-A216-49A1-B6F5-6A11779E43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4292600"/>
            <a:ext cx="792162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>
                <a:solidFill>
                  <a:srgbClr val="008080"/>
                </a:solidFill>
                <a:latin typeface="Gabriola" panose="04040605051002020D02" pitchFamily="82" charset="0"/>
              </a:rPr>
              <a:t>Qui suis-je ?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140F7C30-F87A-45EB-81A7-9C9316951E28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8">
            <a:extLst>
              <a:ext uri="{FF2B5EF4-FFF2-40B4-BE49-F238E27FC236}">
                <a16:creationId xmlns:a16="http://schemas.microsoft.com/office/drawing/2014/main" id="{CCD6DE2A-317C-46BF-A96A-28F10B9CB9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pic>
        <p:nvPicPr>
          <p:cNvPr id="35" name="Picture 4" descr="Dck77_2">
            <a:extLst>
              <a:ext uri="{FF2B5EF4-FFF2-40B4-BE49-F238E27FC236}">
                <a16:creationId xmlns:a16="http://schemas.microsoft.com/office/drawing/2014/main" id="{957F5A07-F4BB-49B7-95E9-DDF4D7C8E8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6564"/>
            <a:ext cx="12192000" cy="528637"/>
          </a:xfrm>
          <a:prstGeom prst="rect">
            <a:avLst/>
          </a:prstGeom>
          <a:solidFill>
            <a:schemeClr val="bg1">
              <a:lumMod val="95000"/>
              <a:alpha val="0"/>
            </a:schemeClr>
          </a:solidFill>
          <a:extLst/>
        </p:spPr>
      </p:pic>
      <p:pic>
        <p:nvPicPr>
          <p:cNvPr id="36" name="Picture 7" descr="EMOTICON electricite 19">
            <a:extLst>
              <a:ext uri="{FF2B5EF4-FFF2-40B4-BE49-F238E27FC236}">
                <a16:creationId xmlns:a16="http://schemas.microsoft.com/office/drawing/2014/main" id="{AB69BD4A-E543-43C3-897C-5CE08F3965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4797425"/>
            <a:ext cx="2107831" cy="1943944"/>
          </a:xfrm>
          <a:prstGeom prst="rect">
            <a:avLst/>
          </a:prstGeom>
          <a:noFill/>
          <a:effectLst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8">
            <a:extLst>
              <a:ext uri="{FF2B5EF4-FFF2-40B4-BE49-F238E27FC236}">
                <a16:creationId xmlns:a16="http://schemas.microsoft.com/office/drawing/2014/main" id="{D6BAF806-AB18-42DA-8602-AB6EF842A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pic>
        <p:nvPicPr>
          <p:cNvPr id="38" name="Picture 11" descr="EMOTICON electricite 17">
            <a:extLst>
              <a:ext uri="{FF2B5EF4-FFF2-40B4-BE49-F238E27FC236}">
                <a16:creationId xmlns:a16="http://schemas.microsoft.com/office/drawing/2014/main" id="{BFD24516-DE7C-4FD0-9A59-1CF63C1317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976" y="1844676"/>
            <a:ext cx="2811463" cy="3116263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39" name="AutoShape 12">
            <a:extLst>
              <a:ext uri="{FF2B5EF4-FFF2-40B4-BE49-F238E27FC236}">
                <a16:creationId xmlns:a16="http://schemas.microsoft.com/office/drawing/2014/main" id="{489C4F47-4E13-4E9F-A3EA-26ED514C3F1E}"/>
              </a:ext>
            </a:extLst>
          </p:cNvPr>
          <p:cNvSpPr>
            <a:spLocks noChangeArrowheads="1"/>
          </p:cNvSpPr>
          <p:nvPr/>
        </p:nvSpPr>
        <p:spPr bwMode="auto">
          <a:xfrm rot="2708803">
            <a:off x="7786620" y="4188620"/>
            <a:ext cx="852487" cy="9175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0" name="AutoShape 13">
            <a:extLst>
              <a:ext uri="{FF2B5EF4-FFF2-40B4-BE49-F238E27FC236}">
                <a16:creationId xmlns:a16="http://schemas.microsoft.com/office/drawing/2014/main" id="{1552297B-5935-457A-BD6C-57E6E7679CC7}"/>
              </a:ext>
            </a:extLst>
          </p:cNvPr>
          <p:cNvSpPr>
            <a:spLocks noChangeArrowheads="1"/>
          </p:cNvSpPr>
          <p:nvPr/>
        </p:nvSpPr>
        <p:spPr bwMode="auto">
          <a:xfrm rot="3095646">
            <a:off x="7426257" y="3972720"/>
            <a:ext cx="925513" cy="11334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1" name="AutoShape 14">
            <a:extLst>
              <a:ext uri="{FF2B5EF4-FFF2-40B4-BE49-F238E27FC236}">
                <a16:creationId xmlns:a16="http://schemas.microsoft.com/office/drawing/2014/main" id="{74841A21-A80C-43C3-8E4C-7A25829C4328}"/>
              </a:ext>
            </a:extLst>
          </p:cNvPr>
          <p:cNvSpPr>
            <a:spLocks noChangeArrowheads="1"/>
          </p:cNvSpPr>
          <p:nvPr/>
        </p:nvSpPr>
        <p:spPr bwMode="auto">
          <a:xfrm rot="4135764">
            <a:off x="7491344" y="3369469"/>
            <a:ext cx="925512" cy="990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2" name="AutoShape 15">
            <a:extLst>
              <a:ext uri="{FF2B5EF4-FFF2-40B4-BE49-F238E27FC236}">
                <a16:creationId xmlns:a16="http://schemas.microsoft.com/office/drawing/2014/main" id="{9DCD9F44-10EC-4B58-B296-905E02E70D6D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420700" y="2752725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3" name="AutoShape 16">
            <a:extLst>
              <a:ext uri="{FF2B5EF4-FFF2-40B4-BE49-F238E27FC236}">
                <a16:creationId xmlns:a16="http://schemas.microsoft.com/office/drawing/2014/main" id="{0341AD49-5AC7-49FA-A15E-CC13C7BD4365}"/>
              </a:ext>
            </a:extLst>
          </p:cNvPr>
          <p:cNvSpPr>
            <a:spLocks noChangeArrowheads="1"/>
          </p:cNvSpPr>
          <p:nvPr/>
        </p:nvSpPr>
        <p:spPr bwMode="auto">
          <a:xfrm rot="6206663">
            <a:off x="7995376" y="2400301"/>
            <a:ext cx="863600" cy="6318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4" name="Rectangle 17">
            <a:extLst>
              <a:ext uri="{FF2B5EF4-FFF2-40B4-BE49-F238E27FC236}">
                <a16:creationId xmlns:a16="http://schemas.microsoft.com/office/drawing/2014/main" id="{F663CC22-8A0A-4E79-8E72-34D42666A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4075" y="1700214"/>
            <a:ext cx="215900" cy="15128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5" name="AutoShape 18">
            <a:extLst>
              <a:ext uri="{FF2B5EF4-FFF2-40B4-BE49-F238E27FC236}">
                <a16:creationId xmlns:a16="http://schemas.microsoft.com/office/drawing/2014/main" id="{12FCAE98-8EFB-425D-B815-237A52159E77}"/>
              </a:ext>
            </a:extLst>
          </p:cNvPr>
          <p:cNvSpPr>
            <a:spLocks noChangeArrowheads="1"/>
          </p:cNvSpPr>
          <p:nvPr/>
        </p:nvSpPr>
        <p:spPr bwMode="auto">
          <a:xfrm rot="6849532">
            <a:off x="8017601" y="1560514"/>
            <a:ext cx="936625" cy="10636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6" name="Rectangle 19">
            <a:extLst>
              <a:ext uri="{FF2B5EF4-FFF2-40B4-BE49-F238E27FC236}">
                <a16:creationId xmlns:a16="http://schemas.microsoft.com/office/drawing/2014/main" id="{4E59844B-0ECE-4F30-B315-1239856C68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9975" y="1700213"/>
            <a:ext cx="287338" cy="12239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7" name="AutoShape 20">
            <a:extLst>
              <a:ext uri="{FF2B5EF4-FFF2-40B4-BE49-F238E27FC236}">
                <a16:creationId xmlns:a16="http://schemas.microsoft.com/office/drawing/2014/main" id="{294EF105-FE3C-4D8A-BBE9-8464E756EF63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565163" y="2249488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8" name="AutoShape 21">
            <a:extLst>
              <a:ext uri="{FF2B5EF4-FFF2-40B4-BE49-F238E27FC236}">
                <a16:creationId xmlns:a16="http://schemas.microsoft.com/office/drawing/2014/main" id="{4A3FDFA6-10A5-4EC2-AA8C-66982A721A0A}"/>
              </a:ext>
            </a:extLst>
          </p:cNvPr>
          <p:cNvSpPr>
            <a:spLocks noChangeArrowheads="1"/>
          </p:cNvSpPr>
          <p:nvPr/>
        </p:nvSpPr>
        <p:spPr bwMode="auto">
          <a:xfrm rot="1000995">
            <a:off x="8401775" y="4652964"/>
            <a:ext cx="852488" cy="503237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9" name="AutoShape 22">
            <a:extLst>
              <a:ext uri="{FF2B5EF4-FFF2-40B4-BE49-F238E27FC236}">
                <a16:creationId xmlns:a16="http://schemas.microsoft.com/office/drawing/2014/main" id="{DE473160-6351-409F-9CDE-86AB6568AF54}"/>
              </a:ext>
            </a:extLst>
          </p:cNvPr>
          <p:cNvSpPr>
            <a:spLocks noChangeArrowheads="1"/>
          </p:cNvSpPr>
          <p:nvPr/>
        </p:nvSpPr>
        <p:spPr bwMode="auto">
          <a:xfrm rot="21298542">
            <a:off x="9120913" y="465137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0" name="AutoShape 23">
            <a:extLst>
              <a:ext uri="{FF2B5EF4-FFF2-40B4-BE49-F238E27FC236}">
                <a16:creationId xmlns:a16="http://schemas.microsoft.com/office/drawing/2014/main" id="{2B0F58D9-08ED-45B2-A025-6B78E293C147}"/>
              </a:ext>
            </a:extLst>
          </p:cNvPr>
          <p:cNvSpPr>
            <a:spLocks noChangeArrowheads="1"/>
          </p:cNvSpPr>
          <p:nvPr/>
        </p:nvSpPr>
        <p:spPr bwMode="auto">
          <a:xfrm rot="19348624">
            <a:off x="9625738" y="458152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1" name="AutoShape 24">
            <a:extLst>
              <a:ext uri="{FF2B5EF4-FFF2-40B4-BE49-F238E27FC236}">
                <a16:creationId xmlns:a16="http://schemas.microsoft.com/office/drawing/2014/main" id="{F0B04E3A-B6CB-4A13-8BC8-B5CAFF8612A5}"/>
              </a:ext>
            </a:extLst>
          </p:cNvPr>
          <p:cNvSpPr>
            <a:spLocks noChangeArrowheads="1"/>
          </p:cNvSpPr>
          <p:nvPr/>
        </p:nvSpPr>
        <p:spPr bwMode="auto">
          <a:xfrm rot="18085338">
            <a:off x="9954350" y="4165600"/>
            <a:ext cx="863600" cy="6477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2" name="Rectangle 25">
            <a:extLst>
              <a:ext uri="{FF2B5EF4-FFF2-40B4-BE49-F238E27FC236}">
                <a16:creationId xmlns:a16="http://schemas.microsoft.com/office/drawing/2014/main" id="{4FE101C3-7B66-48A4-80A0-FCBE6F7A10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7901" y="4437064"/>
            <a:ext cx="574675" cy="5032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3" name="Rectangle 26">
            <a:extLst>
              <a:ext uri="{FF2B5EF4-FFF2-40B4-BE49-F238E27FC236}">
                <a16:creationId xmlns:a16="http://schemas.microsoft.com/office/drawing/2014/main" id="{9566E03F-9E4F-4873-8781-FFCB4B977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3439" y="4797425"/>
            <a:ext cx="574675" cy="2873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4" name="AutoShape 27">
            <a:extLst>
              <a:ext uri="{FF2B5EF4-FFF2-40B4-BE49-F238E27FC236}">
                <a16:creationId xmlns:a16="http://schemas.microsoft.com/office/drawing/2014/main" id="{3FE81B1D-6BAC-4FF9-A6C0-2D5ACF460E06}"/>
              </a:ext>
            </a:extLst>
          </p:cNvPr>
          <p:cNvSpPr>
            <a:spLocks noChangeArrowheads="1"/>
          </p:cNvSpPr>
          <p:nvPr/>
        </p:nvSpPr>
        <p:spPr bwMode="auto">
          <a:xfrm rot="17213813">
            <a:off x="10130563" y="35718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5" name="AutoShape 28">
            <a:extLst>
              <a:ext uri="{FF2B5EF4-FFF2-40B4-BE49-F238E27FC236}">
                <a16:creationId xmlns:a16="http://schemas.microsoft.com/office/drawing/2014/main" id="{55BD8D26-129A-41A7-B9A6-CCC86EFD3FC3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0346463" y="3068638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6" name="AutoShape 29">
            <a:extLst>
              <a:ext uri="{FF2B5EF4-FFF2-40B4-BE49-F238E27FC236}">
                <a16:creationId xmlns:a16="http://schemas.microsoft.com/office/drawing/2014/main" id="{3FFEC4F8-A259-4CE5-859C-3F88BC87D3BB}"/>
              </a:ext>
            </a:extLst>
          </p:cNvPr>
          <p:cNvSpPr>
            <a:spLocks noChangeArrowheads="1"/>
          </p:cNvSpPr>
          <p:nvPr/>
        </p:nvSpPr>
        <p:spPr bwMode="auto">
          <a:xfrm rot="15684419">
            <a:off x="10275026" y="27082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7" name="AutoShape 30">
            <a:extLst>
              <a:ext uri="{FF2B5EF4-FFF2-40B4-BE49-F238E27FC236}">
                <a16:creationId xmlns:a16="http://schemas.microsoft.com/office/drawing/2014/main" id="{A59D2968-DA50-48DB-9C6D-8336FA0DA9C3}"/>
              </a:ext>
            </a:extLst>
          </p:cNvPr>
          <p:cNvSpPr>
            <a:spLocks noChangeArrowheads="1"/>
          </p:cNvSpPr>
          <p:nvPr/>
        </p:nvSpPr>
        <p:spPr bwMode="auto">
          <a:xfrm rot="14674942">
            <a:off x="10273438" y="1989138"/>
            <a:ext cx="863600" cy="863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8" name="AutoShape 31">
            <a:extLst>
              <a:ext uri="{FF2B5EF4-FFF2-40B4-BE49-F238E27FC236}">
                <a16:creationId xmlns:a16="http://schemas.microsoft.com/office/drawing/2014/main" id="{24963A24-1CB8-46A5-ABCB-979C2E8A5183}"/>
              </a:ext>
            </a:extLst>
          </p:cNvPr>
          <p:cNvSpPr>
            <a:spLocks noChangeArrowheads="1"/>
          </p:cNvSpPr>
          <p:nvPr/>
        </p:nvSpPr>
        <p:spPr bwMode="auto">
          <a:xfrm rot="14053265">
            <a:off x="10002769" y="1661319"/>
            <a:ext cx="863600" cy="9096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9" name="AutoShape 32">
            <a:extLst>
              <a:ext uri="{FF2B5EF4-FFF2-40B4-BE49-F238E27FC236}">
                <a16:creationId xmlns:a16="http://schemas.microsoft.com/office/drawing/2014/main" id="{ED60D451-D198-4E7D-B84E-35BE78306018}"/>
              </a:ext>
            </a:extLst>
          </p:cNvPr>
          <p:cNvSpPr>
            <a:spLocks noChangeArrowheads="1"/>
          </p:cNvSpPr>
          <p:nvPr/>
        </p:nvSpPr>
        <p:spPr bwMode="auto">
          <a:xfrm rot="12666953">
            <a:off x="9874975" y="1689101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0" name="AutoShape 33">
            <a:extLst>
              <a:ext uri="{FF2B5EF4-FFF2-40B4-BE49-F238E27FC236}">
                <a16:creationId xmlns:a16="http://schemas.microsoft.com/office/drawing/2014/main" id="{886AFD2A-6336-437E-83D7-1EB4A94AAAB8}"/>
              </a:ext>
            </a:extLst>
          </p:cNvPr>
          <p:cNvSpPr>
            <a:spLocks noChangeArrowheads="1"/>
          </p:cNvSpPr>
          <p:nvPr/>
        </p:nvSpPr>
        <p:spPr bwMode="auto">
          <a:xfrm rot="9355432">
            <a:off x="8758963" y="1685925"/>
            <a:ext cx="6477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1" name="AutoShape 34">
            <a:extLst>
              <a:ext uri="{FF2B5EF4-FFF2-40B4-BE49-F238E27FC236}">
                <a16:creationId xmlns:a16="http://schemas.microsoft.com/office/drawing/2014/main" id="{4D8C4966-4B6F-4B0D-99FA-86190891DE70}"/>
              </a:ext>
            </a:extLst>
          </p:cNvPr>
          <p:cNvSpPr>
            <a:spLocks noChangeArrowheads="1"/>
          </p:cNvSpPr>
          <p:nvPr/>
        </p:nvSpPr>
        <p:spPr bwMode="auto">
          <a:xfrm rot="11205214">
            <a:off x="9049475" y="1700213"/>
            <a:ext cx="10795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2" name="Rectangle 4">
            <a:extLst>
              <a:ext uri="{FF2B5EF4-FFF2-40B4-BE49-F238E27FC236}">
                <a16:creationId xmlns:a16="http://schemas.microsoft.com/office/drawing/2014/main" id="{A6701E21-C85E-46B6-8C04-796135C5A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80928"/>
            <a:ext cx="7780331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Réponses  !!!</a:t>
            </a:r>
          </a:p>
        </p:txBody>
      </p:sp>
      <p:sp>
        <p:nvSpPr>
          <p:cNvPr id="31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C448C719-230E-48A1-B5A5-B1715F62AD04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Rectangle 6">
            <a:extLst>
              <a:ext uri="{FF2B5EF4-FFF2-40B4-BE49-F238E27FC236}">
                <a16:creationId xmlns:a16="http://schemas.microsoft.com/office/drawing/2014/main" id="{C8534B55-02C4-46EC-A132-891455637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67591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1EC8EEE4-FC3B-4862-B1B5-D7E92FD10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7592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3C21EA41-EC60-4627-82CB-A751BB0A2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67593" name="Rectangle 9">
            <a:extLst>
              <a:ext uri="{FF2B5EF4-FFF2-40B4-BE49-F238E27FC236}">
                <a16:creationId xmlns:a16="http://schemas.microsoft.com/office/drawing/2014/main" id="{57DB0517-B8D5-476B-BDA2-57EB2C545F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6413" y="1333499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La commande du frein et sa propagation.</a:t>
            </a:r>
          </a:p>
        </p:txBody>
      </p:sp>
      <p:pic>
        <p:nvPicPr>
          <p:cNvPr id="67597" name="Picture 13">
            <a:extLst>
              <a:ext uri="{FF2B5EF4-FFF2-40B4-BE49-F238E27FC236}">
                <a16:creationId xmlns:a16="http://schemas.microsoft.com/office/drawing/2014/main" id="{6B772659-929B-48A9-A414-717480BC41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2417070"/>
            <a:ext cx="5473700" cy="3032125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D9319568-BA1F-4D8C-A90C-D41AE9647CAD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4" name="Rectangle 6">
            <a:extLst>
              <a:ext uri="{FF2B5EF4-FFF2-40B4-BE49-F238E27FC236}">
                <a16:creationId xmlns:a16="http://schemas.microsoft.com/office/drawing/2014/main" id="{55C7BE4A-9C5B-49CA-8D9A-1146EC814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68615" name="AutoShape 7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6F4D1C9A-6961-4E73-9611-E4E237618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8616" name="Rectangle 8">
            <a:hlinkClick r:id="rId3" action="ppaction://hlinksldjump"/>
            <a:extLst>
              <a:ext uri="{FF2B5EF4-FFF2-40B4-BE49-F238E27FC236}">
                <a16:creationId xmlns:a16="http://schemas.microsoft.com/office/drawing/2014/main" id="{B6FAECDE-5396-4272-AC7B-85852BDABE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68617" name="Rectangle 9">
            <a:extLst>
              <a:ext uri="{FF2B5EF4-FFF2-40B4-BE49-F238E27FC236}">
                <a16:creationId xmlns:a16="http://schemas.microsoft.com/office/drawing/2014/main" id="{927C0FC3-EE5A-455B-91F7-7E04842C79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5900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La réalisation de l’effort de freinage.</a:t>
            </a:r>
          </a:p>
        </p:txBody>
      </p:sp>
      <p:graphicFrame>
        <p:nvGraphicFramePr>
          <p:cNvPr id="68619" name="Object 11">
            <a:extLst>
              <a:ext uri="{FF2B5EF4-FFF2-40B4-BE49-F238E27FC236}">
                <a16:creationId xmlns:a16="http://schemas.microsoft.com/office/drawing/2014/main" id="{5111389D-BAE3-4BE3-B46C-B822BC24EA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214037"/>
              </p:ext>
            </p:extLst>
          </p:nvPr>
        </p:nvGraphicFramePr>
        <p:xfrm>
          <a:off x="3648076" y="2565401"/>
          <a:ext cx="4968875" cy="284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714" r:id="rId4" imgW="10470261" imgH="6724650" progId="">
                  <p:embed/>
                </p:oleObj>
              </mc:Choice>
              <mc:Fallback>
                <p:oleObj r:id="rId4" imgW="10470261" imgH="672465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8076" y="2565401"/>
                        <a:ext cx="4968875" cy="2841625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C8902481-6C13-47AD-936E-DD549663619A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8" name="Rectangle 6">
            <a:extLst>
              <a:ext uri="{FF2B5EF4-FFF2-40B4-BE49-F238E27FC236}">
                <a16:creationId xmlns:a16="http://schemas.microsoft.com/office/drawing/2014/main" id="{935C10C5-2C78-41AD-9948-B671DF0AC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69639" name="AutoShape 7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48AE322-B90D-4C0D-939B-CBD9739A27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9640" name="Rectangle 8">
            <a:hlinkClick r:id="rId3" action="ppaction://hlinksldjump"/>
            <a:extLst>
              <a:ext uri="{FF2B5EF4-FFF2-40B4-BE49-F238E27FC236}">
                <a16:creationId xmlns:a16="http://schemas.microsoft.com/office/drawing/2014/main" id="{F99C792E-9078-4F4D-98B5-0EDA0B5DB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69641" name="Rectangle 9">
            <a:extLst>
              <a:ext uri="{FF2B5EF4-FFF2-40B4-BE49-F238E27FC236}">
                <a16:creationId xmlns:a16="http://schemas.microsoft.com/office/drawing/2014/main" id="{87977EC2-8B02-4362-94B4-1AE50F41B5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5726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La conduite générale.</a:t>
            </a:r>
          </a:p>
        </p:txBody>
      </p:sp>
      <p:graphicFrame>
        <p:nvGraphicFramePr>
          <p:cNvPr id="69643" name="Object 11">
            <a:extLst>
              <a:ext uri="{FF2B5EF4-FFF2-40B4-BE49-F238E27FC236}">
                <a16:creationId xmlns:a16="http://schemas.microsoft.com/office/drawing/2014/main" id="{733EFD64-5143-4F3D-AD57-B9889CB76C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8675902"/>
              </p:ext>
            </p:extLst>
          </p:nvPr>
        </p:nvGraphicFramePr>
        <p:xfrm>
          <a:off x="3648076" y="2565401"/>
          <a:ext cx="4968875" cy="284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38" r:id="rId4" imgW="10470261" imgH="6724650" progId="">
                  <p:embed/>
                </p:oleObj>
              </mc:Choice>
              <mc:Fallback>
                <p:oleObj r:id="rId4" imgW="10470261" imgH="672465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8076" y="2565401"/>
                        <a:ext cx="4968875" cy="2841625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9">
            <a:extLst>
              <a:ext uri="{FF2B5EF4-FFF2-40B4-BE49-F238E27FC236}">
                <a16:creationId xmlns:a16="http://schemas.microsoft.com/office/drawing/2014/main" id="{4B74D1FA-67DB-496E-9F27-AB709BBB2C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2477" y="2535919"/>
            <a:ext cx="2495599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/>
            <a:r>
              <a:rPr lang="fr-FR" altLang="fr-FR" sz="1200" dirty="0">
                <a:solidFill>
                  <a:srgbClr val="0066FF"/>
                </a:solidFill>
                <a:latin typeface="Comic Sans MS" panose="030F0702030302020204" pitchFamily="66" charset="0"/>
              </a:rPr>
              <a:t>CG  ( Conduite  Générale )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A337EDAB-A2F1-4870-B382-A25E781CDA7A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>
            <a:extLst>
              <a:ext uri="{FF2B5EF4-FFF2-40B4-BE49-F238E27FC236}">
                <a16:creationId xmlns:a16="http://schemas.microsoft.com/office/drawing/2014/main" id="{AE04742A-0F6F-4C4F-A239-FAF8A2A72E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73735" name="AutoShape 7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D199D1F-AB78-42A0-8860-BD3CFE558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3736" name="Rectangle 8">
            <a:hlinkClick r:id="rId3" action="ppaction://hlinksldjump"/>
            <a:extLst>
              <a:ext uri="{FF2B5EF4-FFF2-40B4-BE49-F238E27FC236}">
                <a16:creationId xmlns:a16="http://schemas.microsoft.com/office/drawing/2014/main" id="{09C8C370-1B93-4655-ADD6-126D6AD5E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73737" name="Rectangle 9">
            <a:extLst>
              <a:ext uri="{FF2B5EF4-FFF2-40B4-BE49-F238E27FC236}">
                <a16:creationId xmlns:a16="http://schemas.microsoft.com/office/drawing/2014/main" id="{A1D04C8D-6167-4304-B581-33A97E7F54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4784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La conduite principale.</a:t>
            </a:r>
          </a:p>
        </p:txBody>
      </p:sp>
      <p:graphicFrame>
        <p:nvGraphicFramePr>
          <p:cNvPr id="73739" name="Object 11">
            <a:extLst>
              <a:ext uri="{FF2B5EF4-FFF2-40B4-BE49-F238E27FC236}">
                <a16:creationId xmlns:a16="http://schemas.microsoft.com/office/drawing/2014/main" id="{B3E7D32C-EB06-49BF-993C-FE3630398FE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9566625"/>
              </p:ext>
            </p:extLst>
          </p:nvPr>
        </p:nvGraphicFramePr>
        <p:xfrm>
          <a:off x="3648076" y="2565401"/>
          <a:ext cx="4968875" cy="284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31" r:id="rId4" imgW="10470261" imgH="6724650" progId="">
                  <p:embed/>
                </p:oleObj>
              </mc:Choice>
              <mc:Fallback>
                <p:oleObj r:id="rId4" imgW="10470261" imgH="672465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8076" y="2565401"/>
                        <a:ext cx="4968875" cy="2841625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>
            <a:extLst>
              <a:ext uri="{FF2B5EF4-FFF2-40B4-BE49-F238E27FC236}">
                <a16:creationId xmlns:a16="http://schemas.microsoft.com/office/drawing/2014/main" id="{DE96F73A-A960-4288-A2C0-1A0532047E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2477" y="2728376"/>
            <a:ext cx="2495599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/>
            <a:r>
              <a:rPr lang="fr-FR" altLang="fr-FR" sz="1200" dirty="0">
                <a:solidFill>
                  <a:srgbClr val="0066FF"/>
                </a:solidFill>
                <a:latin typeface="Comic Sans MS" panose="030F0702030302020204" pitchFamily="66" charset="0"/>
              </a:rPr>
              <a:t>CP  ( Conduite  Principale )</a:t>
            </a:r>
          </a:p>
        </p:txBody>
      </p:sp>
      <p:sp>
        <p:nvSpPr>
          <p:cNvPr id="8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1706F99F-2E16-4A2E-969F-745A723DC186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2" name="Rectangle 6">
            <a:extLst>
              <a:ext uri="{FF2B5EF4-FFF2-40B4-BE49-F238E27FC236}">
                <a16:creationId xmlns:a16="http://schemas.microsoft.com/office/drawing/2014/main" id="{73B3ED24-634C-4D04-9735-6506ACA331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70663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DD905893-4B2C-4432-A0EB-09571B4C6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0664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40F35877-0835-43AB-8D48-03CBBFEAE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70665" name="Rectangle 9">
            <a:extLst>
              <a:ext uri="{FF2B5EF4-FFF2-40B4-BE49-F238E27FC236}">
                <a16:creationId xmlns:a16="http://schemas.microsoft.com/office/drawing/2014/main" id="{82FA8B78-99AA-4D06-9F06-C8215342D4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4784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La ligne FU.</a:t>
            </a:r>
          </a:p>
        </p:txBody>
      </p:sp>
      <p:pic>
        <p:nvPicPr>
          <p:cNvPr id="70669" name="Picture 13">
            <a:extLst>
              <a:ext uri="{FF2B5EF4-FFF2-40B4-BE49-F238E27FC236}">
                <a16:creationId xmlns:a16="http://schemas.microsoft.com/office/drawing/2014/main" id="{5D843266-A002-46F6-9BFA-72733BC00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2492376"/>
            <a:ext cx="5473700" cy="3032125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F1D3C849-6BC9-442D-8DD5-7CE21183DAA1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6" name="Rectangle 6">
            <a:extLst>
              <a:ext uri="{FF2B5EF4-FFF2-40B4-BE49-F238E27FC236}">
                <a16:creationId xmlns:a16="http://schemas.microsoft.com/office/drawing/2014/main" id="{1186292E-B599-40E0-AE6C-AB9ECED868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71687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A57D2348-B96B-4F28-87A2-97E4D8136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1688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AF23C330-2A4B-4515-9A2F-DDBB5BB46E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71689" name="Rectangle 9">
            <a:extLst>
              <a:ext uri="{FF2B5EF4-FFF2-40B4-BE49-F238E27FC236}">
                <a16:creationId xmlns:a16="http://schemas.microsoft.com/office/drawing/2014/main" id="{882963ED-A78D-48A0-B924-76A91D9AB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4784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Le transducteur.</a:t>
            </a:r>
          </a:p>
        </p:txBody>
      </p:sp>
      <p:pic>
        <p:nvPicPr>
          <p:cNvPr id="71691" name="Picture 11">
            <a:extLst>
              <a:ext uri="{FF2B5EF4-FFF2-40B4-BE49-F238E27FC236}">
                <a16:creationId xmlns:a16="http://schemas.microsoft.com/office/drawing/2014/main" id="{E434DDD7-DEBE-48CD-BD2F-D1B379513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2492376"/>
            <a:ext cx="5473700" cy="303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D9DE0F3C-C94B-4007-AAB7-E891FD71A385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0" name="Rectangle 6">
            <a:extLst>
              <a:ext uri="{FF2B5EF4-FFF2-40B4-BE49-F238E27FC236}">
                <a16:creationId xmlns:a16="http://schemas.microsoft.com/office/drawing/2014/main" id="{F797A0CC-3F5C-4538-A0D8-D786667FA5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72711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DB18471-D72C-44C6-848D-6109718FB5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2712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6EBE67EE-D0B7-49EC-AA1E-C9985DBAE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72713" name="Rectangle 9">
            <a:extLst>
              <a:ext uri="{FF2B5EF4-FFF2-40B4-BE49-F238E27FC236}">
                <a16:creationId xmlns:a16="http://schemas.microsoft.com/office/drawing/2014/main" id="{A0979F07-2621-4C00-ABE8-A6739A1869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4784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L’électrovalve modérable inverse.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521F5BB-5FB7-42EC-915D-FDED19C23C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610" y="2347913"/>
            <a:ext cx="9288780" cy="3307080"/>
          </a:xfrm>
          <a:prstGeom prst="rect">
            <a:avLst/>
          </a:prstGeom>
        </p:spPr>
      </p:pic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ADF7DB96-D22E-466C-BF6F-4D43BFB79689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8" name="Rectangle 6">
            <a:extLst>
              <a:ext uri="{FF2B5EF4-FFF2-40B4-BE49-F238E27FC236}">
                <a16:creationId xmlns:a16="http://schemas.microsoft.com/office/drawing/2014/main" id="{DD5AE1CD-DED1-49EE-8B36-E8DF772F34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74759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4EFD68F6-0CDE-4905-AFB3-FF9AF85CA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4760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E29FFA02-AC41-44DC-8B18-87D77C911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74761" name="Rectangle 9">
            <a:extLst>
              <a:ext uri="{FF2B5EF4-FFF2-40B4-BE49-F238E27FC236}">
                <a16:creationId xmlns:a16="http://schemas.microsoft.com/office/drawing/2014/main" id="{52BE229B-1255-495A-8F37-19689CC03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4784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La lampe « non déblocage ».</a:t>
            </a:r>
          </a:p>
        </p:txBody>
      </p:sp>
      <p:pic>
        <p:nvPicPr>
          <p:cNvPr id="74764" name="Picture 12">
            <a:extLst>
              <a:ext uri="{FF2B5EF4-FFF2-40B4-BE49-F238E27FC236}">
                <a16:creationId xmlns:a16="http://schemas.microsoft.com/office/drawing/2014/main" id="{3574EF9B-161C-43C7-9C3D-25712D4BB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42" y="2348880"/>
            <a:ext cx="5483316" cy="3208958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DF6807D2-1400-4C7D-990F-AD003A6B5203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2" name="Rectangle 6">
            <a:extLst>
              <a:ext uri="{FF2B5EF4-FFF2-40B4-BE49-F238E27FC236}">
                <a16:creationId xmlns:a16="http://schemas.microsoft.com/office/drawing/2014/main" id="{6B3181E0-0233-47B6-A575-54366D3D5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75783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66425E8F-720E-4FFD-939F-94960871C5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5784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7B8F3350-99C4-4A3B-9727-3C305CDCA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75785" name="Rectangle 9">
            <a:extLst>
              <a:ext uri="{FF2B5EF4-FFF2-40B4-BE49-F238E27FC236}">
                <a16:creationId xmlns:a16="http://schemas.microsoft.com/office/drawing/2014/main" id="{296F2444-EBA1-4037-B438-06FD5CFEC6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4784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Le test frein.</a:t>
            </a:r>
          </a:p>
        </p:txBody>
      </p:sp>
      <p:pic>
        <p:nvPicPr>
          <p:cNvPr id="11" name="Picture 12">
            <a:extLst>
              <a:ext uri="{FF2B5EF4-FFF2-40B4-BE49-F238E27FC236}">
                <a16:creationId xmlns:a16="http://schemas.microsoft.com/office/drawing/2014/main" id="{F354383D-F571-4CA6-BFB2-32A833079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42" y="2348880"/>
            <a:ext cx="5483316" cy="3208958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4942DACF-CC62-473A-982C-B26E1A20BCE7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6" name="Rectangle 6">
            <a:extLst>
              <a:ext uri="{FF2B5EF4-FFF2-40B4-BE49-F238E27FC236}">
                <a16:creationId xmlns:a16="http://schemas.microsoft.com/office/drawing/2014/main" id="{62E38C7E-3E74-444B-9906-73B04BFBC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76807" name="AutoShape 7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9B356079-CFC8-4FFA-93E2-1776399EC3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6808" name="Rectangle 8">
            <a:hlinkClick r:id="rId2" action="ppaction://hlinksldjump"/>
            <a:extLst>
              <a:ext uri="{FF2B5EF4-FFF2-40B4-BE49-F238E27FC236}">
                <a16:creationId xmlns:a16="http://schemas.microsoft.com/office/drawing/2014/main" id="{39B9E1A9-5E5F-483D-B2E9-AE120D8C6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76809" name="Rectangle 9">
            <a:extLst>
              <a:ext uri="{FF2B5EF4-FFF2-40B4-BE49-F238E27FC236}">
                <a16:creationId xmlns:a16="http://schemas.microsoft.com/office/drawing/2014/main" id="{F22841E7-2636-44E3-A7D8-4F1D9A007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4784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L’émetteur de consignes.</a:t>
            </a:r>
          </a:p>
        </p:txBody>
      </p:sp>
      <p:pic>
        <p:nvPicPr>
          <p:cNvPr id="76811" name="Picture 11">
            <a:extLst>
              <a:ext uri="{FF2B5EF4-FFF2-40B4-BE49-F238E27FC236}">
                <a16:creationId xmlns:a16="http://schemas.microsoft.com/office/drawing/2014/main" id="{2DD7293A-0014-41DA-BC1D-7E240A622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2492376"/>
            <a:ext cx="5473700" cy="3032125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C7B22D3F-E9C6-4B4D-A413-493DA58233B8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0" name="Rectangle 6">
            <a:extLst>
              <a:ext uri="{FF2B5EF4-FFF2-40B4-BE49-F238E27FC236}">
                <a16:creationId xmlns:a16="http://schemas.microsoft.com/office/drawing/2014/main" id="{B6DBE3D7-DCC3-44AE-BF61-C1499862C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77831" name="AutoShape 7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DCE00729-1618-4824-8827-BA0A3FF4E2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5488"/>
            <a:ext cx="8280400" cy="6477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7832" name="Rectangle 8">
            <a:hlinkClick r:id="rId3" action="ppaction://hlinksldjump"/>
            <a:extLst>
              <a:ext uri="{FF2B5EF4-FFF2-40B4-BE49-F238E27FC236}">
                <a16:creationId xmlns:a16="http://schemas.microsoft.com/office/drawing/2014/main" id="{CDEAF5A4-1DEE-4780-913E-B1475C1A25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803900"/>
            <a:ext cx="82804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24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</a:rPr>
              <a:t>Retour</a:t>
            </a:r>
          </a:p>
        </p:txBody>
      </p:sp>
      <p:sp>
        <p:nvSpPr>
          <p:cNvPr id="77833" name="Rectangle 9">
            <a:extLst>
              <a:ext uri="{FF2B5EF4-FFF2-40B4-BE49-F238E27FC236}">
                <a16:creationId xmlns:a16="http://schemas.microsoft.com/office/drawing/2014/main" id="{6D4E5804-E3C8-46FD-AF2C-CBDED690A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484784"/>
            <a:ext cx="892810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3600" i="1" dirty="0">
                <a:solidFill>
                  <a:srgbClr val="008080"/>
                </a:solidFill>
                <a:latin typeface="Gabriola" panose="04040605051002020D02" pitchFamily="82" charset="0"/>
              </a:rPr>
              <a:t>La surcharge.</a:t>
            </a:r>
          </a:p>
        </p:txBody>
      </p:sp>
      <p:graphicFrame>
        <p:nvGraphicFramePr>
          <p:cNvPr id="77835" name="Object 11">
            <a:extLst>
              <a:ext uri="{FF2B5EF4-FFF2-40B4-BE49-F238E27FC236}">
                <a16:creationId xmlns:a16="http://schemas.microsoft.com/office/drawing/2014/main" id="{FD24E8D9-B1AA-4F9A-AD9E-E64DBB986A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0539900"/>
              </p:ext>
            </p:extLst>
          </p:nvPr>
        </p:nvGraphicFramePr>
        <p:xfrm>
          <a:off x="3648076" y="2565401"/>
          <a:ext cx="4968875" cy="284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27" r:id="rId4" imgW="10470261" imgH="6724650" progId="">
                  <p:embed/>
                </p:oleObj>
              </mc:Choice>
              <mc:Fallback>
                <p:oleObj r:id="rId4" imgW="10470261" imgH="672465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8076" y="2565401"/>
                        <a:ext cx="4968875" cy="2841625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34D4851F-F6A6-44B9-89C9-462B62FAF37D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8">
            <a:extLst>
              <a:ext uri="{FF2B5EF4-FFF2-40B4-BE49-F238E27FC236}">
                <a16:creationId xmlns:a16="http://schemas.microsoft.com/office/drawing/2014/main" id="{7C5F32BB-7DCA-48AA-BA4C-BFA8C6549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pic>
        <p:nvPicPr>
          <p:cNvPr id="35" name="Picture 4" descr="Dck77_2">
            <a:extLst>
              <a:ext uri="{FF2B5EF4-FFF2-40B4-BE49-F238E27FC236}">
                <a16:creationId xmlns:a16="http://schemas.microsoft.com/office/drawing/2014/main" id="{6D18C7B5-B207-4DEF-8F8E-AAF071DBBB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6564"/>
            <a:ext cx="12192000" cy="528637"/>
          </a:xfrm>
          <a:prstGeom prst="rect">
            <a:avLst/>
          </a:prstGeom>
          <a:solidFill>
            <a:schemeClr val="bg1">
              <a:lumMod val="95000"/>
              <a:alpha val="0"/>
            </a:schemeClr>
          </a:solidFill>
          <a:extLst/>
        </p:spPr>
      </p:pic>
      <p:pic>
        <p:nvPicPr>
          <p:cNvPr id="36" name="Picture 7" descr="EMOTICON electricite 19">
            <a:extLst>
              <a:ext uri="{FF2B5EF4-FFF2-40B4-BE49-F238E27FC236}">
                <a16:creationId xmlns:a16="http://schemas.microsoft.com/office/drawing/2014/main" id="{BFDB880B-CC4C-42B1-861D-19ECE37738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4797425"/>
            <a:ext cx="2107831" cy="1943944"/>
          </a:xfrm>
          <a:prstGeom prst="rect">
            <a:avLst/>
          </a:prstGeom>
          <a:noFill/>
          <a:effectLst>
            <a:softEdge rad="76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8">
            <a:extLst>
              <a:ext uri="{FF2B5EF4-FFF2-40B4-BE49-F238E27FC236}">
                <a16:creationId xmlns:a16="http://schemas.microsoft.com/office/drawing/2014/main" id="{51F3F47D-8A50-40B5-BEEB-E89232FF8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1773239"/>
            <a:ext cx="4895850" cy="276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</a:pPr>
            <a:endParaRPr lang="fr-FR" altLang="fr-FR" sz="4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pic>
        <p:nvPicPr>
          <p:cNvPr id="38" name="Picture 11" descr="EMOTICON electricite 17">
            <a:extLst>
              <a:ext uri="{FF2B5EF4-FFF2-40B4-BE49-F238E27FC236}">
                <a16:creationId xmlns:a16="http://schemas.microsoft.com/office/drawing/2014/main" id="{D33EBC2A-58D4-4F1E-B08B-BB5D49E879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976" y="1844676"/>
            <a:ext cx="2811463" cy="3116263"/>
          </a:xfrm>
          <a:prstGeom prst="rect">
            <a:avLst/>
          </a:prstGeom>
          <a:solidFill>
            <a:schemeClr val="bg1">
              <a:lumMod val="95000"/>
            </a:schemeClr>
          </a:solidFill>
          <a:extLst/>
        </p:spPr>
      </p:pic>
      <p:sp>
        <p:nvSpPr>
          <p:cNvPr id="39" name="AutoShape 12">
            <a:extLst>
              <a:ext uri="{FF2B5EF4-FFF2-40B4-BE49-F238E27FC236}">
                <a16:creationId xmlns:a16="http://schemas.microsoft.com/office/drawing/2014/main" id="{17EE04A4-2EAE-487F-BCB7-F1243D019E86}"/>
              </a:ext>
            </a:extLst>
          </p:cNvPr>
          <p:cNvSpPr>
            <a:spLocks noChangeArrowheads="1"/>
          </p:cNvSpPr>
          <p:nvPr/>
        </p:nvSpPr>
        <p:spPr bwMode="auto">
          <a:xfrm rot="2708803">
            <a:off x="7786620" y="4188620"/>
            <a:ext cx="852487" cy="9175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0" name="AutoShape 13">
            <a:extLst>
              <a:ext uri="{FF2B5EF4-FFF2-40B4-BE49-F238E27FC236}">
                <a16:creationId xmlns:a16="http://schemas.microsoft.com/office/drawing/2014/main" id="{0BBADDFA-8E8E-4EF8-903B-3494550DA77A}"/>
              </a:ext>
            </a:extLst>
          </p:cNvPr>
          <p:cNvSpPr>
            <a:spLocks noChangeArrowheads="1"/>
          </p:cNvSpPr>
          <p:nvPr/>
        </p:nvSpPr>
        <p:spPr bwMode="auto">
          <a:xfrm rot="3095646">
            <a:off x="7426257" y="3972720"/>
            <a:ext cx="925513" cy="113347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1" name="AutoShape 14">
            <a:extLst>
              <a:ext uri="{FF2B5EF4-FFF2-40B4-BE49-F238E27FC236}">
                <a16:creationId xmlns:a16="http://schemas.microsoft.com/office/drawing/2014/main" id="{25B7BF22-29A5-402C-8B11-A60173EF45B6}"/>
              </a:ext>
            </a:extLst>
          </p:cNvPr>
          <p:cNvSpPr>
            <a:spLocks noChangeArrowheads="1"/>
          </p:cNvSpPr>
          <p:nvPr/>
        </p:nvSpPr>
        <p:spPr bwMode="auto">
          <a:xfrm rot="4135764">
            <a:off x="7491344" y="3369469"/>
            <a:ext cx="925512" cy="990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2" name="AutoShape 15">
            <a:extLst>
              <a:ext uri="{FF2B5EF4-FFF2-40B4-BE49-F238E27FC236}">
                <a16:creationId xmlns:a16="http://schemas.microsoft.com/office/drawing/2014/main" id="{C0A33BCD-379F-4D7E-8206-8E0644C042B8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420700" y="2752725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3" name="AutoShape 16">
            <a:extLst>
              <a:ext uri="{FF2B5EF4-FFF2-40B4-BE49-F238E27FC236}">
                <a16:creationId xmlns:a16="http://schemas.microsoft.com/office/drawing/2014/main" id="{38C4E597-4503-4828-A411-B917DF8406DE}"/>
              </a:ext>
            </a:extLst>
          </p:cNvPr>
          <p:cNvSpPr>
            <a:spLocks noChangeArrowheads="1"/>
          </p:cNvSpPr>
          <p:nvPr/>
        </p:nvSpPr>
        <p:spPr bwMode="auto">
          <a:xfrm rot="6206663">
            <a:off x="7995376" y="2400301"/>
            <a:ext cx="863600" cy="6318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4" name="Rectangle 17">
            <a:extLst>
              <a:ext uri="{FF2B5EF4-FFF2-40B4-BE49-F238E27FC236}">
                <a16:creationId xmlns:a16="http://schemas.microsoft.com/office/drawing/2014/main" id="{0F93C5EC-6152-459D-A443-365528C65E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4075" y="1700214"/>
            <a:ext cx="215900" cy="15128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5" name="AutoShape 18">
            <a:extLst>
              <a:ext uri="{FF2B5EF4-FFF2-40B4-BE49-F238E27FC236}">
                <a16:creationId xmlns:a16="http://schemas.microsoft.com/office/drawing/2014/main" id="{7EC9F21C-88F8-467F-B4EE-98D9707F7C88}"/>
              </a:ext>
            </a:extLst>
          </p:cNvPr>
          <p:cNvSpPr>
            <a:spLocks noChangeArrowheads="1"/>
          </p:cNvSpPr>
          <p:nvPr/>
        </p:nvSpPr>
        <p:spPr bwMode="auto">
          <a:xfrm rot="6849532">
            <a:off x="8017601" y="1560514"/>
            <a:ext cx="936625" cy="10636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6" name="Rectangle 19">
            <a:extLst>
              <a:ext uri="{FF2B5EF4-FFF2-40B4-BE49-F238E27FC236}">
                <a16:creationId xmlns:a16="http://schemas.microsoft.com/office/drawing/2014/main" id="{4FE34915-EE52-414A-8F5F-463387363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9975" y="1700213"/>
            <a:ext cx="287338" cy="12239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7" name="AutoShape 20">
            <a:extLst>
              <a:ext uri="{FF2B5EF4-FFF2-40B4-BE49-F238E27FC236}">
                <a16:creationId xmlns:a16="http://schemas.microsoft.com/office/drawing/2014/main" id="{E14C956A-952B-4103-A60C-7DB20158E3B4}"/>
              </a:ext>
            </a:extLst>
          </p:cNvPr>
          <p:cNvSpPr>
            <a:spLocks noChangeArrowheads="1"/>
          </p:cNvSpPr>
          <p:nvPr/>
        </p:nvSpPr>
        <p:spPr bwMode="auto">
          <a:xfrm rot="4423422">
            <a:off x="7565163" y="2249488"/>
            <a:ext cx="863600" cy="12065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8" name="AutoShape 21">
            <a:extLst>
              <a:ext uri="{FF2B5EF4-FFF2-40B4-BE49-F238E27FC236}">
                <a16:creationId xmlns:a16="http://schemas.microsoft.com/office/drawing/2014/main" id="{F7904068-60A6-4DA0-BA5E-D97983F26D38}"/>
              </a:ext>
            </a:extLst>
          </p:cNvPr>
          <p:cNvSpPr>
            <a:spLocks noChangeArrowheads="1"/>
          </p:cNvSpPr>
          <p:nvPr/>
        </p:nvSpPr>
        <p:spPr bwMode="auto">
          <a:xfrm rot="1000995">
            <a:off x="8401775" y="4652964"/>
            <a:ext cx="852488" cy="503237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49" name="AutoShape 22">
            <a:extLst>
              <a:ext uri="{FF2B5EF4-FFF2-40B4-BE49-F238E27FC236}">
                <a16:creationId xmlns:a16="http://schemas.microsoft.com/office/drawing/2014/main" id="{8E8FDD0E-F8D2-4EF0-B906-E640134F4797}"/>
              </a:ext>
            </a:extLst>
          </p:cNvPr>
          <p:cNvSpPr>
            <a:spLocks noChangeArrowheads="1"/>
          </p:cNvSpPr>
          <p:nvPr/>
        </p:nvSpPr>
        <p:spPr bwMode="auto">
          <a:xfrm rot="21298542">
            <a:off x="9120913" y="465137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0" name="AutoShape 23">
            <a:extLst>
              <a:ext uri="{FF2B5EF4-FFF2-40B4-BE49-F238E27FC236}">
                <a16:creationId xmlns:a16="http://schemas.microsoft.com/office/drawing/2014/main" id="{9AAF2282-A35F-4DBB-AF40-000645CC3622}"/>
              </a:ext>
            </a:extLst>
          </p:cNvPr>
          <p:cNvSpPr>
            <a:spLocks noChangeArrowheads="1"/>
          </p:cNvSpPr>
          <p:nvPr/>
        </p:nvSpPr>
        <p:spPr bwMode="auto">
          <a:xfrm rot="19348624">
            <a:off x="9625738" y="4581525"/>
            <a:ext cx="863600" cy="5032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1" name="AutoShape 24">
            <a:extLst>
              <a:ext uri="{FF2B5EF4-FFF2-40B4-BE49-F238E27FC236}">
                <a16:creationId xmlns:a16="http://schemas.microsoft.com/office/drawing/2014/main" id="{CA53496D-1E35-4F7E-9A09-2E05DF840150}"/>
              </a:ext>
            </a:extLst>
          </p:cNvPr>
          <p:cNvSpPr>
            <a:spLocks noChangeArrowheads="1"/>
          </p:cNvSpPr>
          <p:nvPr/>
        </p:nvSpPr>
        <p:spPr bwMode="auto">
          <a:xfrm rot="18085338">
            <a:off x="9954350" y="4165600"/>
            <a:ext cx="863600" cy="6477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2" name="Rectangle 25">
            <a:extLst>
              <a:ext uri="{FF2B5EF4-FFF2-40B4-BE49-F238E27FC236}">
                <a16:creationId xmlns:a16="http://schemas.microsoft.com/office/drawing/2014/main" id="{DF1EBEDA-3BF5-4310-A497-D7BAC02370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7901" y="4437064"/>
            <a:ext cx="574675" cy="5032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3" name="Rectangle 26">
            <a:extLst>
              <a:ext uri="{FF2B5EF4-FFF2-40B4-BE49-F238E27FC236}">
                <a16:creationId xmlns:a16="http://schemas.microsoft.com/office/drawing/2014/main" id="{426A2978-464B-48A6-83DD-729225757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3439" y="4797425"/>
            <a:ext cx="574675" cy="2873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4" name="AutoShape 27">
            <a:extLst>
              <a:ext uri="{FF2B5EF4-FFF2-40B4-BE49-F238E27FC236}">
                <a16:creationId xmlns:a16="http://schemas.microsoft.com/office/drawing/2014/main" id="{FDAB0F0B-05F6-4B86-89E3-7B357BD87ADB}"/>
              </a:ext>
            </a:extLst>
          </p:cNvPr>
          <p:cNvSpPr>
            <a:spLocks noChangeArrowheads="1"/>
          </p:cNvSpPr>
          <p:nvPr/>
        </p:nvSpPr>
        <p:spPr bwMode="auto">
          <a:xfrm rot="17213813">
            <a:off x="10130563" y="35718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5" name="AutoShape 28">
            <a:extLst>
              <a:ext uri="{FF2B5EF4-FFF2-40B4-BE49-F238E27FC236}">
                <a16:creationId xmlns:a16="http://schemas.microsoft.com/office/drawing/2014/main" id="{9CA3FF6B-F31F-4B11-89AB-2A7F48B6B761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0346463" y="3068638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6" name="AutoShape 29">
            <a:extLst>
              <a:ext uri="{FF2B5EF4-FFF2-40B4-BE49-F238E27FC236}">
                <a16:creationId xmlns:a16="http://schemas.microsoft.com/office/drawing/2014/main" id="{4D5D9EE3-AC50-44B3-AE66-3B141C5485C2}"/>
              </a:ext>
            </a:extLst>
          </p:cNvPr>
          <p:cNvSpPr>
            <a:spLocks noChangeArrowheads="1"/>
          </p:cNvSpPr>
          <p:nvPr/>
        </p:nvSpPr>
        <p:spPr bwMode="auto">
          <a:xfrm rot="15684419">
            <a:off x="10275026" y="2708276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7" name="AutoShape 30">
            <a:extLst>
              <a:ext uri="{FF2B5EF4-FFF2-40B4-BE49-F238E27FC236}">
                <a16:creationId xmlns:a16="http://schemas.microsoft.com/office/drawing/2014/main" id="{0B71DEEB-181E-46C7-93FB-B8CE36373C12}"/>
              </a:ext>
            </a:extLst>
          </p:cNvPr>
          <p:cNvSpPr>
            <a:spLocks noChangeArrowheads="1"/>
          </p:cNvSpPr>
          <p:nvPr/>
        </p:nvSpPr>
        <p:spPr bwMode="auto">
          <a:xfrm rot="14674942">
            <a:off x="10273438" y="1989138"/>
            <a:ext cx="863600" cy="86360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8" name="AutoShape 31">
            <a:extLst>
              <a:ext uri="{FF2B5EF4-FFF2-40B4-BE49-F238E27FC236}">
                <a16:creationId xmlns:a16="http://schemas.microsoft.com/office/drawing/2014/main" id="{BA013B65-2784-49A8-A647-EC510E3CB8D4}"/>
              </a:ext>
            </a:extLst>
          </p:cNvPr>
          <p:cNvSpPr>
            <a:spLocks noChangeArrowheads="1"/>
          </p:cNvSpPr>
          <p:nvPr/>
        </p:nvSpPr>
        <p:spPr bwMode="auto">
          <a:xfrm rot="14053265">
            <a:off x="10002769" y="1661319"/>
            <a:ext cx="863600" cy="909638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59" name="AutoShape 32">
            <a:extLst>
              <a:ext uri="{FF2B5EF4-FFF2-40B4-BE49-F238E27FC236}">
                <a16:creationId xmlns:a16="http://schemas.microsoft.com/office/drawing/2014/main" id="{41F3915E-8238-47F3-9EEF-BE847A718E05}"/>
              </a:ext>
            </a:extLst>
          </p:cNvPr>
          <p:cNvSpPr>
            <a:spLocks noChangeArrowheads="1"/>
          </p:cNvSpPr>
          <p:nvPr/>
        </p:nvSpPr>
        <p:spPr bwMode="auto">
          <a:xfrm rot="12666953">
            <a:off x="9874975" y="1689101"/>
            <a:ext cx="863600" cy="720725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0" name="AutoShape 33">
            <a:extLst>
              <a:ext uri="{FF2B5EF4-FFF2-40B4-BE49-F238E27FC236}">
                <a16:creationId xmlns:a16="http://schemas.microsoft.com/office/drawing/2014/main" id="{EE12AB35-76F5-4AF0-A5A8-5395AA01FC02}"/>
              </a:ext>
            </a:extLst>
          </p:cNvPr>
          <p:cNvSpPr>
            <a:spLocks noChangeArrowheads="1"/>
          </p:cNvSpPr>
          <p:nvPr/>
        </p:nvSpPr>
        <p:spPr bwMode="auto">
          <a:xfrm rot="9355432">
            <a:off x="8758963" y="1685925"/>
            <a:ext cx="6477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1" name="AutoShape 34">
            <a:extLst>
              <a:ext uri="{FF2B5EF4-FFF2-40B4-BE49-F238E27FC236}">
                <a16:creationId xmlns:a16="http://schemas.microsoft.com/office/drawing/2014/main" id="{6DF6C2CB-C658-4362-932E-525E3CF868B8}"/>
              </a:ext>
            </a:extLst>
          </p:cNvPr>
          <p:cNvSpPr>
            <a:spLocks noChangeArrowheads="1"/>
          </p:cNvSpPr>
          <p:nvPr/>
        </p:nvSpPr>
        <p:spPr bwMode="auto">
          <a:xfrm rot="11205214">
            <a:off x="9049475" y="1700213"/>
            <a:ext cx="1079500" cy="488950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fr-FR"/>
          </a:p>
        </p:txBody>
      </p:sp>
      <p:sp>
        <p:nvSpPr>
          <p:cNvPr id="62" name="Rectangle 4">
            <a:extLst>
              <a:ext uri="{FF2B5EF4-FFF2-40B4-BE49-F238E27FC236}">
                <a16:creationId xmlns:a16="http://schemas.microsoft.com/office/drawing/2014/main" id="{3EBEE8D7-5572-4FC8-906C-5179B6DA4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83" y="1339950"/>
            <a:ext cx="7780331" cy="3214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Merci  de  votre  attention</a:t>
            </a:r>
          </a:p>
          <a:p>
            <a:r>
              <a:rPr lang="fr-FR" altLang="fr-FR" sz="800" i="1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x</a:t>
            </a:r>
          </a:p>
          <a:p>
            <a:endParaRPr lang="fr-FR" alt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et  surtout…</a:t>
            </a:r>
          </a:p>
          <a:p>
            <a:r>
              <a:rPr lang="fr-FR" altLang="fr-FR" sz="800" i="1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xxxxxxxxxxxxxxxxxx</a:t>
            </a:r>
          </a:p>
          <a:p>
            <a:endParaRPr lang="fr-FR" altLang="fr-FR" sz="2000" i="1" dirty="0">
              <a:solidFill>
                <a:srgbClr val="008080"/>
              </a:solidFill>
              <a:latin typeface="Gabriola" panose="04040605051002020D02" pitchFamily="82" charset="0"/>
            </a:endParaRPr>
          </a:p>
          <a:p>
            <a:r>
              <a:rPr lang="fr-FR" altLang="fr-FR" i="1" dirty="0">
                <a:solidFill>
                  <a:srgbClr val="008080"/>
                </a:solidFill>
                <a:latin typeface="Gabriola" panose="04040605051002020D02" pitchFamily="82" charset="0"/>
              </a:rPr>
              <a:t>de  votre  participation   ;-)</a:t>
            </a:r>
          </a:p>
        </p:txBody>
      </p:sp>
      <p:sp>
        <p:nvSpPr>
          <p:cNvPr id="31" name="Bouton d'action : Personnalisé 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677F59BC-AFAC-4C2E-9132-51AEFA079F97}"/>
              </a:ext>
            </a:extLst>
          </p:cNvPr>
          <p:cNvSpPr/>
          <p:nvPr/>
        </p:nvSpPr>
        <p:spPr>
          <a:xfrm>
            <a:off x="1127449" y="0"/>
            <a:ext cx="1008112" cy="83671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theme/theme1.xml><?xml version="1.0" encoding="utf-8"?>
<a:theme xmlns:a="http://schemas.openxmlformats.org/drawingml/2006/main" name="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692</TotalTime>
  <Words>595</Words>
  <Application>Microsoft Office PowerPoint</Application>
  <PresentationFormat>Grand écran</PresentationFormat>
  <Paragraphs>164</Paragraphs>
  <Slides>36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2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4" baseType="lpstr">
      <vt:lpstr>Arial</vt:lpstr>
      <vt:lpstr>Calibri</vt:lpstr>
      <vt:lpstr>Calibri Light</vt:lpstr>
      <vt:lpstr>Comic Sans MS</vt:lpstr>
      <vt:lpstr>Gabriola</vt:lpstr>
      <vt:lpstr>Modèle par défaut</vt:lpstr>
      <vt:lpstr>Conception personnalisée</vt:lpstr>
      <vt:lpstr>Image bitmap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Duck de Normandy</dc:creator>
  <cp:lastModifiedBy>Duck de Normandy</cp:lastModifiedBy>
  <cp:revision>183</cp:revision>
  <dcterms:created xsi:type="dcterms:W3CDTF">1601-01-01T00:00:00Z</dcterms:created>
  <dcterms:modified xsi:type="dcterms:W3CDTF">2019-01-09T07:00:33Z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