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89" r:id="rId3"/>
    <p:sldId id="270" r:id="rId4"/>
    <p:sldId id="295" r:id="rId5"/>
    <p:sldId id="290" r:id="rId6"/>
    <p:sldId id="296" r:id="rId7"/>
    <p:sldId id="275" r:id="rId8"/>
    <p:sldId id="267" r:id="rId9"/>
    <p:sldId id="265" r:id="rId10"/>
    <p:sldId id="266" r:id="rId11"/>
    <p:sldId id="292" r:id="rId12"/>
    <p:sldId id="268" r:id="rId13"/>
    <p:sldId id="298" r:id="rId14"/>
    <p:sldId id="269" r:id="rId15"/>
    <p:sldId id="277" r:id="rId16"/>
    <p:sldId id="279" r:id="rId17"/>
    <p:sldId id="285" r:id="rId18"/>
    <p:sldId id="284" r:id="rId19"/>
    <p:sldId id="293" r:id="rId20"/>
    <p:sldId id="294" r:id="rId21"/>
    <p:sldId id="306" r:id="rId22"/>
    <p:sldId id="300" r:id="rId23"/>
    <p:sldId id="304" r:id="rId24"/>
    <p:sldId id="299" r:id="rId25"/>
    <p:sldId id="307" r:id="rId26"/>
    <p:sldId id="308" r:id="rId27"/>
    <p:sldId id="309" r:id="rId28"/>
    <p:sldId id="310" r:id="rId29"/>
    <p:sldId id="311" r:id="rId30"/>
    <p:sldId id="313" r:id="rId31"/>
    <p:sldId id="312" r:id="rId32"/>
    <p:sldId id="287" r:id="rId33"/>
    <p:sldId id="305" r:id="rId34"/>
    <p:sldId id="314" r:id="rId35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1ZbAqUwd6Ft/HiqGTYGWQ==" hashData="9Pzns7NvdR9n0L3ZdGNDxhb1jvIjRAx4HgiUzL7YsWB6NOBETvRyMI8D/7pDEVcEQe/INqKRq6Lx7tz67IXdzw=="/>
  <p:extLst>
    <p:ext uri="{EFAFB233-063F-42B5-8137-9DF3F51BA10A}">
      <p15:sldGuideLst xmlns:p15="http://schemas.microsoft.com/office/powerpoint/2012/main">
        <p15:guide id="1" orient="horz" pos="180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02" y="354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FFC1C5-D3BD-4157-AC30-A8F63E05EFE8}" type="datetimeFigureOut">
              <a:rPr lang="fr-FR" smtClean="0"/>
              <a:pPr/>
              <a:t>24/11/2018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0F4E4-7D45-4B21-BC92-65B534345F0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ps-images-photos.com/newsletter_google.htm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png"/><Relationship Id="rId4" Type="http://schemas.openxmlformats.org/officeDocument/2006/relationships/hyperlink" Target="http://www.pps-images-photo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ree-wallpaper-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5" name="Image 4" descr="Image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16216" y="4513684"/>
            <a:ext cx="1566543" cy="365730"/>
          </a:xfrm>
          <a:prstGeom prst="rect">
            <a:avLst/>
          </a:prstGeom>
        </p:spPr>
      </p:pic>
      <p:pic>
        <p:nvPicPr>
          <p:cNvPr id="7" name="Image 6" descr="Image1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707904" y="769268"/>
            <a:ext cx="4528954" cy="1877413"/>
          </a:xfrm>
          <a:prstGeom prst="rect">
            <a:avLst/>
          </a:prstGeom>
        </p:spPr>
      </p:pic>
    </p:spTree>
  </p:cSld>
  <p:clrMapOvr>
    <a:masterClrMapping/>
  </p:clrMapOvr>
  <p:transition spd="slow" advTm="7000">
    <p:fade/>
    <p:sndAc>
      <p:stSnd>
        <p:snd r:embed="rId2" name="Apres to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ngues-europ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2029" y="0"/>
            <a:ext cx="6951971" cy="5715000"/>
          </a:xfrm>
          <a:prstGeom prst="rect">
            <a:avLst/>
          </a:prstGeom>
        </p:spPr>
      </p:pic>
      <p:sp>
        <p:nvSpPr>
          <p:cNvPr id="3" name="Ellipse 2"/>
          <p:cNvSpPr/>
          <p:nvPr/>
        </p:nvSpPr>
        <p:spPr>
          <a:xfrm>
            <a:off x="5076056" y="2641476"/>
            <a:ext cx="1224136" cy="792088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179512" y="2569468"/>
            <a:ext cx="23762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i="1" dirty="0" smtClean="0">
                <a:latin typeface="Calibri" pitchFamily="34" charset="0"/>
                <a:cs typeface="Calibri" pitchFamily="34" charset="0"/>
              </a:rPr>
              <a:t>La Pologne est un pays</a:t>
            </a:r>
          </a:p>
          <a:p>
            <a:r>
              <a:rPr lang="fr-FR" sz="1200" i="1" dirty="0" smtClean="0">
                <a:latin typeface="Calibri" pitchFamily="34" charset="0"/>
                <a:cs typeface="Calibri" pitchFamily="34" charset="0"/>
              </a:rPr>
              <a:t> d'Europe de l'Est situé</a:t>
            </a:r>
          </a:p>
          <a:p>
            <a:r>
              <a:rPr lang="fr-FR" sz="1200" i="1" dirty="0" smtClean="0">
                <a:latin typeface="Calibri" pitchFamily="34" charset="0"/>
                <a:cs typeface="Calibri" pitchFamily="34" charset="0"/>
              </a:rPr>
              <a:t> au bord de la mer Baltique</a:t>
            </a:r>
          </a:p>
          <a:p>
            <a:endParaRPr lang="fr-FR" sz="1200" i="1" dirty="0" smtClean="0">
              <a:latin typeface="Calibri" pitchFamily="34" charset="0"/>
              <a:cs typeface="Calibri" pitchFamily="34" charset="0"/>
            </a:endParaRPr>
          </a:p>
          <a:p>
            <a:r>
              <a:rPr lang="fr-FR" sz="1200" i="1" dirty="0" smtClean="0">
                <a:latin typeface="Calibri" pitchFamily="34" charset="0"/>
                <a:cs typeface="Calibri" pitchFamily="34" charset="0"/>
              </a:rPr>
              <a:t>Sa capitale : Varsovie</a:t>
            </a:r>
          </a:p>
          <a:p>
            <a:endParaRPr lang="fr-FR" sz="1200" i="1" dirty="0" smtClean="0">
              <a:latin typeface="Calibri" pitchFamily="34" charset="0"/>
              <a:cs typeface="Calibri" pitchFamily="34" charset="0"/>
            </a:endParaRPr>
          </a:p>
          <a:p>
            <a:r>
              <a:rPr lang="fr-FR" sz="1200" i="1" dirty="0" smtClean="0">
                <a:latin typeface="Calibri" pitchFamily="34" charset="0"/>
                <a:cs typeface="Calibri" pitchFamily="34" charset="0"/>
              </a:rPr>
              <a:t>Sa devise : le zloty </a:t>
            </a:r>
          </a:p>
          <a:p>
            <a:endParaRPr lang="fr-FR" sz="1200" i="1" dirty="0" smtClean="0">
              <a:latin typeface="Calibri" pitchFamily="34" charset="0"/>
              <a:cs typeface="Calibri" pitchFamily="34" charset="0"/>
            </a:endParaRPr>
          </a:p>
          <a:p>
            <a:r>
              <a:rPr lang="fr-FR" sz="1200" i="1" dirty="0" smtClean="0">
                <a:latin typeface="Calibri" pitchFamily="34" charset="0"/>
                <a:cs typeface="Calibri" pitchFamily="34" charset="0"/>
              </a:rPr>
              <a:t>Son Président : Andrzej </a:t>
            </a:r>
            <a:r>
              <a:rPr lang="fr-FR" sz="1200" i="1" dirty="0" err="1" smtClean="0">
                <a:latin typeface="Calibri" pitchFamily="34" charset="0"/>
                <a:cs typeface="Calibri" pitchFamily="34" charset="0"/>
              </a:rPr>
              <a:t>Duba</a:t>
            </a:r>
            <a:endParaRPr lang="fr-FR" sz="1200" i="1" dirty="0" smtClean="0">
              <a:latin typeface="Calibri" pitchFamily="34" charset="0"/>
              <a:cs typeface="Calibri" pitchFamily="34" charset="0"/>
            </a:endParaRPr>
          </a:p>
          <a:p>
            <a:endParaRPr lang="fr-FR" sz="1200" i="1" dirty="0" smtClean="0">
              <a:latin typeface="Calibri" pitchFamily="34" charset="0"/>
              <a:cs typeface="Calibri" pitchFamily="34" charset="0"/>
            </a:endParaRPr>
          </a:p>
          <a:p>
            <a:r>
              <a:rPr lang="fr-FR" sz="1200" i="1" dirty="0" smtClean="0">
                <a:latin typeface="Calibri" pitchFamily="34" charset="0"/>
                <a:cs typeface="Calibri" pitchFamily="34" charset="0"/>
              </a:rPr>
              <a:t>Sa superficie : 312 683 km2</a:t>
            </a:r>
            <a:endParaRPr lang="fr-FR" sz="1200" i="1" dirty="0">
              <a:latin typeface="Calibri" pitchFamily="34" charset="0"/>
              <a:cs typeface="Calibri" pitchFamily="34" charset="0"/>
            </a:endParaRPr>
          </a:p>
        </p:txBody>
      </p:sp>
      <p:pic>
        <p:nvPicPr>
          <p:cNvPr id="6" name="Image 5" descr="images0ZLGKQ1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6" y="409228"/>
            <a:ext cx="1416811" cy="167183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38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26876"/>
            <a:ext cx="9144000" cy="6696744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024px-PL_Wikiwarsztaty_fotograficzne_Łódź_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0"/>
            <a:ext cx="8382000" cy="62865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33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4828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19487-2004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-310852"/>
            <a:ext cx="8424936" cy="62865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21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863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51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54868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Jésuite Varsovie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61664"/>
            <a:ext cx="9144000" cy="5976664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99592" y="1345332"/>
            <a:ext cx="10081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i="1" dirty="0" smtClean="0"/>
              <a:t>Eglise jésuite</a:t>
            </a:r>
            <a:endParaRPr lang="fr-FR" sz="1200" i="1" dirty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de la Sainte Croix Varsov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38844"/>
            <a:ext cx="9144000" cy="6053747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644008" y="625252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/>
              <a:t>Eglise Sainte Croix</a:t>
            </a:r>
            <a:endParaRPr lang="fr-FR" sz="1400" i="1" dirty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108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43000"/>
            <a:ext cx="9144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851920" y="1345332"/>
            <a:ext cx="15841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i="1" dirty="0" smtClean="0"/>
              <a:t>Eglise Sainte Croix</a:t>
            </a:r>
            <a:endParaRPr lang="fr-FR" sz="1400" i="1" dirty="0"/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856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4300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G_18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5436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884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4300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glise Sainte-Anne Varsovie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0"/>
            <a:ext cx="8572500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1115616" y="481236"/>
            <a:ext cx="14401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i="1" dirty="0" smtClean="0">
                <a:solidFill>
                  <a:schemeClr val="bg1"/>
                </a:solidFill>
              </a:rPr>
              <a:t>Eglise Sainte -Anne</a:t>
            </a:r>
            <a:endParaRPr lang="fr-FR" sz="1200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79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976164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943123822_ce39467745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3795117" cy="5715000"/>
          </a:xfrm>
          <a:prstGeom prst="rect">
            <a:avLst/>
          </a:prstGeom>
        </p:spPr>
      </p:pic>
      <p:pic>
        <p:nvPicPr>
          <p:cNvPr id="3" name="Image 2" descr="36070350246_88cd79a29e_b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3795117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5271762404_45b60d4388_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78594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80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7150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0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66836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80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030932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ntokolski_IvanI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286250" cy="5715000"/>
          </a:xfrm>
          <a:prstGeom prst="rect">
            <a:avLst/>
          </a:prstGeom>
        </p:spPr>
      </p:pic>
      <p:pic>
        <p:nvPicPr>
          <p:cNvPr id="3" name="Image 2" descr="8d3d198b0d6bf6a3462d8562f2024370--michael-wilson-michael-okeef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0"/>
            <a:ext cx="3827859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5091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-1071754"/>
            <a:ext cx="9144000" cy="6786754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895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670892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1890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-4684"/>
            <a:ext cx="7992888" cy="5719684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G_79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598884"/>
            <a:ext cx="9144000" cy="67999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084938"/>
            <a:ext cx="9144000" cy="6799938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G_79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-571500"/>
            <a:ext cx="8382000" cy="6286500"/>
          </a:xfrm>
          <a:prstGeom prst="rect">
            <a:avLst/>
          </a:prstGeom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G_79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0"/>
            <a:ext cx="7620000" cy="5715000"/>
          </a:xfrm>
          <a:prstGeom prst="rect">
            <a:avLst/>
          </a:prstGeom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1459" y="949854"/>
            <a:ext cx="5281083" cy="3815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hlinkClick r:id="rId3"/>
          </p:cNvPr>
          <p:cNvSpPr/>
          <p:nvPr/>
        </p:nvSpPr>
        <p:spPr>
          <a:xfrm>
            <a:off x="1894300" y="3108958"/>
            <a:ext cx="5355973" cy="226985"/>
          </a:xfrm>
          <a:prstGeom prst="rect">
            <a:avLst/>
          </a:prstGeom>
          <a:noFill/>
          <a:scene3d>
            <a:camera prst="orthographicFront"/>
            <a:lightRig rig="balanced" dir="t">
              <a:rot lat="0" lon="0" rev="2100000"/>
            </a:lightRig>
          </a:scene3d>
          <a:sp3d>
            <a:bevelT w="139700" h="139700" prst="divot"/>
          </a:sp3d>
        </p:spPr>
        <p:txBody>
          <a:bodyPr spcFirstLastPara="1">
            <a:spAutoFit/>
          </a:bodyPr>
          <a:lstStyle/>
          <a:p>
            <a:pPr algn="ctr">
              <a:defRPr/>
            </a:pPr>
            <a:r>
              <a:rPr lang="fr-FR" sz="875" spc="25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hickhead" pitchFamily="2" charset="0"/>
                <a:cs typeface="Andalus" pitchFamily="2" charset="-78"/>
                <a:hlinkClick r:id="rId3" tooltip="Cliquez ici pour recevoir 1 pps par jour"/>
              </a:rPr>
              <a:t>Recevez un pps par jour en cliquant ici</a:t>
            </a:r>
            <a:endParaRPr lang="fr-FR" sz="875" spc="25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hickhead" pitchFamily="2" charset="0"/>
              <a:cs typeface="Andalus" pitchFamily="2" charset="-78"/>
            </a:endParaRPr>
          </a:p>
        </p:txBody>
      </p:sp>
      <p:sp>
        <p:nvSpPr>
          <p:cNvPr id="6" name="Rectangle 5">
            <a:hlinkClick r:id="rId4"/>
          </p:cNvPr>
          <p:cNvSpPr/>
          <p:nvPr/>
        </p:nvSpPr>
        <p:spPr>
          <a:xfrm>
            <a:off x="615067" y="2197427"/>
            <a:ext cx="7908523" cy="45134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333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4"/>
              </a:rPr>
              <a:t>pps-images-photos.com</a:t>
            </a:r>
            <a:endParaRPr lang="fr-FR" sz="2333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69704" y="1792929"/>
            <a:ext cx="1573859" cy="348878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 prst="angle"/>
              <a:contourClr>
                <a:schemeClr val="bg2"/>
              </a:contourClr>
            </a:sp3d>
          </a:bodyPr>
          <a:lstStyle/>
          <a:p>
            <a:pPr algn="ctr">
              <a:defRPr/>
            </a:pPr>
            <a:r>
              <a:rPr lang="fr-FR" sz="1667" b="1" dirty="0">
                <a:ln w="50800"/>
                <a:solidFill>
                  <a:schemeClr val="bg1">
                    <a:shade val="50000"/>
                  </a:schemeClr>
                </a:solidFill>
                <a:latin typeface="AR DARLING" panose="02000000000000000000" pitchFamily="2" charset="0"/>
              </a:rPr>
              <a:t>Téléchargé sur</a:t>
            </a:r>
          </a:p>
        </p:txBody>
      </p:sp>
      <p:sp>
        <p:nvSpPr>
          <p:cNvPr id="2" name="Rectangle 1"/>
          <p:cNvSpPr/>
          <p:nvPr/>
        </p:nvSpPr>
        <p:spPr>
          <a:xfrm rot="5638658">
            <a:off x="2670489" y="1012812"/>
            <a:ext cx="3801248" cy="3863918"/>
          </a:xfrm>
          <a:prstGeom prst="rect">
            <a:avLst/>
          </a:prstGeom>
          <a:noFill/>
        </p:spPr>
        <p:txBody>
          <a:bodyPr spcFirstLastPara="1" wrap="none">
            <a:prstTxWarp prst="textCircle">
              <a:avLst/>
            </a:prstTxWarp>
            <a:spAutoFit/>
          </a:bodyPr>
          <a:lstStyle/>
          <a:p>
            <a:pPr algn="ctr">
              <a:defRPr/>
            </a:pPr>
            <a:r>
              <a:rPr lang="fr-FR" sz="1667" b="1" spc="225" dirty="0">
                <a:ln w="1905"/>
                <a:solidFill>
                  <a:srgbClr val="FF9933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Beaucoup de sites disent qu’ils ont les meilleurs pps. Nous, nous disons que c’est a vous de juger</a:t>
            </a:r>
          </a:p>
        </p:txBody>
      </p:sp>
      <p:pic>
        <p:nvPicPr>
          <p:cNvPr id="2054" name="Picture 6" descr="D:\EasyPHP-DevServer-13.1VC9\data\localweb\pps_com\01_ a ajouter\Images\favico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849313"/>
            <a:ext cx="269875" cy="2645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52958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2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</TotalTime>
  <Words>80</Words>
  <Application>Microsoft Office PowerPoint</Application>
  <PresentationFormat>Affichage à l'écran (16:10)</PresentationFormat>
  <Paragraphs>19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40" baseType="lpstr">
      <vt:lpstr>Andalus</vt:lpstr>
      <vt:lpstr>AR DARLING</vt:lpstr>
      <vt:lpstr>Arial</vt:lpstr>
      <vt:lpstr>Calibri</vt:lpstr>
      <vt:lpstr>Thickhead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Utilisateur Windows</dc:creator>
  <cp:lastModifiedBy>   </cp:lastModifiedBy>
  <cp:revision>23</cp:revision>
  <dcterms:created xsi:type="dcterms:W3CDTF">2018-01-31T13:21:55Z</dcterms:created>
  <dcterms:modified xsi:type="dcterms:W3CDTF">2018-11-24T14:31:55Z</dcterms:modified>
</cp:coreProperties>
</file>