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87" r:id="rId2"/>
    <p:sldId id="264" r:id="rId3"/>
    <p:sldId id="262" r:id="rId4"/>
    <p:sldId id="257" r:id="rId5"/>
    <p:sldId id="258" r:id="rId6"/>
    <p:sldId id="259" r:id="rId7"/>
    <p:sldId id="260" r:id="rId8"/>
    <p:sldId id="268" r:id="rId9"/>
    <p:sldId id="263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7" r:id="rId21"/>
    <p:sldId id="282" r:id="rId22"/>
    <p:sldId id="278" r:id="rId23"/>
    <p:sldId id="279" r:id="rId24"/>
    <p:sldId id="280" r:id="rId25"/>
    <p:sldId id="281" r:id="rId26"/>
    <p:sldId id="283" r:id="rId27"/>
    <p:sldId id="290" r:id="rId28"/>
    <p:sldId id="285" r:id="rId29"/>
    <p:sldId id="286" r:id="rId30"/>
    <p:sldId id="291" r:id="rId31"/>
    <p:sldId id="284" r:id="rId32"/>
  </p:sldIdLst>
  <p:sldSz cx="9144000" cy="6858000" type="screen4x3"/>
  <p:notesSz cx="6858000" cy="9144000"/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l9AqQ6b15VuHmSgnLTdjA==" hashData="f+xFPdhAaxrKTshVByBhivwM1qo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B686E-2B81-4D84-9793-287E8139A09B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F5FC9D-2125-4364-B911-CE85DF2A777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97753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71123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2443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0092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8351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58972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0867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118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8353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66729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31000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62671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99446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80005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5FC9D-2125-4364-B911-CE85DF2A777B}" type="slidenum">
              <a:rPr lang="nl-NL" smtClean="0"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63676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slow" advTm="7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98316-2F4F-462D-B84A-056B2FD2A93F}" type="datetimeFigureOut">
              <a:rPr lang="nl-NL" smtClean="0"/>
              <a:t>4-2-2019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2A5DC-3980-484E-914B-52B00A2EA184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hyperlink" Target="http://blog.seniorennet.be/kemer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768 D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  <p:sndAc>
      <p:stSnd>
        <p:snd r:embed="rId3" name="Belvauer Jonge - Abendrott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43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83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33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69 (2)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72 (2)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78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57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88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1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2 (2)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7 (2)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65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59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60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61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62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64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65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422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426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2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455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12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17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18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24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82NL [1024x768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33 [1024x768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65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71 [1024x768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626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:\Users\John\Downloads\marianne\lucy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453338"/>
            <a:ext cx="865236" cy="1993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Die Sonne im Garten</Template>
  <TotalTime>5</TotalTime>
  <Words>14</Words>
  <Application>Microsoft Office PowerPoint</Application>
  <PresentationFormat>Diavoorstelling (4:3)</PresentationFormat>
  <Paragraphs>14</Paragraphs>
  <Slides>31</Slides>
  <Notes>14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2019-02-04T11:39:15Z</dcterms:created>
  <dcterms:modified xsi:type="dcterms:W3CDTF">2019-02-04T11:44:24Z</dcterms:modified>
</cp:coreProperties>
</file>