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4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66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dS4gau0EwYrZcXwYPiZlQ==" hashData="CrLrmnQvdM0y+gMrHg8W7clv3lzFpavTnU7ImimomEcQQCtITKfnU2A50IP+mR5mHjWhOaL7ewl8xtuVpa1c1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4660"/>
  </p:normalViewPr>
  <p:slideViewPr>
    <p:cSldViewPr snapToGrid="0">
      <p:cViewPr varScale="1">
        <p:scale>
          <a:sx n="86" d="100"/>
          <a:sy n="86" d="100"/>
        </p:scale>
        <p:origin x="55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0E1D08-D1F9-49CD-A68E-F8A937321A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0F4D78A-5E7F-4C16-A4B4-B4FF9C5E81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FEBBB6-B950-42C7-B5CB-B92BDE922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8575C-B7FC-417A-826A-BDD574BB6DC5}" type="datetimeFigureOut">
              <a:rPr lang="fr-FR" smtClean="0"/>
              <a:t>05/11/2018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7EAD4D-8F21-40BC-843A-8CA1DF3DD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D81670-C8E9-401A-B19A-35F817C21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41AA-25FA-45B4-AA00-CB3497040B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456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0DDB04-DFEF-4423-A9D5-FE273F3F3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078D97-F74C-43F7-894A-502FCE3706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841D76-44DB-4579-B076-0379ACE36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8575C-B7FC-417A-826A-BDD574BB6DC5}" type="datetimeFigureOut">
              <a:rPr lang="fr-FR" smtClean="0"/>
              <a:t>05/11/2018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A1D9AB-CEFE-4A13-B364-D552E73EF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71F9AA-5005-4345-8E63-A5F06EA10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41AA-25FA-45B4-AA00-CB3497040B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378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605B6D-20D2-4339-8C1D-155C87CDA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34A1E7-45F8-4ECB-BDA7-91B92640F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464086-3D0C-4AEB-B5AE-0AA71B84E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8575C-B7FC-417A-826A-BDD574BB6DC5}" type="datetimeFigureOut">
              <a:rPr lang="fr-FR" smtClean="0"/>
              <a:t>05/11/2018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F9A1AD-4023-42A4-B2FA-4038A5CB1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F63D09-41D6-4A97-BA44-D848CD4BE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41AA-25FA-45B4-AA00-CB3497040B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312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CB9DED-3738-41F8-AD99-9FF09265B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D994B3-4361-4C23-B884-86B4E6449E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321751-7767-4BDC-8B18-436E75B67A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4D24141-A64A-4F11-BFEB-60EBFE074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8575C-B7FC-417A-826A-BDD574BB6DC5}" type="datetimeFigureOut">
              <a:rPr lang="fr-FR" smtClean="0"/>
              <a:t>05/11/2018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1383F7-B159-49A7-848A-0F8AF9344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BF4A2B-2150-4D4F-B06E-94153B14B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41AA-25FA-45B4-AA00-CB3497040B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5487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E0DF02-25B2-46B6-BDF2-796AF3131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5251FF6-64D5-4A0C-9285-8E2F68D40F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4019415-C619-4B5E-9584-C925204B20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6649212-98F1-4C42-894F-84DC14F674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9FE6697-3E3C-4A92-8D9F-D9A414105C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C701925-972F-4FB3-A9FE-D6312F547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8575C-B7FC-417A-826A-BDD574BB6DC5}" type="datetimeFigureOut">
              <a:rPr lang="fr-FR" smtClean="0"/>
              <a:t>05/11/2018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E3AF61C-643C-4419-9133-2EF036B72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137937B-355F-44A2-8790-541B1C083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41AA-25FA-45B4-AA00-CB3497040B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95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776EED-4866-46A1-B408-6BA292646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0EA3E6D-2950-4B99-9C41-8511A63FB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8575C-B7FC-417A-826A-BDD574BB6DC5}" type="datetimeFigureOut">
              <a:rPr lang="fr-FR" smtClean="0"/>
              <a:t>05/11/2018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C1F4AC4-A01C-417D-A017-9A83C261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50C83AD-554F-469A-ABD6-FB10D0965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41AA-25FA-45B4-AA00-CB3497040B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90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2BCFEF6-8A1B-4AE9-8E1B-B276793BF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8575C-B7FC-417A-826A-BDD574BB6DC5}" type="datetimeFigureOut">
              <a:rPr lang="fr-FR" smtClean="0"/>
              <a:t>05/11/2018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C8E0095-93BC-4FCF-8C1A-45A86CC8F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B306E47-0538-424F-9A6D-0B5A5BBBB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41AA-25FA-45B4-AA00-CB3497040B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835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74678E-C966-4A1D-8DDF-6F31E6E78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0C4CD2-6D69-4224-A81C-16DABF337F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CBACA8D-EBA7-4A0A-96D8-DA07AD47D4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CCE53E-7C02-4476-8674-9959C5F79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8575C-B7FC-417A-826A-BDD574BB6DC5}" type="datetimeFigureOut">
              <a:rPr lang="fr-FR" smtClean="0"/>
              <a:t>05/11/2018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01D080-A862-41B1-B13A-7E76867C3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2C5C646-6981-4982-8706-A8B8E01C6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41AA-25FA-45B4-AA00-CB3497040B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7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136EBE-F32B-48A2-A594-C7B2B2F71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0EA1B1D-AA7A-4090-B2C7-688423D96C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E326A0-F0A1-4E5A-9740-3167808223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CCE0F10-36FF-4E34-A08C-9BA4A4609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8575C-B7FC-417A-826A-BDD574BB6DC5}" type="datetimeFigureOut">
              <a:rPr lang="fr-FR" smtClean="0"/>
              <a:t>05/11/2018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33F95FF-C784-4CFD-BBB3-8802635CA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4C58C83-CF50-42AE-80D7-98393FF05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41AA-25FA-45B4-AA00-CB3497040B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330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0C722B-6577-483C-A81D-BAD098C43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40440F-F60E-43D8-80C4-89E9278774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2DA7CB-F836-4B77-A16E-DD4AF0F63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8575C-B7FC-417A-826A-BDD574BB6DC5}" type="datetimeFigureOut">
              <a:rPr lang="fr-FR" smtClean="0"/>
              <a:t>05/11/2018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E346A0-DB8A-4FB5-9CB6-38C221735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5F720-7D94-46C2-B802-A21751996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41AA-25FA-45B4-AA00-CB3497040B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961081E-E09B-4353-987F-60120BB054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7A0DE07-12CE-4133-9A11-74D731EC8A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A37236-6239-41E4-920A-A6A574A9C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8575C-B7FC-417A-826A-BDD574BB6DC5}" type="datetimeFigureOut">
              <a:rPr lang="fr-FR" smtClean="0"/>
              <a:t>05/11/2018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7D5B40-8D22-4D2F-9C52-DF0707AE7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4ADA9D-70D0-4E79-9395-568341066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41AA-25FA-45B4-AA00-CB3497040B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39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C197FA3-251C-4FD5-B8B3-C02762C63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EB0A733-475E-4B51-ABAB-7B578ABF70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32F3F4-C35C-42E6-BCB8-F04B5D8A52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8575C-B7FC-417A-826A-BDD574BB6DC5}" type="datetimeFigureOut">
              <a:rPr lang="fr-FR" smtClean="0"/>
              <a:t>05/11/2018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E2B5F3-7C20-4553-AAEA-07CB705DE4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FAE8BA-7A48-43FC-9FC0-93012AB10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341AA-25FA-45B4-AA00-CB3497040B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3372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apy16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698967A-1A6B-466E-BDFF-9093EE8961EC}"/>
              </a:ext>
            </a:extLst>
          </p:cNvPr>
          <p:cNvSpPr txBox="1"/>
          <p:nvPr/>
        </p:nvSpPr>
        <p:spPr>
          <a:xfrm>
            <a:off x="2775751" y="1455938"/>
            <a:ext cx="6640497" cy="36933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b="1" dirty="0">
                <a:ln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Le Pérou</a:t>
            </a:r>
          </a:p>
          <a:p>
            <a:pPr algn="ctr"/>
            <a:r>
              <a:rPr lang="fr-FR" b="1" dirty="0">
                <a:ln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 forme longue la république du Pérou, est un pays situé dans l'Ouest de l'Amérique du Sud. </a:t>
            </a:r>
          </a:p>
          <a:p>
            <a:pPr algn="ctr"/>
            <a:r>
              <a:rPr lang="fr-FR" b="1" dirty="0">
                <a:ln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Entouré par l'Équateur, la Colombie, le Brésil, la Bolivie, le Chili et l'océan Pacifique, il est le troisième plus grand pays du sous-continent par sa superficie. </a:t>
            </a:r>
          </a:p>
          <a:p>
            <a:pPr algn="ctr"/>
            <a:r>
              <a:rPr lang="fr-FR" b="1" dirty="0">
                <a:ln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Lima, une vaste aire urbaine de 9 millions d'habitants, est la capitale et la plus grande ville du pays. </a:t>
            </a:r>
          </a:p>
          <a:p>
            <a:pPr algn="ctr"/>
            <a:r>
              <a:rPr lang="fr-FR" b="1" dirty="0">
                <a:ln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Parmi les trois langues officielles, la plus parlée est l'espagnol, suivie du quechua et de l'aymara. </a:t>
            </a:r>
          </a:p>
          <a:p>
            <a:pPr algn="ctr"/>
            <a:r>
              <a:rPr lang="fr-FR" b="1" dirty="0">
                <a:ln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Les peuples descendant des Incas, principalement Quechuas et Aymaras, représentent le groupe le plus important de la population.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67A844C-A900-492A-B934-0EFE67BB860E}"/>
              </a:ext>
            </a:extLst>
          </p:cNvPr>
          <p:cNvSpPr txBox="1"/>
          <p:nvPr/>
        </p:nvSpPr>
        <p:spPr>
          <a:xfrm>
            <a:off x="3098306" y="5153696"/>
            <a:ext cx="6161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Cliquez sur la première diapositive, automatique ensuite.</a:t>
            </a:r>
          </a:p>
        </p:txBody>
      </p:sp>
    </p:spTree>
    <p:extLst>
      <p:ext uri="{BB962C8B-B14F-4D97-AF65-F5344CB8AC3E}">
        <p14:creationId xmlns:p14="http://schemas.microsoft.com/office/powerpoint/2010/main" val="1496471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split orient="vert"/>
        <p:sndAc>
          <p:stSnd>
            <p:snd r:embed="rId2" name="voixPerou.wav"/>
          </p:stSnd>
        </p:sndAc>
      </p:transition>
    </mc:Choice>
    <mc:Fallback>
      <p:transition spd="slow">
        <p:split orient="vert"/>
        <p:sndAc>
          <p:stSnd>
            <p:snd r:embed="rId2" name="voixPero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bateau&#10;&#10;Description générée automatiquement">
            <a:extLst>
              <a:ext uri="{FF2B5EF4-FFF2-40B4-BE49-F238E27FC236}">
                <a16:creationId xmlns:a16="http://schemas.microsoft.com/office/drawing/2014/main" id="{FCDA9D3D-FD6C-47F7-B427-1E9C99A76F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1871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  <p:sndAc>
          <p:stSnd>
            <p:snd r:embed="rId2" name="Leo Rojas Le Condor passe.wav"/>
          </p:stSnd>
        </p:sndAc>
      </p:transition>
    </mc:Choice>
    <mc:Fallback>
      <p:transition spd="slow" advTm="5000">
        <p:fade/>
        <p:sndAc>
          <p:stSnd>
            <p:snd r:embed="rId2" name="Leo Rojas Le Condor passe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herbe, mouton&#10;&#10;Description générée automatiquement">
            <a:extLst>
              <a:ext uri="{FF2B5EF4-FFF2-40B4-BE49-F238E27FC236}">
                <a16:creationId xmlns:a16="http://schemas.microsoft.com/office/drawing/2014/main" id="{984AD3BE-D161-4D9F-80DC-D08D17B3D7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93719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erbe, extérieur, personne&#10;&#10;Description générée automatiquement">
            <a:extLst>
              <a:ext uri="{FF2B5EF4-FFF2-40B4-BE49-F238E27FC236}">
                <a16:creationId xmlns:a16="http://schemas.microsoft.com/office/drawing/2014/main" id="{8A25E067-C826-4B42-826A-01EA88346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9681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montagne, ciel, extérieur&#10;&#10;Description générée automatiquement">
            <a:extLst>
              <a:ext uri="{FF2B5EF4-FFF2-40B4-BE49-F238E27FC236}">
                <a16:creationId xmlns:a16="http://schemas.microsoft.com/office/drawing/2014/main" id="{72E46EBF-654A-4B7E-A7B9-0529DD435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66103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enfant, petit&#10;&#10;Description générée automatiquement">
            <a:extLst>
              <a:ext uri="{FF2B5EF4-FFF2-40B4-BE49-F238E27FC236}">
                <a16:creationId xmlns:a16="http://schemas.microsoft.com/office/drawing/2014/main" id="{A3839A3B-AE01-47C6-8AB9-FFD04851A0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28518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nature&#10;&#10;Description générée automatiquement">
            <a:extLst>
              <a:ext uri="{FF2B5EF4-FFF2-40B4-BE49-F238E27FC236}">
                <a16:creationId xmlns:a16="http://schemas.microsoft.com/office/drawing/2014/main" id="{6F86D9DE-5829-44A9-BF2F-48342BC6A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1708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herbe, ciel, extérieur&#10;&#10;Description générée automatiquement">
            <a:extLst>
              <a:ext uri="{FF2B5EF4-FFF2-40B4-BE49-F238E27FC236}">
                <a16:creationId xmlns:a16="http://schemas.microsoft.com/office/drawing/2014/main" id="{7CDA0271-75E5-4EFC-901B-C9F22797D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95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extérieur, nature&#10;&#10;Description générée automatiquement">
            <a:extLst>
              <a:ext uri="{FF2B5EF4-FFF2-40B4-BE49-F238E27FC236}">
                <a16:creationId xmlns:a16="http://schemas.microsoft.com/office/drawing/2014/main" id="{C90A8136-4E70-4844-9749-8E72F78469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3617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arbre, nature&#10;&#10;Description générée automatiquement">
            <a:extLst>
              <a:ext uri="{FF2B5EF4-FFF2-40B4-BE49-F238E27FC236}">
                <a16:creationId xmlns:a16="http://schemas.microsoft.com/office/drawing/2014/main" id="{8326CAF8-1B4B-4208-AF28-F18E898A1B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448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montagne, nature&#10;&#10;Description générée automatiquement">
            <a:extLst>
              <a:ext uri="{FF2B5EF4-FFF2-40B4-BE49-F238E27FC236}">
                <a16:creationId xmlns:a16="http://schemas.microsoft.com/office/drawing/2014/main" id="{F54A2D2B-1C42-4184-8E45-29C84AF6A9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63657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montagne, herbe&#10;&#10;Description générée automatiquement">
            <a:extLst>
              <a:ext uri="{FF2B5EF4-FFF2-40B4-BE49-F238E27FC236}">
                <a16:creationId xmlns:a16="http://schemas.microsoft.com/office/drawing/2014/main" id="{CC404612-A5B4-432A-8D37-28B00F991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6223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ciel, montagne&#10;&#10;Description générée automatiquement">
            <a:extLst>
              <a:ext uri="{FF2B5EF4-FFF2-40B4-BE49-F238E27FC236}">
                <a16:creationId xmlns:a16="http://schemas.microsoft.com/office/drawing/2014/main" id="{6729954C-C92E-4B4E-9301-3C5909557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3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nature, extérieur&#10;&#10;Description générée automatiquement">
            <a:extLst>
              <a:ext uri="{FF2B5EF4-FFF2-40B4-BE49-F238E27FC236}">
                <a16:creationId xmlns:a16="http://schemas.microsoft.com/office/drawing/2014/main" id="{DE72CC63-FAD7-47E3-AE06-DE89E3CAD5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122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erbe, montagne, extérieur&#10;&#10;Description générée automatiquement">
            <a:extLst>
              <a:ext uri="{FF2B5EF4-FFF2-40B4-BE49-F238E27FC236}">
                <a16:creationId xmlns:a16="http://schemas.microsoft.com/office/drawing/2014/main" id="{F33127BC-DE77-4CB6-A2B3-799945BF0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80167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herbe, ciel&#10;&#10;Description générée automatiquement">
            <a:extLst>
              <a:ext uri="{FF2B5EF4-FFF2-40B4-BE49-F238E27FC236}">
                <a16:creationId xmlns:a16="http://schemas.microsoft.com/office/drawing/2014/main" id="{A28D7D8E-096F-47E4-9B0F-33BB3ECC90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7674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animal, mammifère&#10;&#10;Description générée automatiquement">
            <a:extLst>
              <a:ext uri="{FF2B5EF4-FFF2-40B4-BE49-F238E27FC236}">
                <a16:creationId xmlns:a16="http://schemas.microsoft.com/office/drawing/2014/main" id="{9581416F-09CC-4063-9F7B-9A58E4AB7F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6940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montagne&#10;&#10;Description générée automatiquement">
            <a:extLst>
              <a:ext uri="{FF2B5EF4-FFF2-40B4-BE49-F238E27FC236}">
                <a16:creationId xmlns:a16="http://schemas.microsoft.com/office/drawing/2014/main" id="{BCCD4D51-6D4E-442C-B655-87E0F9847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4557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montagne, nature&#10;&#10;Description générée automatiquement">
            <a:extLst>
              <a:ext uri="{FF2B5EF4-FFF2-40B4-BE49-F238E27FC236}">
                <a16:creationId xmlns:a16="http://schemas.microsoft.com/office/drawing/2014/main" id="{A180406B-6B94-486A-9EA2-367682AB3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4477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llée, montagne, nature, canyon&#10;&#10;Description générée automatiquement">
            <a:extLst>
              <a:ext uri="{FF2B5EF4-FFF2-40B4-BE49-F238E27FC236}">
                <a16:creationId xmlns:a16="http://schemas.microsoft.com/office/drawing/2014/main" id="{C879D43E-DA96-49A7-BD59-27D3C5E58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04997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montagne, extérieur, nature&#10;&#10;Description générée automatiquement">
            <a:extLst>
              <a:ext uri="{FF2B5EF4-FFF2-40B4-BE49-F238E27FC236}">
                <a16:creationId xmlns:a16="http://schemas.microsoft.com/office/drawing/2014/main" id="{796669F0-A1AE-4A18-A49C-472E1EAB45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59696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homme, ciel, extérieur&#10;&#10;Description générée automatiquement">
            <a:extLst>
              <a:ext uri="{FF2B5EF4-FFF2-40B4-BE49-F238E27FC236}">
                <a16:creationId xmlns:a16="http://schemas.microsoft.com/office/drawing/2014/main" id="{253707D5-7900-486D-B77E-B50994644B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4071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herbe, ciel, nature&#10;&#10;Description générée automatiquement">
            <a:extLst>
              <a:ext uri="{FF2B5EF4-FFF2-40B4-BE49-F238E27FC236}">
                <a16:creationId xmlns:a16="http://schemas.microsoft.com/office/drawing/2014/main" id="{127B22FA-8685-4E0F-BC59-A344E65E6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43754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herbe, nature, roche&#10;&#10;Description générée automatiquement">
            <a:extLst>
              <a:ext uri="{FF2B5EF4-FFF2-40B4-BE49-F238E27FC236}">
                <a16:creationId xmlns:a16="http://schemas.microsoft.com/office/drawing/2014/main" id="{82111BF4-2D60-4F5C-A6DD-51C6CA026B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28801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vallée&#10;&#10;Description générée automatiquement">
            <a:extLst>
              <a:ext uri="{FF2B5EF4-FFF2-40B4-BE49-F238E27FC236}">
                <a16:creationId xmlns:a16="http://schemas.microsoft.com/office/drawing/2014/main" id="{3ACD93A9-3A76-4534-9B56-1895C80994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1964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roche, extérieur&#10;&#10;Description générée automatiquement">
            <a:extLst>
              <a:ext uri="{FF2B5EF4-FFF2-40B4-BE49-F238E27FC236}">
                <a16:creationId xmlns:a16="http://schemas.microsoft.com/office/drawing/2014/main" id="{6F1215BE-FDB8-46EE-9213-7399EC2EAB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172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ciel, nature&#10;&#10;Description générée automatiquement">
            <a:extLst>
              <a:ext uri="{FF2B5EF4-FFF2-40B4-BE49-F238E27FC236}">
                <a16:creationId xmlns:a16="http://schemas.microsoft.com/office/drawing/2014/main" id="{07BEF7EE-3815-4EAE-B775-48F8EB1B90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5120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window dir="vert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ier, conteneur, bâtiment&#10;&#10;Description générée automatiquement">
            <a:extLst>
              <a:ext uri="{FF2B5EF4-FFF2-40B4-BE49-F238E27FC236}">
                <a16:creationId xmlns:a16="http://schemas.microsoft.com/office/drawing/2014/main" id="{9DA4FAE3-E8E3-416D-B36E-5FD4889FA2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99F5BD-1651-4C4B-9508-EA5879AA1667}"/>
              </a:ext>
            </a:extLst>
          </p:cNvPr>
          <p:cNvSpPr txBox="1"/>
          <p:nvPr/>
        </p:nvSpPr>
        <p:spPr>
          <a:xfrm>
            <a:off x="4003829" y="2467991"/>
            <a:ext cx="4208016" cy="1633491"/>
          </a:xfrm>
          <a:prstGeom prst="rect">
            <a:avLst/>
          </a:prstGeom>
          <a:noFill/>
        </p:spPr>
        <p:txBody>
          <a:bodyPr wrap="square" rtlCol="0">
            <a:prstTxWarp prst="textTriangleInverted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b="1" dirty="0">
                <a:ln/>
                <a:solidFill>
                  <a:srgbClr val="FFFF00"/>
                </a:solidFill>
                <a:latin typeface="Algerian" panose="04020705040A02060702" pitchFamily="82" charset="0"/>
              </a:rPr>
              <a:t>Montage réalisation</a:t>
            </a:r>
            <a:br>
              <a:rPr lang="fr-FR" b="1" dirty="0">
                <a:ln/>
                <a:solidFill>
                  <a:srgbClr val="FFFF00"/>
                </a:solidFill>
                <a:latin typeface="Algerian" panose="04020705040A02060702" pitchFamily="82" charset="0"/>
              </a:rPr>
            </a:br>
            <a:br>
              <a:rPr lang="fr-FR" b="1" dirty="0">
                <a:ln/>
                <a:solidFill>
                  <a:srgbClr val="FFFF00"/>
                </a:solidFill>
                <a:latin typeface="Algerian" panose="04020705040A02060702" pitchFamily="82" charset="0"/>
              </a:rPr>
            </a:br>
            <a:r>
              <a:rPr lang="fr-FR" b="1" u="sng" dirty="0">
                <a:ln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https://papy16.net/</a:t>
            </a:r>
            <a:br>
              <a:rPr lang="fr-FR" b="1" dirty="0">
                <a:ln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fr-FR" b="1" dirty="0">
                <a:ln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b="1" dirty="0">
                <a:ln/>
                <a:solidFill>
                  <a:srgbClr val="FFFF00"/>
                </a:solidFill>
                <a:latin typeface="Algerian" panose="04020705040A02060702" pitchFamily="82" charset="0"/>
              </a:rPr>
              <a:t>Photos Baba Mail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CEEA2E6-A808-4112-B1F9-8B4C4B73E16D}"/>
              </a:ext>
            </a:extLst>
          </p:cNvPr>
          <p:cNvSpPr txBox="1"/>
          <p:nvPr/>
        </p:nvSpPr>
        <p:spPr>
          <a:xfrm>
            <a:off x="4364854" y="4465468"/>
            <a:ext cx="346229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b="1" i="1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 Condor passe à la flutte de pan</a:t>
            </a:r>
          </a:p>
          <a:p>
            <a:pPr algn="ctr"/>
            <a:r>
              <a:rPr lang="pt-BR" b="1" i="1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par Leo Rojas </a:t>
            </a:r>
            <a:endParaRPr lang="fr-FR" b="1" i="1" dirty="0">
              <a:ln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662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  <p:sndAc>
          <p:stSnd>
            <p:snd r:embed="rId2" name="01voixfin.wav"/>
          </p:stSnd>
        </p:sndAc>
      </p:transition>
    </mc:Choice>
    <mc:Fallback>
      <p:transition spd="slow">
        <p:fade/>
        <p:sndAc>
          <p:stSnd>
            <p:snd r:embed="rId2" name="01voixfin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1">
  <a:themeElements>
    <a:clrScheme name="Personnalisé 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FFFFFF"/>
      </a:hlink>
      <a:folHlink>
        <a:srgbClr val="FFC0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ème1" id="{8D0937BB-46CF-4B28-B66F-8AFC2F361497}" vid="{B17BD1A3-F340-4BF6-A71C-0E965440BA0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Thème1</Template>
  <TotalTime>29</TotalTime>
  <Words>138</Words>
  <Application>Microsoft Office PowerPoint</Application>
  <PresentationFormat>Grand écran</PresentationFormat>
  <Paragraphs>10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Times New Roman</vt:lpstr>
      <vt:lpstr>Thème1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Jean-Claude Chataigner</dc:creator>
  <cp:lastModifiedBy>Jean-Claude Chataigner</cp:lastModifiedBy>
  <cp:revision>6</cp:revision>
  <dcterms:created xsi:type="dcterms:W3CDTF">2018-11-05T14:16:03Z</dcterms:created>
  <dcterms:modified xsi:type="dcterms:W3CDTF">2018-11-05T14:45:54Z</dcterms:modified>
</cp:coreProperties>
</file>